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9.xml" ContentType="application/vnd.openxmlformats-officedocument.theme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8" r:id="rId1"/>
    <p:sldMasterId id="2147483845" r:id="rId2"/>
    <p:sldMasterId id="2147483664" r:id="rId3"/>
    <p:sldMasterId id="2147483792" r:id="rId4"/>
    <p:sldMasterId id="2147483765" r:id="rId5"/>
    <p:sldMasterId id="2147483906" r:id="rId6"/>
    <p:sldMasterId id="2147483671" r:id="rId7"/>
    <p:sldMasterId id="2147483888" r:id="rId8"/>
    <p:sldMasterId id="2147483767" r:id="rId9"/>
    <p:sldMasterId id="2147483660" r:id="rId10"/>
  </p:sldMasterIdLst>
  <p:notesMasterIdLst>
    <p:notesMasterId r:id="rId21"/>
  </p:notesMasterIdLst>
  <p:handoutMasterIdLst>
    <p:handoutMasterId r:id="rId22"/>
  </p:handoutMasterIdLst>
  <p:sldIdLst>
    <p:sldId id="295" r:id="rId11"/>
    <p:sldId id="296" r:id="rId12"/>
    <p:sldId id="299" r:id="rId13"/>
    <p:sldId id="300" r:id="rId14"/>
    <p:sldId id="297" r:id="rId15"/>
    <p:sldId id="292" r:id="rId16"/>
    <p:sldId id="294" r:id="rId17"/>
    <p:sldId id="293" r:id="rId18"/>
    <p:sldId id="298" r:id="rId19"/>
    <p:sldId id="289" r:id="rId20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5613" indent="1588"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2813" indent="1588"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0013" indent="1588"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7213" indent="1588"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4">
          <p15:clr>
            <a:srgbClr val="A4A3A4"/>
          </p15:clr>
        </p15:guide>
        <p15:guide id="2" pos="40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4745"/>
    <a:srgbClr val="EA524E"/>
    <a:srgbClr val="37B5B0"/>
    <a:srgbClr val="1A9594"/>
    <a:srgbClr val="1C7372"/>
    <a:srgbClr val="0E6D80"/>
    <a:srgbClr val="0F3232"/>
    <a:srgbClr val="003549"/>
    <a:srgbClr val="0F3332"/>
    <a:srgbClr val="0936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38" autoAdjust="0"/>
    <p:restoredTop sz="96213" autoAdjust="0"/>
  </p:normalViewPr>
  <p:slideViewPr>
    <p:cSldViewPr snapToGrid="0" showGuides="1">
      <p:cViewPr varScale="1">
        <p:scale>
          <a:sx n="63" d="100"/>
          <a:sy n="63" d="100"/>
        </p:scale>
        <p:origin x="904" y="56"/>
      </p:cViewPr>
      <p:guideLst>
        <p:guide orient="horz" pos="414"/>
        <p:guide pos="40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94" d="100"/>
          <a:sy n="94" d="100"/>
        </p:scale>
        <p:origin x="3752" y="19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presProps" Target="presProps.xml"/><Relationship Id="rId28" Type="http://schemas.openxmlformats.org/officeDocument/2006/relationships/customXml" Target="../customXml/item2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handoutMaster" Target="handoutMasters/handoutMaster1.xml"/><Relationship Id="rId27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03B95D9C-2A4E-C846-8EA3-758A1F55859A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505200" cy="533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s-ES_tradnl" altLang="es-ES_tradnl" dirty="0">
              <a:latin typeface="Arial" panose="020B0604020202020204" pitchFamily="34" charset="0"/>
            </a:endParaRP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C4FD7BD9-11D4-1E4D-AE8C-B1B72AFBF395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33800" y="0"/>
            <a:ext cx="3124200" cy="533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s-ES_tradnl" altLang="es-ES_tradnl" dirty="0">
              <a:latin typeface="Arial" panose="020B0604020202020204" pitchFamily="34" charset="0"/>
            </a:endParaRPr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061B2D5D-CA02-9F4F-83C6-66E11B5EC22B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534400"/>
            <a:ext cx="36576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s-ES_tradnl" altLang="es-ES_tradnl" dirty="0">
              <a:latin typeface="Arial" panose="020B0604020202020204" pitchFamily="34" charset="0"/>
            </a:endParaRPr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3E893BE5-50EA-8B4F-BC90-2EBD15DF5A29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534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Times" pitchFamily="2" charset="0"/>
              </a:defRPr>
            </a:lvl1pPr>
          </a:lstStyle>
          <a:p>
            <a:pPr>
              <a:defRPr/>
            </a:pPr>
            <a:fld id="{B230D84D-B79B-0D4E-8AB6-7FC4FBF1C4AE}" type="slidenum">
              <a:rPr lang="es-ES_tradnl" altLang="es-ES_tradnl">
                <a:latin typeface="Arial" panose="020B0604020202020204" pitchFamily="34" charset="0"/>
              </a:rPr>
              <a:pPr>
                <a:defRPr/>
              </a:pPr>
              <a:t>‹Nº›</a:t>
            </a:fld>
            <a:endParaRPr lang="es-ES_tradnl" altLang="es-ES_tradnl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CD89254C-2AC5-BB47-AF4E-42CEC311A99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657600" cy="533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_tradnl" altLang="es-ES_tradnl" dirty="0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717DD81E-3B0F-6447-B51D-9F9479CCAA9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533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_tradnl" altLang="es-ES_tradnl" dirty="0"/>
          </a:p>
        </p:txBody>
      </p:sp>
      <p:sp>
        <p:nvSpPr>
          <p:cNvPr id="26628" name="Rectangle 4">
            <a:extLst>
              <a:ext uri="{FF2B5EF4-FFF2-40B4-BE49-F238E27FC236}">
                <a16:creationId xmlns:a16="http://schemas.microsoft.com/office/drawing/2014/main" id="{30DD6507-588C-544E-9D14-9063D922EED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695F6F21-B54D-EF4B-ABFA-876ADBEF3BC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_tradnl" noProof="0" dirty="0"/>
              <a:t>Haga clic para modificar el estilo de texto del patrón</a:t>
            </a:r>
          </a:p>
          <a:p>
            <a:pPr lvl="1"/>
            <a:r>
              <a:rPr lang="es-ES_tradnl" altLang="es-ES_tradnl" noProof="0" dirty="0"/>
              <a:t>Segundo nivel</a:t>
            </a:r>
          </a:p>
          <a:p>
            <a:pPr lvl="2"/>
            <a:r>
              <a:rPr lang="es-ES_tradnl" altLang="es-ES_tradnl" noProof="0" dirty="0"/>
              <a:t>Tercer nivel</a:t>
            </a:r>
          </a:p>
          <a:p>
            <a:pPr lvl="3"/>
            <a:r>
              <a:rPr lang="es-ES_tradnl" altLang="es-ES_tradnl" noProof="0" dirty="0"/>
              <a:t>Cuarto nivel</a:t>
            </a:r>
          </a:p>
          <a:p>
            <a:pPr lvl="4"/>
            <a:r>
              <a:rPr lang="es-ES_tradnl" altLang="es-ES_tradnl" noProof="0" dirty="0"/>
              <a:t>Quinto nivel</a:t>
            </a:r>
          </a:p>
        </p:txBody>
      </p:sp>
      <p:sp>
        <p:nvSpPr>
          <p:cNvPr id="7174" name="Rectangle 6">
            <a:extLst>
              <a:ext uri="{FF2B5EF4-FFF2-40B4-BE49-F238E27FC236}">
                <a16:creationId xmlns:a16="http://schemas.microsoft.com/office/drawing/2014/main" id="{0939DA2F-E3B6-4643-A384-6055505CB4B7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10600"/>
            <a:ext cx="3657600" cy="533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_tradnl" altLang="es-ES_tradnl" dirty="0"/>
          </a:p>
        </p:txBody>
      </p:sp>
      <p:sp>
        <p:nvSpPr>
          <p:cNvPr id="7175" name="Rectangle 7">
            <a:extLst>
              <a:ext uri="{FF2B5EF4-FFF2-40B4-BE49-F238E27FC236}">
                <a16:creationId xmlns:a16="http://schemas.microsoft.com/office/drawing/2014/main" id="{19940165-3E44-3F46-89EF-9CA3B65270E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10600"/>
            <a:ext cx="2971800" cy="533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039826E-6D2F-B545-86E1-C88A8CA16405}" type="slidenum">
              <a:rPr lang="es-ES_tradnl" altLang="es-ES_tradnl" smtClean="0"/>
              <a:pPr>
                <a:defRPr/>
              </a:pPr>
              <a:t>‹Nº›</a:t>
            </a:fld>
            <a:endParaRPr lang="es-ES_tradnl" alt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8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1258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 UP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3351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9E794B-5384-4748-B549-BB5EDCAB399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9052" y="2203863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lang="es-ES" altLang="es-ES" sz="4000" b="0" i="0" kern="1200" cap="all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</a:lstStyle>
          <a:p>
            <a:r>
              <a:rPr lang="es-ES" dirty="0"/>
              <a:t>Haga clic para INSERTAR </a:t>
            </a:r>
            <a:br>
              <a:rPr lang="es-ES" dirty="0"/>
            </a:br>
            <a:r>
              <a:rPr lang="es-ES" dirty="0"/>
              <a:t>EL título DE LA PRESENTACIÓN</a:t>
            </a:r>
          </a:p>
        </p:txBody>
      </p:sp>
    </p:spTree>
    <p:extLst>
      <p:ext uri="{BB962C8B-B14F-4D97-AF65-F5344CB8AC3E}">
        <p14:creationId xmlns:p14="http://schemas.microsoft.com/office/powerpoint/2010/main" val="1988713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69F6AC-DF26-AD4D-8C80-B5E5AC5D66B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9356" y="1593918"/>
            <a:ext cx="10515600" cy="1325563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es-ES" altLang="es-ES" sz="4000" b="0" i="0" kern="1200" cap="all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</a:lstStyle>
          <a:p>
            <a:r>
              <a:rPr lang="es-ES" dirty="0"/>
              <a:t>Haga clic para insertar </a:t>
            </a:r>
            <a:br>
              <a:rPr lang="es-ES" dirty="0"/>
            </a:br>
            <a:r>
              <a:rPr lang="es-ES" dirty="0"/>
              <a:t>el título DE LA PRESENTACIÓN</a:t>
            </a:r>
          </a:p>
        </p:txBody>
      </p:sp>
    </p:spTree>
    <p:extLst>
      <p:ext uri="{BB962C8B-B14F-4D97-AF65-F5344CB8AC3E}">
        <p14:creationId xmlns:p14="http://schemas.microsoft.com/office/powerpoint/2010/main" val="2992622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/tex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A205CC-403E-6741-805B-A065FEBE84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3888" y="1231107"/>
            <a:ext cx="3696185" cy="1075532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es-ES" sz="3200" b="0" kern="1200" dirty="0">
                <a:solidFill>
                  <a:srgbClr val="262626"/>
                </a:solidFill>
                <a:latin typeface="Arial" panose="020B0604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r>
              <a:rPr lang="es-ES" dirty="0"/>
              <a:t>Un titular destacado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2DF0AF2-42C2-4008-A420-9B48CFE34E4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23888" y="2767013"/>
            <a:ext cx="3695700" cy="28590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es-ES" sz="16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</a:lstStyle>
          <a:p>
            <a:r>
              <a:rPr lang="es-ES" dirty="0"/>
              <a:t>Insertar un texto</a:t>
            </a:r>
          </a:p>
        </p:txBody>
      </p:sp>
    </p:spTree>
    <p:extLst>
      <p:ext uri="{BB962C8B-B14F-4D97-AF65-F5344CB8AC3E}">
        <p14:creationId xmlns:p14="http://schemas.microsoft.com/office/powerpoint/2010/main" val="1665178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 FOTOS UPV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4;p30">
            <a:extLst>
              <a:ext uri="{FF2B5EF4-FFF2-40B4-BE49-F238E27FC236}">
                <a16:creationId xmlns:a16="http://schemas.microsoft.com/office/drawing/2014/main" id="{0C7F2818-EF60-1844-8993-F118E4CB5AD5}"/>
              </a:ext>
            </a:extLst>
          </p:cNvPr>
          <p:cNvSpPr txBox="1">
            <a:spLocks noGrp="1"/>
          </p:cNvSpPr>
          <p:nvPr>
            <p:ph type="body" idx="13" hasCustomPrompt="1"/>
          </p:nvPr>
        </p:nvSpPr>
        <p:spPr>
          <a:xfrm>
            <a:off x="623887" y="1278463"/>
            <a:ext cx="3711600" cy="42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rmAutofit/>
          </a:bodyPr>
          <a:lstStyle>
            <a:lvl1pPr marL="0" lv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None/>
              <a:defRPr sz="1600">
                <a:latin typeface="Arial" panose="020B0604020202020204" pitchFamily="34" charset="0"/>
              </a:defRPr>
            </a:lvl1pPr>
            <a:lvl2pPr marL="914400" lvl="1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2pPr>
            <a:lvl3pPr marL="1371600" lvl="2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3pPr>
            <a:lvl4pPr marL="1828800" lvl="3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4pPr>
            <a:lvl5pPr marL="2286000" lvl="4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5pPr>
            <a:lvl6pPr marL="2743200" lvl="5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6pPr>
            <a:lvl7pPr marL="3200400" lvl="6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7pPr>
            <a:lvl8pPr marL="3657600" lvl="7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8pPr>
            <a:lvl9pPr marL="4114800" lvl="8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9pPr>
          </a:lstStyle>
          <a:p>
            <a:r>
              <a:rPr lang="es-ES" dirty="0"/>
              <a:t>FOTO</a:t>
            </a:r>
            <a:endParaRPr dirty="0"/>
          </a:p>
        </p:txBody>
      </p:sp>
      <p:pic>
        <p:nvPicPr>
          <p:cNvPr id="3" name="Imagen 7">
            <a:extLst>
              <a:ext uri="{FF2B5EF4-FFF2-40B4-BE49-F238E27FC236}">
                <a16:creationId xmlns:a16="http://schemas.microsoft.com/office/drawing/2014/main" id="{1BB388AC-EF45-154A-B146-94BCE854EEA0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216525" y="0"/>
            <a:ext cx="6975475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5983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 FOTOS UPV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4;p30">
            <a:extLst>
              <a:ext uri="{FF2B5EF4-FFF2-40B4-BE49-F238E27FC236}">
                <a16:creationId xmlns:a16="http://schemas.microsoft.com/office/drawing/2014/main" id="{0C7F2818-EF60-1844-8993-F118E4CB5AD5}"/>
              </a:ext>
            </a:extLst>
          </p:cNvPr>
          <p:cNvSpPr txBox="1">
            <a:spLocks noGrp="1"/>
          </p:cNvSpPr>
          <p:nvPr>
            <p:ph type="body" idx="13" hasCustomPrompt="1"/>
          </p:nvPr>
        </p:nvSpPr>
        <p:spPr>
          <a:xfrm>
            <a:off x="623887" y="1278463"/>
            <a:ext cx="3711600" cy="42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rmAutofit/>
          </a:bodyPr>
          <a:lstStyle>
            <a:lvl1pPr marL="0" lv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None/>
              <a:defRPr sz="1600">
                <a:latin typeface="Arial" panose="020B0604020202020204" pitchFamily="34" charset="0"/>
              </a:defRPr>
            </a:lvl1pPr>
            <a:lvl2pPr marL="914400" lvl="1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2pPr>
            <a:lvl3pPr marL="1371600" lvl="2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3pPr>
            <a:lvl4pPr marL="1828800" lvl="3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4pPr>
            <a:lvl5pPr marL="2286000" lvl="4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5pPr>
            <a:lvl6pPr marL="2743200" lvl="5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6pPr>
            <a:lvl7pPr marL="3200400" lvl="6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7pPr>
            <a:lvl8pPr marL="3657600" lvl="7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8pPr>
            <a:lvl9pPr marL="4114800" lvl="8" indent="-314325" algn="l">
              <a:lnSpc>
                <a:spcPct val="120000"/>
              </a:lnSpc>
              <a:spcBef>
                <a:spcPts val="3000"/>
              </a:spcBef>
              <a:spcAft>
                <a:spcPts val="0"/>
              </a:spcAft>
              <a:buClr>
                <a:srgbClr val="000000"/>
              </a:buClr>
              <a:buSzPts val="1350"/>
              <a:buChar char="•"/>
              <a:defRPr/>
            </a:lvl9pPr>
          </a:lstStyle>
          <a:p>
            <a:r>
              <a:rPr lang="es-ES" dirty="0"/>
              <a:t>FOTO</a:t>
            </a:r>
            <a:endParaRPr dirty="0"/>
          </a:p>
        </p:txBody>
      </p:sp>
      <p:pic>
        <p:nvPicPr>
          <p:cNvPr id="3" name="Imagen 7">
            <a:extLst>
              <a:ext uri="{FF2B5EF4-FFF2-40B4-BE49-F238E27FC236}">
                <a16:creationId xmlns:a16="http://schemas.microsoft.com/office/drawing/2014/main" id="{1BB388AC-EF45-154A-B146-94BCE854EEA0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216525" y="0"/>
            <a:ext cx="6975475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5342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NNER/F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7A999C-B0EC-8945-BC4D-5BF101E1B9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0880" y="1302674"/>
            <a:ext cx="4081040" cy="4415219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es-ES" sz="3200" b="0" kern="1200" dirty="0">
                <a:solidFill>
                  <a:srgbClr val="EA524E"/>
                </a:solidFill>
                <a:latin typeface="Arial" panose="020B0604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r>
              <a:rPr lang="es-ES" dirty="0"/>
              <a:t>Haga clic para </a:t>
            </a:r>
            <a:br>
              <a:rPr lang="es-ES" dirty="0"/>
            </a:br>
            <a:r>
              <a:rPr lang="es-ES" dirty="0"/>
              <a:t>insertar titular importante</a:t>
            </a:r>
          </a:p>
        </p:txBody>
      </p:sp>
      <p:sp>
        <p:nvSpPr>
          <p:cNvPr id="4" name="Forma libre 25">
            <a:extLst>
              <a:ext uri="{FF2B5EF4-FFF2-40B4-BE49-F238E27FC236}">
                <a16:creationId xmlns:a16="http://schemas.microsoft.com/office/drawing/2014/main" id="{1C733C23-6F92-AB46-8D32-2B7D93213101}"/>
              </a:ext>
            </a:extLst>
          </p:cNvPr>
          <p:cNvSpPr>
            <a:spLocks/>
          </p:cNvSpPr>
          <p:nvPr userDrawn="1"/>
        </p:nvSpPr>
        <p:spPr bwMode="auto">
          <a:xfrm rot="-5400000">
            <a:off x="6187281" y="-324643"/>
            <a:ext cx="1908175" cy="2557462"/>
          </a:xfrm>
          <a:custGeom>
            <a:avLst/>
            <a:gdLst>
              <a:gd name="T0" fmla="*/ 21 w 8150164"/>
              <a:gd name="T1" fmla="*/ 0 h 1949175"/>
              <a:gd name="T2" fmla="*/ 21 w 8150164"/>
              <a:gd name="T3" fmla="*/ 9117713 h 1949175"/>
              <a:gd name="T4" fmla="*/ 14 w 8150164"/>
              <a:gd name="T5" fmla="*/ 9117713 h 1949175"/>
              <a:gd name="T6" fmla="*/ 13 w 8150164"/>
              <a:gd name="T7" fmla="*/ 9117713 h 1949175"/>
              <a:gd name="T8" fmla="*/ 5 w 8150164"/>
              <a:gd name="T9" fmla="*/ 9117713 h 1949175"/>
              <a:gd name="T10" fmla="*/ 0 w 8150164"/>
              <a:gd name="T11" fmla="*/ 3857 h 1949175"/>
              <a:gd name="T12" fmla="*/ 0 w 8150164"/>
              <a:gd name="T13" fmla="*/ 0 h 1949175"/>
              <a:gd name="T14" fmla="*/ 13 w 8150164"/>
              <a:gd name="T15" fmla="*/ 0 h 1949175"/>
              <a:gd name="T16" fmla="*/ 18 w 8150164"/>
              <a:gd name="T17" fmla="*/ 0 h 194917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8150164" h="1949175">
                <a:moveTo>
                  <a:pt x="8150164" y="0"/>
                </a:moveTo>
                <a:lnTo>
                  <a:pt x="8150164" y="1949175"/>
                </a:lnTo>
                <a:lnTo>
                  <a:pt x="5300219" y="1949175"/>
                </a:lnTo>
                <a:lnTo>
                  <a:pt x="4936478" y="1949175"/>
                </a:lnTo>
                <a:lnTo>
                  <a:pt x="1948351" y="1949175"/>
                </a:lnTo>
                <a:lnTo>
                  <a:pt x="0" y="824"/>
                </a:lnTo>
                <a:lnTo>
                  <a:pt x="0" y="0"/>
                </a:lnTo>
                <a:lnTo>
                  <a:pt x="4936478" y="0"/>
                </a:lnTo>
                <a:lnTo>
                  <a:pt x="7244001" y="0"/>
                </a:lnTo>
                <a:lnTo>
                  <a:pt x="8150164" y="0"/>
                </a:lnTo>
                <a:close/>
              </a:path>
            </a:pathLst>
          </a:custGeom>
          <a:solidFill>
            <a:srgbClr val="EA524E"/>
          </a:solidFill>
          <a:ln>
            <a:noFill/>
          </a:ln>
        </p:spPr>
        <p:txBody>
          <a:bodyPr/>
          <a:lstStyle/>
          <a:p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8" name="Marcador de texto 7">
            <a:extLst>
              <a:ext uri="{FF2B5EF4-FFF2-40B4-BE49-F238E27FC236}">
                <a16:creationId xmlns:a16="http://schemas.microsoft.com/office/drawing/2014/main" id="{F56F2F26-8DC0-7648-BE2F-5C8FD1B24EB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4898" y="322445"/>
            <a:ext cx="2272576" cy="1263287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None/>
              <a:defRPr lang="es-ES" sz="2200" b="0" kern="1200" dirty="0" smtClean="0">
                <a:solidFill>
                  <a:schemeClr val="bg1"/>
                </a:solidFill>
                <a:latin typeface="Arial" panose="020B0604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es-ES" sz="2200" b="0" kern="1200" dirty="0" smtClean="0">
                <a:solidFill>
                  <a:schemeClr val="bg1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es-ES" sz="2200" b="0" kern="1200" dirty="0" smtClean="0">
                <a:solidFill>
                  <a:schemeClr val="bg1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es-ES" sz="2200" b="0" kern="1200" dirty="0" smtClean="0">
                <a:solidFill>
                  <a:schemeClr val="bg1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es-ES" sz="2200" b="0" kern="1200" dirty="0">
                <a:solidFill>
                  <a:schemeClr val="bg1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5pPr>
          </a:lstStyle>
          <a:p>
            <a:r>
              <a:rPr lang="es-ES" altLang="es-ES" sz="2200" b="0" dirty="0">
                <a:solidFill>
                  <a:schemeClr val="bg1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Geneva" panose="020B0503030404040204" pitchFamily="34" charset="0"/>
              </a:rPr>
              <a:t>Poner una palabra clave</a:t>
            </a:r>
          </a:p>
        </p:txBody>
      </p:sp>
    </p:spTree>
    <p:extLst>
      <p:ext uri="{BB962C8B-B14F-4D97-AF65-F5344CB8AC3E}">
        <p14:creationId xmlns:p14="http://schemas.microsoft.com/office/powerpoint/2010/main" val="954987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E24CE6-FDBB-5E4D-A4A1-89AF8C6AC41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0470" y="1515762"/>
            <a:ext cx="10515600" cy="1342679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s-ES" dirty="0"/>
              <a:t>Haga clic para modificar el título2 DESTACADO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77B4E08-5BE6-124A-9334-F2EF9BD01248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10470" y="3205633"/>
            <a:ext cx="10515600" cy="17668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dirty="0"/>
              <a:t>Haga clic para modificar el subtítulo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0244BA3-75BE-2940-9E25-EC88C8197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s-ES" dirty="0">
                <a:latin typeface="Arial" panose="020B0604020202020204" pitchFamily="34" charset="0"/>
              </a:rPr>
              <a:t>/ </a:t>
            </a:r>
            <a:fld id="{E77D623B-8418-F642-B01C-38FE0BA158AD}" type="slidenum">
              <a:rPr lang="es-ES" smtClean="0">
                <a:latin typeface="Arial" panose="020B0604020202020204" pitchFamily="34" charset="0"/>
              </a:rPr>
              <a:pPr/>
              <a:t>‹Nº›</a:t>
            </a:fld>
            <a:endParaRPr lang="es-E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2248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AA54963-3D7D-9F44-9195-34EE7F49DB4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7624" y="878872"/>
            <a:ext cx="10465261" cy="1183867"/>
          </a:xfrm>
        </p:spPr>
        <p:txBody>
          <a:bodyPr anchor="t">
            <a:normAutofit/>
          </a:bodyPr>
          <a:lstStyle>
            <a:lvl1pPr algn="l"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s-ES" dirty="0"/>
              <a:t>Haga clic para modificar el título2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63A7C12-6256-D440-A62C-BFA12298B9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87625" y="2540899"/>
            <a:ext cx="10465260" cy="287959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800" b="0" i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dirty="0"/>
              <a:t>Haga clic para insertar texto destacado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C45A491-7550-1348-B3FA-D7C01D07B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s-ES" dirty="0">
                <a:latin typeface="Arial" panose="020B0604020202020204" pitchFamily="34" charset="0"/>
              </a:rPr>
              <a:t>/ </a:t>
            </a:r>
            <a:fld id="{E77D623B-8418-F642-B01C-38FE0BA158AD}" type="slidenum">
              <a:rPr lang="es-ES" smtClean="0">
                <a:latin typeface="Arial" panose="020B0604020202020204" pitchFamily="34" charset="0"/>
              </a:rPr>
              <a:pPr/>
              <a:t>‹Nº›</a:t>
            </a:fld>
            <a:endParaRPr lang="es-E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3597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tex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>
            <a:extLst>
              <a:ext uri="{FF2B5EF4-FFF2-40B4-BE49-F238E27FC236}">
                <a16:creationId xmlns:a16="http://schemas.microsoft.com/office/drawing/2014/main" id="{61BCB067-88CE-D84F-A424-BBA1B55463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0485" y="971657"/>
            <a:ext cx="10206138" cy="625650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es-ES" altLang="es-ES" sz="3200" b="0" i="0" kern="1200" cap="all" spc="0" dirty="0">
                <a:solidFill>
                  <a:srgbClr val="262626"/>
                </a:solidFill>
                <a:latin typeface="Arial" panose="020B0604020202020204" pitchFamily="34" charset="0"/>
                <a:ea typeface="Geneva" panose="020B050303040404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ES" dirty="0"/>
              <a:t>Haga clic para el </a:t>
            </a:r>
            <a:r>
              <a:rPr lang="es-ES" dirty="0" err="1"/>
              <a:t>TÍtuLO</a:t>
            </a:r>
            <a:br>
              <a:rPr lang="es-ES" altLang="es-ES" sz="2800" b="0" dirty="0">
                <a:solidFill>
                  <a:srgbClr val="262626"/>
                </a:solidFill>
                <a:latin typeface="Helvetica" pitchFamily="2" charset="0"/>
                <a:ea typeface="Geneva" panose="020B0503030404040204" pitchFamily="34" charset="0"/>
                <a:cs typeface="Geneva" panose="020B0503030404040204" pitchFamily="34" charset="0"/>
              </a:rPr>
            </a:br>
            <a:endParaRPr lang="es-ES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E879F51-12C0-2A4C-80AB-C076C60F0EA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0485" y="1871723"/>
            <a:ext cx="8167688" cy="563562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2800" b="0" i="0" spc="-150">
                <a:solidFill>
                  <a:srgbClr val="D24745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Titular nivel 2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46F14046-DC7B-E447-B5E2-F26A1D6A471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0485" y="3050849"/>
            <a:ext cx="10117138" cy="2589375"/>
          </a:xfrm>
          <a:prstGeom prst="rect">
            <a:avLst/>
          </a:prstGeom>
        </p:spPr>
        <p:txBody>
          <a:bodyPr anchor="t"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600" b="0" i="0" spc="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ES" dirty="0"/>
              <a:t>Un párrafo. </a:t>
            </a:r>
            <a:r>
              <a:rPr lang="es-ES" altLang="es-ES" sz="1600" b="0" kern="1200" dirty="0" err="1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Lorem</a:t>
            </a:r>
            <a:r>
              <a:rPr lang="es-ES" altLang="es-ES" sz="1600" b="0" kern="1200" dirty="0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 </a:t>
            </a:r>
            <a:r>
              <a:rPr lang="es-ES" altLang="es-ES" sz="1600" b="0" kern="1200" dirty="0" err="1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ipsum</a:t>
            </a:r>
            <a:r>
              <a:rPr lang="es-ES" altLang="es-ES" sz="1600" b="0" kern="1200" dirty="0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 dolor </a:t>
            </a:r>
            <a:r>
              <a:rPr lang="es-ES" altLang="es-ES" sz="1600" b="0" kern="1200" dirty="0" err="1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sit</a:t>
            </a:r>
            <a:r>
              <a:rPr lang="es-ES" altLang="es-ES" sz="1600" b="0" kern="1200" dirty="0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 </a:t>
            </a:r>
            <a:r>
              <a:rPr lang="es-ES" altLang="es-ES" sz="1600" b="0" kern="1200" dirty="0" err="1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amet</a:t>
            </a:r>
            <a:r>
              <a:rPr lang="es-ES" altLang="es-ES" sz="1600" b="0" kern="1200" dirty="0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, </a:t>
            </a:r>
            <a:r>
              <a:rPr lang="es-ES" altLang="es-ES" sz="1600" b="0" kern="1200" dirty="0" err="1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consectetur</a:t>
            </a:r>
            <a:r>
              <a:rPr lang="es-ES" altLang="es-ES" sz="1600" b="0" kern="1200" dirty="0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 </a:t>
            </a:r>
            <a:r>
              <a:rPr lang="es-ES" altLang="es-ES" sz="1600" b="0" kern="1200" dirty="0" err="1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adipiscing</a:t>
            </a:r>
            <a:r>
              <a:rPr lang="es-ES" altLang="es-ES" sz="1600" b="0" kern="1200" dirty="0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 </a:t>
            </a:r>
            <a:r>
              <a:rPr lang="es-ES" altLang="es-ES" sz="1600" b="0" kern="1200" dirty="0" err="1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elit</a:t>
            </a:r>
            <a:r>
              <a:rPr lang="es-ES" altLang="es-ES" sz="1600" b="0" kern="1200" dirty="0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. Nunc </a:t>
            </a:r>
            <a:r>
              <a:rPr lang="es-ES" altLang="es-ES" sz="1600" b="0" kern="1200" dirty="0" err="1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congue</a:t>
            </a:r>
            <a:r>
              <a:rPr lang="es-ES" altLang="es-ES" sz="1600" b="0" kern="1200" dirty="0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 commodo magna </a:t>
            </a:r>
            <a:r>
              <a:rPr lang="es-ES" altLang="es-ES" sz="1600" b="0" kern="1200" dirty="0" err="1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cursus</a:t>
            </a:r>
            <a:r>
              <a:rPr lang="es-ES" altLang="es-ES" sz="1600" b="0" kern="1200" dirty="0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 </a:t>
            </a:r>
            <a:r>
              <a:rPr lang="es-ES" altLang="es-ES" sz="1600" b="0" kern="1200" dirty="0" err="1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sodales</a:t>
            </a:r>
            <a:r>
              <a:rPr lang="es-ES" altLang="es-ES" sz="1600" b="0" kern="1200" dirty="0">
                <a:solidFill>
                  <a:srgbClr val="262626"/>
                </a:solidFill>
                <a:latin typeface="Helvetica Light" panose="020B0403020202020204" pitchFamily="34" charset="0"/>
                <a:ea typeface="+mn-ea"/>
                <a:cs typeface="+mn-cs"/>
              </a:rPr>
              <a:t>. </a:t>
            </a:r>
          </a:p>
          <a:p>
            <a:pPr lvl="0"/>
            <a:endParaRPr lang="es-ES" dirty="0"/>
          </a:p>
        </p:txBody>
      </p:sp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C5DD43E6-EFD7-A049-B0CD-DE048FD9C3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99804" y="6461125"/>
            <a:ext cx="1392195" cy="260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 i="0">
                <a:solidFill>
                  <a:schemeClr val="bg2">
                    <a:lumMod val="50000"/>
                  </a:schemeClr>
                </a:solidFill>
                <a:latin typeface="Helvetica Light" panose="020B0403020202020204" pitchFamily="34" charset="0"/>
              </a:defRPr>
            </a:lvl1pPr>
          </a:lstStyle>
          <a:p>
            <a:r>
              <a:rPr lang="es-ES" dirty="0">
                <a:latin typeface="Arial" panose="020B0604020202020204" pitchFamily="34" charset="0"/>
              </a:rPr>
              <a:t>/ </a:t>
            </a:r>
            <a:fld id="{E77D623B-8418-F642-B01C-38FE0BA158AD}" type="slidenum">
              <a:rPr lang="es-ES" smtClean="0">
                <a:latin typeface="Arial" panose="020B0604020202020204" pitchFamily="34" charset="0"/>
              </a:rPr>
              <a:pPr/>
              <a:t>‹Nº›</a:t>
            </a:fld>
            <a:endParaRPr lang="es-E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81793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9664F2B-1084-3F48-87AC-FA72365E6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84255"/>
            <a:ext cx="10515600" cy="3035189"/>
          </a:xfrm>
          <a:prstGeom prst="rect">
            <a:avLst/>
          </a:prstGeom>
        </p:spPr>
        <p:txBody>
          <a:bodyPr/>
          <a:lstStyle>
            <a:lvl1pPr>
              <a:defRPr sz="1600" b="0" i="0">
                <a:latin typeface="Arial" panose="020B0604020202020204" pitchFamily="34" charset="0"/>
              </a:defRPr>
            </a:lvl1pPr>
            <a:lvl3pPr>
              <a:defRPr sz="1600" b="0" i="0">
                <a:latin typeface="Arial" panose="020B0604020202020204" pitchFamily="34" charset="0"/>
              </a:defRPr>
            </a:lvl3pPr>
            <a:lvl4pPr>
              <a:defRPr sz="1600" b="0" i="0">
                <a:latin typeface="Arial" panose="020B0604020202020204" pitchFamily="34" charset="0"/>
              </a:defRPr>
            </a:lvl4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0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2"/>
            <a:r>
              <a:rPr lang="es-ES" dirty="0"/>
              <a:t>· Cuarto nivel</a:t>
            </a:r>
          </a:p>
          <a:p>
            <a:pPr lvl="3"/>
            <a:r>
              <a:rPr lang="es-ES" dirty="0"/>
              <a:t>Quinto nivel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71F3828-78E9-294A-8C0C-5712FF152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s-ES" dirty="0">
                <a:latin typeface="Arial" panose="020B0604020202020204" pitchFamily="34" charset="0"/>
              </a:rPr>
              <a:t>/ </a:t>
            </a:r>
            <a:fld id="{E77D623B-8418-F642-B01C-38FE0BA158AD}" type="slidenum">
              <a:rPr lang="es-ES" smtClean="0">
                <a:latin typeface="Arial" panose="020B0604020202020204" pitchFamily="34" charset="0"/>
              </a:rPr>
              <a:pPr/>
              <a:t>‹Nº›</a:t>
            </a:fld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4" name="Título 3">
            <a:extLst>
              <a:ext uri="{FF2B5EF4-FFF2-40B4-BE49-F238E27FC236}">
                <a16:creationId xmlns:a16="http://schemas.microsoft.com/office/drawing/2014/main" id="{E6CEC2C2-0C59-818D-4724-0491B2E421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056" y="780036"/>
            <a:ext cx="10093748" cy="152507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22560114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nner grande con slog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4" descr="Una persona en frente de una computadora&#10;&#10;Descripción generada automáticamente con confianza media">
            <a:extLst>
              <a:ext uri="{FF2B5EF4-FFF2-40B4-BE49-F238E27FC236}">
                <a16:creationId xmlns:a16="http://schemas.microsoft.com/office/drawing/2014/main" id="{273B0E7C-24B4-3245-8FCC-DB2FBB5CAB3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56"/>
          <a:stretch/>
        </p:blipFill>
        <p:spPr>
          <a:xfrm>
            <a:off x="-1" y="775252"/>
            <a:ext cx="12192000" cy="5347252"/>
          </a:xfrm>
          <a:prstGeom prst="rect">
            <a:avLst/>
          </a:prstGeom>
        </p:spPr>
      </p:pic>
      <p:sp>
        <p:nvSpPr>
          <p:cNvPr id="18" name="Marcador de número de diapositiva 3">
            <a:extLst>
              <a:ext uri="{FF2B5EF4-FFF2-40B4-BE49-F238E27FC236}">
                <a16:creationId xmlns:a16="http://schemas.microsoft.com/office/drawing/2014/main" id="{A1243360-1112-1147-B3ED-5099CEE27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9805" y="6597650"/>
            <a:ext cx="1392195" cy="260350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s-ES" dirty="0">
                <a:latin typeface="Arial" panose="020B0604020202020204" pitchFamily="34" charset="0"/>
              </a:rPr>
              <a:t>/ </a:t>
            </a:r>
            <a:fld id="{E77D623B-8418-F642-B01C-38FE0BA158AD}" type="slidenum">
              <a:rPr lang="es-ES" smtClean="0">
                <a:latin typeface="Arial" panose="020B0604020202020204" pitchFamily="34" charset="0"/>
              </a:rPr>
              <a:pPr/>
              <a:t>‹Nº›</a:t>
            </a:fld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3" name="Elipse 2">
            <a:extLst>
              <a:ext uri="{FF2B5EF4-FFF2-40B4-BE49-F238E27FC236}">
                <a16:creationId xmlns:a16="http://schemas.microsoft.com/office/drawing/2014/main" id="{80229A9D-84DC-074F-A958-B492D7FE2A17}"/>
              </a:ext>
            </a:extLst>
          </p:cNvPr>
          <p:cNvSpPr/>
          <p:nvPr userDrawn="1"/>
        </p:nvSpPr>
        <p:spPr>
          <a:xfrm>
            <a:off x="6409961" y="1930384"/>
            <a:ext cx="4927616" cy="4927616"/>
          </a:xfrm>
          <a:prstGeom prst="ellipse">
            <a:avLst/>
          </a:prstGeom>
          <a:solidFill>
            <a:schemeClr val="bg1">
              <a:alpha val="6941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22" name="Título 1">
            <a:extLst>
              <a:ext uri="{FF2B5EF4-FFF2-40B4-BE49-F238E27FC236}">
                <a16:creationId xmlns:a16="http://schemas.microsoft.com/office/drawing/2014/main" id="{D406C4F1-0AA7-A243-8449-8C585ADE614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27528" y="3180523"/>
            <a:ext cx="3932237" cy="2445024"/>
          </a:xfrm>
        </p:spPr>
        <p:txBody>
          <a:bodyPr anchor="t">
            <a:noAutofit/>
          </a:bodyPr>
          <a:lstStyle>
            <a:lvl1pPr algn="ctr">
              <a:defRPr sz="4000" u="none" cap="none">
                <a:solidFill>
                  <a:srgbClr val="EA524E"/>
                </a:solidFill>
              </a:defRPr>
            </a:lvl1pPr>
          </a:lstStyle>
          <a:p>
            <a:r>
              <a:rPr lang="es-ES" dirty="0"/>
              <a:t>HAGA CLIC PARA INSERTAR TEXTO</a:t>
            </a:r>
          </a:p>
        </p:txBody>
      </p:sp>
    </p:spTree>
    <p:extLst>
      <p:ext uri="{BB962C8B-B14F-4D97-AF65-F5344CB8AC3E}">
        <p14:creationId xmlns:p14="http://schemas.microsoft.com/office/powerpoint/2010/main" val="39161106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arcador de posición de imagen 9">
            <a:extLst>
              <a:ext uri="{FF2B5EF4-FFF2-40B4-BE49-F238E27FC236}">
                <a16:creationId xmlns:a16="http://schemas.microsoft.com/office/drawing/2014/main" id="{BAE7D69E-291E-BB42-9F7C-5D08DB48B3B5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221995" y="0"/>
            <a:ext cx="6970005" cy="685800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537F52C9-C95A-7A4C-B19B-42AED97E05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9745" y="1468756"/>
            <a:ext cx="3932237" cy="1233616"/>
          </a:xfrm>
        </p:spPr>
        <p:txBody>
          <a:bodyPr anchor="t">
            <a:noAutofit/>
          </a:bodyPr>
          <a:lstStyle>
            <a:lvl1pPr>
              <a:defRPr sz="2400" u="none" cap="none">
                <a:solidFill>
                  <a:srgbClr val="EA524E"/>
                </a:solidFill>
              </a:defRPr>
            </a:lvl1pPr>
          </a:lstStyle>
          <a:p>
            <a:r>
              <a:rPr lang="es-ES" dirty="0"/>
              <a:t>Haga clic para modificar el texto 1</a:t>
            </a:r>
          </a:p>
        </p:txBody>
      </p:sp>
      <p:sp>
        <p:nvSpPr>
          <p:cNvPr id="9" name="Marcador de texto 3">
            <a:extLst>
              <a:ext uri="{FF2B5EF4-FFF2-40B4-BE49-F238E27FC236}">
                <a16:creationId xmlns:a16="http://schemas.microsoft.com/office/drawing/2014/main" id="{7F5AD21F-7200-474A-AAE4-3E136C8DC99E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699744" y="3027766"/>
            <a:ext cx="3932237" cy="18782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b="0" i="0">
                <a:latin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dirty="0"/>
              <a:t>Haga clic para modificar el texto 2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9805" y="6597650"/>
            <a:ext cx="1392195" cy="260350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s-ES" dirty="0">
                <a:latin typeface="Arial" panose="020B0604020202020204" pitchFamily="34" charset="0"/>
              </a:rPr>
              <a:t>/ </a:t>
            </a:r>
            <a:fld id="{E77D623B-8418-F642-B01C-38FE0BA158AD}" type="slidenum">
              <a:rPr lang="es-ES" smtClean="0">
                <a:latin typeface="Arial" panose="020B0604020202020204" pitchFamily="34" charset="0"/>
              </a:rPr>
              <a:pPr/>
              <a:t>‹Nº›</a:t>
            </a:fld>
            <a:endParaRPr lang="es-E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44897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. Contenido texto/imag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5BA6793-8E20-CD4C-99A1-0DC1E3422ACD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7512092" y="2516868"/>
            <a:ext cx="3287712" cy="19433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b="0" i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dirty="0"/>
              <a:t>Haga clic para insertar un párrafo de texto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11D7188-3E0C-0D4C-AB93-E4D4B9A12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s-ES" dirty="0">
                <a:latin typeface="Arial" panose="020B0604020202020204" pitchFamily="34" charset="0"/>
              </a:rPr>
              <a:t>/ </a:t>
            </a:r>
            <a:fld id="{E77D623B-8418-F642-B01C-38FE0BA158AD}" type="slidenum">
              <a:rPr lang="es-ES" smtClean="0">
                <a:latin typeface="Arial" panose="020B0604020202020204" pitchFamily="34" charset="0"/>
              </a:rPr>
              <a:pPr/>
              <a:t>‹Nº›</a:t>
            </a:fld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12" name="Marcador de posición de imagen 11">
            <a:extLst>
              <a:ext uri="{FF2B5EF4-FFF2-40B4-BE49-F238E27FC236}">
                <a16:creationId xmlns:a16="http://schemas.microsoft.com/office/drawing/2014/main" id="{D6D18F93-4EDC-CC41-B3FF-2047E2CF93E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236525" y="2516869"/>
            <a:ext cx="2641600" cy="19476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19" name="Marcador de texto 18">
            <a:extLst>
              <a:ext uri="{FF2B5EF4-FFF2-40B4-BE49-F238E27FC236}">
                <a16:creationId xmlns:a16="http://schemas.microsoft.com/office/drawing/2014/main" id="{BE156CA8-25FC-D34F-BBF0-06F0F9FCFCC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320909" y="1219476"/>
            <a:ext cx="8538707" cy="602698"/>
          </a:xfrm>
          <a:prstGeom prst="rect">
            <a:avLst/>
          </a:prstGeom>
        </p:spPr>
        <p:txBody>
          <a:bodyPr/>
          <a:lstStyle>
            <a:lvl1pPr>
              <a:defRPr sz="3200" b="0" i="0">
                <a:latin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Un titular para la sección</a:t>
            </a:r>
          </a:p>
        </p:txBody>
      </p:sp>
      <p:sp>
        <p:nvSpPr>
          <p:cNvPr id="9" name="Marcador de texto 3">
            <a:extLst>
              <a:ext uri="{FF2B5EF4-FFF2-40B4-BE49-F238E27FC236}">
                <a16:creationId xmlns:a16="http://schemas.microsoft.com/office/drawing/2014/main" id="{E0EEC132-5484-D742-82B0-73097283F6D4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1320909" y="2516867"/>
            <a:ext cx="2915616" cy="1943375"/>
          </a:xfrm>
          <a:prstGeom prst="rect">
            <a:avLst/>
          </a:prstGeom>
          <a:solidFill>
            <a:schemeClr val="accent5"/>
          </a:solidFill>
        </p:spPr>
        <p:txBody>
          <a:bodyPr lIns="180000" tIns="180000" rIns="180000" bIns="180000"/>
          <a:lstStyle>
            <a:lvl1pPr marL="0" indent="0">
              <a:buNone/>
              <a:defRPr sz="1600" b="0" i="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dirty="0"/>
              <a:t>Haga clic para un titular con foto al lado</a:t>
            </a:r>
          </a:p>
        </p:txBody>
      </p:sp>
    </p:spTree>
    <p:extLst>
      <p:ext uri="{BB962C8B-B14F-4D97-AF65-F5344CB8AC3E}">
        <p14:creationId xmlns:p14="http://schemas.microsoft.com/office/powerpoint/2010/main" val="2508821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. con dos bloques col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ángulo 1">
            <a:extLst>
              <a:ext uri="{FF2B5EF4-FFF2-40B4-BE49-F238E27FC236}">
                <a16:creationId xmlns:a16="http://schemas.microsoft.com/office/drawing/2014/main" id="{33CFBE04-7D24-694B-877E-34FB6F1CBB8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0138" y="1954875"/>
            <a:ext cx="4294502" cy="1301088"/>
          </a:xfrm>
          <a:prstGeom prst="rect">
            <a:avLst/>
          </a:prstGeom>
          <a:solidFill>
            <a:srgbClr val="1A9594"/>
          </a:solidFill>
          <a:ln>
            <a:noFill/>
          </a:ln>
        </p:spPr>
        <p:txBody>
          <a:bodyPr/>
          <a:lstStyle/>
          <a:p>
            <a:pPr algn="r"/>
            <a:endParaRPr lang="es-ES" altLang="es-ES" dirty="0">
              <a:latin typeface="Arial" panose="020B0604020202020204" pitchFamily="34" charset="0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s-ES" dirty="0">
                <a:latin typeface="Arial" panose="020B0604020202020204" pitchFamily="34" charset="0"/>
              </a:rPr>
              <a:t>/ </a:t>
            </a:r>
            <a:fld id="{E77D623B-8418-F642-B01C-38FE0BA158AD}" type="slidenum">
              <a:rPr lang="es-ES" smtClean="0">
                <a:latin typeface="Arial" panose="020B0604020202020204" pitchFamily="34" charset="0"/>
              </a:rPr>
              <a:pPr/>
              <a:t>‹Nº›</a:t>
            </a:fld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39" name="Marcador de texto 2">
            <a:extLst>
              <a:ext uri="{FF2B5EF4-FFF2-40B4-BE49-F238E27FC236}">
                <a16:creationId xmlns:a16="http://schemas.microsoft.com/office/drawing/2014/main" id="{FBB99E47-A680-1F4A-87E6-B2E587974DE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751685" y="2187851"/>
            <a:ext cx="3830610" cy="913348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spcBef>
                <a:spcPts val="0"/>
              </a:spcBef>
              <a:defRPr lang="es-ES" sz="2200" b="0" kern="1200" dirty="0">
                <a:solidFill>
                  <a:schemeClr val="bg1"/>
                </a:solidFill>
                <a:latin typeface="Arial" panose="020B0604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Título resaltado</a:t>
            </a:r>
          </a:p>
          <a:p>
            <a:pPr lvl="0"/>
            <a:r>
              <a:rPr lang="es-ES" dirty="0"/>
              <a:t>con fondo</a:t>
            </a:r>
          </a:p>
        </p:txBody>
      </p:sp>
      <p:sp>
        <p:nvSpPr>
          <p:cNvPr id="17" name="Rectángulo 1">
            <a:extLst>
              <a:ext uri="{FF2B5EF4-FFF2-40B4-BE49-F238E27FC236}">
                <a16:creationId xmlns:a16="http://schemas.microsoft.com/office/drawing/2014/main" id="{0214291A-B791-694E-B948-5C71EC0EBB7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0138" y="3255963"/>
            <a:ext cx="4294502" cy="18161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pPr algn="r"/>
            <a:endParaRPr lang="es-ES" altLang="es-ES" dirty="0">
              <a:latin typeface="Arial" panose="020B0604020202020204" pitchFamily="34" charset="0"/>
            </a:endParaRPr>
          </a:p>
        </p:txBody>
      </p:sp>
      <p:sp>
        <p:nvSpPr>
          <p:cNvPr id="20" name="Marcador de texto 2">
            <a:extLst>
              <a:ext uri="{FF2B5EF4-FFF2-40B4-BE49-F238E27FC236}">
                <a16:creationId xmlns:a16="http://schemas.microsoft.com/office/drawing/2014/main" id="{74AE51CE-55C3-1C4A-9CC9-D0FDB715A15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751685" y="3488938"/>
            <a:ext cx="3830610" cy="1357381"/>
          </a:xfrm>
          <a:prstGeom prst="rect">
            <a:avLst/>
          </a:prstGeom>
        </p:spPr>
        <p:txBody>
          <a:bodyPr anchor="t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s-ES" altLang="es-ES" sz="1600" b="0" kern="1200" dirty="0" smtClean="0">
                <a:solidFill>
                  <a:schemeClr val="bg1"/>
                </a:solidFill>
                <a:latin typeface="Arial" panose="020B0604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s-ES" dirty="0"/>
              <a:t>Un párrafo explicativo. </a:t>
            </a:r>
            <a:r>
              <a:rPr lang="es-ES" dirty="0" err="1"/>
              <a:t>Lorem</a:t>
            </a:r>
            <a:r>
              <a:rPr lang="es-ES" dirty="0"/>
              <a:t> </a:t>
            </a:r>
            <a:r>
              <a:rPr lang="es-ES" dirty="0" err="1"/>
              <a:t>ipsum</a:t>
            </a:r>
            <a:r>
              <a:rPr lang="es-ES" dirty="0"/>
              <a:t> dolor </a:t>
            </a:r>
            <a:r>
              <a:rPr lang="es-ES" dirty="0" err="1"/>
              <a:t>sit</a:t>
            </a:r>
            <a:r>
              <a:rPr lang="es-ES" dirty="0"/>
              <a:t> </a:t>
            </a:r>
            <a:r>
              <a:rPr lang="es-ES" dirty="0" err="1"/>
              <a:t>amet</a:t>
            </a:r>
            <a:r>
              <a:rPr lang="es-ES" dirty="0"/>
              <a:t>, </a:t>
            </a:r>
            <a:r>
              <a:rPr lang="es-ES" dirty="0" err="1"/>
              <a:t>consectetur</a:t>
            </a:r>
            <a:r>
              <a:rPr lang="es-ES" dirty="0"/>
              <a:t> </a:t>
            </a:r>
            <a:r>
              <a:rPr lang="es-ES" dirty="0" err="1"/>
              <a:t>adipiscing</a:t>
            </a:r>
            <a:r>
              <a:rPr lang="es-ES" dirty="0"/>
              <a:t> </a:t>
            </a:r>
            <a:r>
              <a:rPr lang="es-ES" dirty="0" err="1"/>
              <a:t>elit</a:t>
            </a:r>
            <a:r>
              <a:rPr lang="es-ES" dirty="0"/>
              <a:t>. Nunc </a:t>
            </a:r>
            <a:r>
              <a:rPr lang="es-ES" dirty="0" err="1"/>
              <a:t>congue</a:t>
            </a:r>
            <a:r>
              <a:rPr lang="es-ES" dirty="0"/>
              <a:t> commodo magna </a:t>
            </a:r>
            <a:r>
              <a:rPr lang="es-ES" dirty="0" err="1"/>
              <a:t>cursus</a:t>
            </a:r>
            <a:r>
              <a:rPr lang="es-ES" dirty="0"/>
              <a:t> </a:t>
            </a:r>
            <a:r>
              <a:rPr lang="es-ES" dirty="0" err="1"/>
              <a:t>sodales</a:t>
            </a:r>
            <a:r>
              <a:rPr lang="es-ES" dirty="0"/>
              <a:t>. </a:t>
            </a:r>
          </a:p>
        </p:txBody>
      </p:sp>
      <p:sp>
        <p:nvSpPr>
          <p:cNvPr id="21" name="Rectángulo 1">
            <a:extLst>
              <a:ext uri="{FF2B5EF4-FFF2-40B4-BE49-F238E27FC236}">
                <a16:creationId xmlns:a16="http://schemas.microsoft.com/office/drawing/2014/main" id="{5DDF492E-28B8-644C-8689-392B1D36943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377360" y="1954875"/>
            <a:ext cx="4294502" cy="1301088"/>
          </a:xfrm>
          <a:prstGeom prst="rect">
            <a:avLst/>
          </a:prstGeom>
          <a:solidFill>
            <a:srgbClr val="EA524E"/>
          </a:solidFill>
          <a:ln>
            <a:noFill/>
          </a:ln>
        </p:spPr>
        <p:txBody>
          <a:bodyPr/>
          <a:lstStyle/>
          <a:p>
            <a:pPr algn="r"/>
            <a:endParaRPr lang="es-ES" altLang="es-ES" dirty="0">
              <a:latin typeface="Arial" panose="020B0604020202020204" pitchFamily="34" charset="0"/>
            </a:endParaRPr>
          </a:p>
        </p:txBody>
      </p:sp>
      <p:sp>
        <p:nvSpPr>
          <p:cNvPr id="22" name="Marcador de texto 2">
            <a:extLst>
              <a:ext uri="{FF2B5EF4-FFF2-40B4-BE49-F238E27FC236}">
                <a16:creationId xmlns:a16="http://schemas.microsoft.com/office/drawing/2014/main" id="{F1F78F46-ADFD-2243-926D-8A1DAD41CFC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08907" y="2187851"/>
            <a:ext cx="3830610" cy="913348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spcBef>
                <a:spcPts val="0"/>
              </a:spcBef>
              <a:defRPr lang="es-ES" sz="2200" b="0" kern="1200" dirty="0">
                <a:solidFill>
                  <a:schemeClr val="bg1"/>
                </a:solidFill>
                <a:latin typeface="Arial" panose="020B0604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Título resaltado</a:t>
            </a:r>
          </a:p>
          <a:p>
            <a:pPr lvl="0"/>
            <a:r>
              <a:rPr lang="es-ES" dirty="0"/>
              <a:t>con fondo</a:t>
            </a:r>
          </a:p>
        </p:txBody>
      </p:sp>
      <p:sp>
        <p:nvSpPr>
          <p:cNvPr id="23" name="Rectángulo 1">
            <a:extLst>
              <a:ext uri="{FF2B5EF4-FFF2-40B4-BE49-F238E27FC236}">
                <a16:creationId xmlns:a16="http://schemas.microsoft.com/office/drawing/2014/main" id="{B57FA880-598A-A546-B10D-AE2B5F0FD09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377360" y="3255963"/>
            <a:ext cx="4294502" cy="18161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pPr algn="r"/>
            <a:endParaRPr lang="es-ES" altLang="es-ES" dirty="0">
              <a:latin typeface="Arial" panose="020B0604020202020204" pitchFamily="34" charset="0"/>
            </a:endParaRPr>
          </a:p>
        </p:txBody>
      </p:sp>
      <p:sp>
        <p:nvSpPr>
          <p:cNvPr id="24" name="Marcador de texto 2">
            <a:extLst>
              <a:ext uri="{FF2B5EF4-FFF2-40B4-BE49-F238E27FC236}">
                <a16:creationId xmlns:a16="http://schemas.microsoft.com/office/drawing/2014/main" id="{CFC439C7-1BBE-EB43-A440-5FD103C4C47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608907" y="3488938"/>
            <a:ext cx="3830610" cy="1357381"/>
          </a:xfrm>
          <a:prstGeom prst="rect">
            <a:avLst/>
          </a:prstGeom>
        </p:spPr>
        <p:txBody>
          <a:bodyPr anchor="t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s-ES" altLang="es-ES" sz="1600" b="0" kern="1200" dirty="0" smtClean="0">
                <a:solidFill>
                  <a:schemeClr val="bg1"/>
                </a:solidFill>
                <a:latin typeface="Arial" panose="020B0604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s-ES" dirty="0"/>
              <a:t>Un párrafo explicativo. </a:t>
            </a:r>
            <a:r>
              <a:rPr lang="es-ES" dirty="0" err="1"/>
              <a:t>Lorem</a:t>
            </a:r>
            <a:r>
              <a:rPr lang="es-ES" dirty="0"/>
              <a:t> </a:t>
            </a:r>
            <a:r>
              <a:rPr lang="es-ES" dirty="0" err="1"/>
              <a:t>ipsum</a:t>
            </a:r>
            <a:r>
              <a:rPr lang="es-ES" dirty="0"/>
              <a:t> dolor </a:t>
            </a:r>
            <a:r>
              <a:rPr lang="es-ES" dirty="0" err="1"/>
              <a:t>sit</a:t>
            </a:r>
            <a:r>
              <a:rPr lang="es-ES" dirty="0"/>
              <a:t> </a:t>
            </a:r>
            <a:r>
              <a:rPr lang="es-ES" dirty="0" err="1"/>
              <a:t>amet</a:t>
            </a:r>
            <a:r>
              <a:rPr lang="es-ES" dirty="0"/>
              <a:t>, </a:t>
            </a:r>
            <a:r>
              <a:rPr lang="es-ES" dirty="0" err="1"/>
              <a:t>consectetur</a:t>
            </a:r>
            <a:r>
              <a:rPr lang="es-ES" dirty="0"/>
              <a:t> </a:t>
            </a:r>
            <a:r>
              <a:rPr lang="es-ES" dirty="0" err="1"/>
              <a:t>adipiscing</a:t>
            </a:r>
            <a:r>
              <a:rPr lang="es-ES" dirty="0"/>
              <a:t> </a:t>
            </a:r>
            <a:r>
              <a:rPr lang="es-ES" dirty="0" err="1"/>
              <a:t>elit</a:t>
            </a:r>
            <a:r>
              <a:rPr lang="es-ES" dirty="0"/>
              <a:t>. Nunc </a:t>
            </a:r>
            <a:r>
              <a:rPr lang="es-ES" dirty="0" err="1"/>
              <a:t>congue</a:t>
            </a:r>
            <a:r>
              <a:rPr lang="es-ES" dirty="0"/>
              <a:t> commodo magna </a:t>
            </a:r>
            <a:r>
              <a:rPr lang="es-ES" dirty="0" err="1"/>
              <a:t>cursus</a:t>
            </a:r>
            <a:r>
              <a:rPr lang="es-ES" dirty="0"/>
              <a:t> </a:t>
            </a:r>
            <a:r>
              <a:rPr lang="es-ES" dirty="0" err="1"/>
              <a:t>sodales</a:t>
            </a:r>
            <a:r>
              <a:rPr lang="es-ES" dirty="0"/>
              <a:t>. 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0CE65DE-9B3B-7240-BBD7-EB19A7161C6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399851" y="1093156"/>
            <a:ext cx="6058568" cy="526324"/>
          </a:xfrm>
          <a:prstGeom prst="rect">
            <a:avLst/>
          </a:prstGeom>
        </p:spPr>
        <p:txBody>
          <a:bodyPr/>
          <a:lstStyle>
            <a:lvl1pPr>
              <a:defRPr sz="3200" b="0" i="0">
                <a:latin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Un titular para la diapositiva</a:t>
            </a:r>
          </a:p>
        </p:txBody>
      </p:sp>
    </p:spTree>
    <p:extLst>
      <p:ext uri="{BB962C8B-B14F-4D97-AF65-F5344CB8AC3E}">
        <p14:creationId xmlns:p14="http://schemas.microsoft.com/office/powerpoint/2010/main" val="42580052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. Bloques da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s-ES" dirty="0">
                <a:latin typeface="Arial" panose="020B0604020202020204" pitchFamily="34" charset="0"/>
              </a:rPr>
              <a:t>/ </a:t>
            </a:r>
            <a:fld id="{E77D623B-8418-F642-B01C-38FE0BA158AD}" type="slidenum">
              <a:rPr lang="es-ES" smtClean="0">
                <a:latin typeface="Arial" panose="020B0604020202020204" pitchFamily="34" charset="0"/>
              </a:rPr>
              <a:pPr/>
              <a:t>‹Nº›</a:t>
            </a:fld>
            <a:endParaRPr lang="es-ES" dirty="0">
              <a:latin typeface="Arial" panose="020B0604020202020204" pitchFamily="34" charset="0"/>
            </a:endParaRPr>
          </a:p>
        </p:txBody>
      </p:sp>
      <p:grpSp>
        <p:nvGrpSpPr>
          <p:cNvPr id="9" name="Grupo 5">
            <a:extLst>
              <a:ext uri="{FF2B5EF4-FFF2-40B4-BE49-F238E27FC236}">
                <a16:creationId xmlns:a16="http://schemas.microsoft.com/office/drawing/2014/main" id="{2894AD9E-DCC3-0B40-ACF7-BA80614FF5BA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996950" y="2482850"/>
            <a:ext cx="10198100" cy="1892300"/>
            <a:chOff x="1314077" y="2482850"/>
            <a:chExt cx="10196837" cy="1892300"/>
          </a:xfrm>
        </p:grpSpPr>
        <p:sp>
          <p:nvSpPr>
            <p:cNvPr id="20" name="Rectángulo 1">
              <a:extLst>
                <a:ext uri="{FF2B5EF4-FFF2-40B4-BE49-F238E27FC236}">
                  <a16:creationId xmlns:a16="http://schemas.microsoft.com/office/drawing/2014/main" id="{D277658D-FDEA-1042-8024-E79227079C5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314077" y="2482850"/>
              <a:ext cx="2230439" cy="1892300"/>
            </a:xfrm>
            <a:prstGeom prst="rect">
              <a:avLst/>
            </a:prstGeom>
            <a:solidFill>
              <a:srgbClr val="EA52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r"/>
              <a:endParaRPr lang="es-ES" altLang="es-ES" dirty="0">
                <a:latin typeface="Arial" panose="020B0604020202020204" pitchFamily="34" charset="0"/>
              </a:endParaRPr>
            </a:p>
          </p:txBody>
        </p:sp>
        <p:sp>
          <p:nvSpPr>
            <p:cNvPr id="18" name="Rectángulo 1">
              <a:extLst>
                <a:ext uri="{FF2B5EF4-FFF2-40B4-BE49-F238E27FC236}">
                  <a16:creationId xmlns:a16="http://schemas.microsoft.com/office/drawing/2014/main" id="{523E262D-864C-FE44-A5BE-D9C272353CA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969636" y="2482850"/>
              <a:ext cx="2230161" cy="189230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algn="r">
                <a:defRPr/>
              </a:pPr>
              <a:endParaRPr lang="es-ES" altLang="es-ES" dirty="0">
                <a:latin typeface="Arial" panose="020B0604020202020204" pitchFamily="34" charset="0"/>
              </a:endParaRPr>
            </a:p>
          </p:txBody>
        </p:sp>
        <p:sp>
          <p:nvSpPr>
            <p:cNvPr id="16" name="Rectángulo 1">
              <a:extLst>
                <a:ext uri="{FF2B5EF4-FFF2-40B4-BE49-F238E27FC236}">
                  <a16:creationId xmlns:a16="http://schemas.microsoft.com/office/drawing/2014/main" id="{8771BF1E-B00E-1340-97E6-F8914F7B8EA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625009" y="2482850"/>
              <a:ext cx="2230439" cy="1892300"/>
            </a:xfrm>
            <a:prstGeom prst="rect">
              <a:avLst/>
            </a:prstGeom>
            <a:solidFill>
              <a:srgbClr val="37B5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r"/>
              <a:endParaRPr lang="es-ES" altLang="es-ES" dirty="0">
                <a:latin typeface="Arial" panose="020B0604020202020204" pitchFamily="34" charset="0"/>
              </a:endParaRPr>
            </a:p>
          </p:txBody>
        </p:sp>
        <p:sp>
          <p:nvSpPr>
            <p:cNvPr id="14" name="Rectángulo 1">
              <a:extLst>
                <a:ext uri="{FF2B5EF4-FFF2-40B4-BE49-F238E27FC236}">
                  <a16:creationId xmlns:a16="http://schemas.microsoft.com/office/drawing/2014/main" id="{0EEA3A0F-8AD7-6D4E-ADF2-7DE49E27B83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280475" y="2482850"/>
              <a:ext cx="2230439" cy="1892300"/>
            </a:xfrm>
            <a:prstGeom prst="rect">
              <a:avLst/>
            </a:prstGeom>
            <a:solidFill>
              <a:srgbClr val="0F33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r"/>
              <a:endParaRPr lang="es-ES" altLang="es-ES" dirty="0">
                <a:latin typeface="Arial" panose="020B0604020202020204" pitchFamily="34" charset="0"/>
              </a:endParaRPr>
            </a:p>
          </p:txBody>
        </p:sp>
      </p:grp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597F72D-5BA4-1946-ADA4-46B1318526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55713" y="2794000"/>
            <a:ext cx="1717675" cy="1093788"/>
          </a:xfrm>
          <a:prstGeom prst="rect">
            <a:avLst/>
          </a:prstGeom>
        </p:spPr>
        <p:txBody>
          <a:bodyPr anchor="t"/>
          <a:lstStyle>
            <a:lvl1pPr algn="ctr">
              <a:defRPr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TEXTO 1</a:t>
            </a:r>
          </a:p>
        </p:txBody>
      </p:sp>
      <p:sp>
        <p:nvSpPr>
          <p:cNvPr id="22" name="Marcador de texto 2">
            <a:extLst>
              <a:ext uri="{FF2B5EF4-FFF2-40B4-BE49-F238E27FC236}">
                <a16:creationId xmlns:a16="http://schemas.microsoft.com/office/drawing/2014/main" id="{C85772C0-E612-DB4D-9CD3-74015A0841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09218" y="2794000"/>
            <a:ext cx="1717675" cy="1093788"/>
          </a:xfrm>
          <a:prstGeom prst="rect">
            <a:avLst/>
          </a:prstGeom>
        </p:spPr>
        <p:txBody>
          <a:bodyPr anchor="t"/>
          <a:lstStyle>
            <a:lvl1pPr algn="ctr">
              <a:defRPr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TEXTO 2</a:t>
            </a:r>
          </a:p>
        </p:txBody>
      </p:sp>
      <p:sp>
        <p:nvSpPr>
          <p:cNvPr id="23" name="Marcador de texto 2">
            <a:extLst>
              <a:ext uri="{FF2B5EF4-FFF2-40B4-BE49-F238E27FC236}">
                <a16:creationId xmlns:a16="http://schemas.microsoft.com/office/drawing/2014/main" id="{E2135E83-F8D3-E648-9CF0-50B46A409C6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565059" y="2794000"/>
            <a:ext cx="1717675" cy="1093788"/>
          </a:xfrm>
          <a:prstGeom prst="rect">
            <a:avLst/>
          </a:prstGeom>
        </p:spPr>
        <p:txBody>
          <a:bodyPr anchor="t"/>
          <a:lstStyle>
            <a:lvl1pPr algn="ctr">
              <a:defRPr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TEXTO 3</a:t>
            </a:r>
          </a:p>
        </p:txBody>
      </p:sp>
      <p:sp>
        <p:nvSpPr>
          <p:cNvPr id="24" name="Marcador de texto 2">
            <a:extLst>
              <a:ext uri="{FF2B5EF4-FFF2-40B4-BE49-F238E27FC236}">
                <a16:creationId xmlns:a16="http://schemas.microsoft.com/office/drawing/2014/main" id="{3E59B44C-BAD6-DE42-9E02-C74B6D6846B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218612" y="2794000"/>
            <a:ext cx="1717675" cy="1093788"/>
          </a:xfrm>
          <a:prstGeom prst="rect">
            <a:avLst/>
          </a:prstGeom>
        </p:spPr>
        <p:txBody>
          <a:bodyPr anchor="t"/>
          <a:lstStyle>
            <a:lvl1pPr algn="ctr">
              <a:defRPr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TEXTO 4</a:t>
            </a:r>
          </a:p>
        </p:txBody>
      </p:sp>
      <p:sp>
        <p:nvSpPr>
          <p:cNvPr id="25" name="Marcador de texto 18">
            <a:extLst>
              <a:ext uri="{FF2B5EF4-FFF2-40B4-BE49-F238E27FC236}">
                <a16:creationId xmlns:a16="http://schemas.microsoft.com/office/drawing/2014/main" id="{A7D0C708-880E-BF4D-AE24-3AB2F2F41BD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96950" y="1219476"/>
            <a:ext cx="8538707" cy="602698"/>
          </a:xfrm>
          <a:prstGeom prst="rect">
            <a:avLst/>
          </a:prstGeom>
        </p:spPr>
        <p:txBody>
          <a:bodyPr/>
          <a:lstStyle>
            <a:lvl1pPr>
              <a:defRPr sz="3200" b="0" i="0">
                <a:latin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Un titular</a:t>
            </a:r>
          </a:p>
        </p:txBody>
      </p:sp>
    </p:spTree>
    <p:extLst>
      <p:ext uri="{BB962C8B-B14F-4D97-AF65-F5344CB8AC3E}">
        <p14:creationId xmlns:p14="http://schemas.microsoft.com/office/powerpoint/2010/main" val="6834050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. de dos bloqu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9805" y="6597650"/>
            <a:ext cx="1392195" cy="260350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s-ES" dirty="0">
                <a:latin typeface="Arial" panose="020B0604020202020204" pitchFamily="34" charset="0"/>
              </a:rPr>
              <a:t>/ </a:t>
            </a:r>
            <a:fld id="{E77D623B-8418-F642-B01C-38FE0BA158AD}" type="slidenum">
              <a:rPr lang="es-ES" smtClean="0">
                <a:latin typeface="Arial" panose="020B0604020202020204" pitchFamily="34" charset="0"/>
              </a:rPr>
              <a:pPr/>
              <a:t>‹Nº›</a:t>
            </a:fld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CD0408EB-95B1-504F-A149-EC6E84126A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192472"/>
            <a:ext cx="10515600" cy="628090"/>
          </a:xfrm>
        </p:spPr>
        <p:txBody>
          <a:bodyPr anchor="t">
            <a:normAutofit/>
          </a:bodyPr>
          <a:lstStyle>
            <a:lvl1pPr>
              <a:defRPr sz="3200" b="0" i="0" cap="none">
                <a:solidFill>
                  <a:srgbClr val="EA524E"/>
                </a:solidFill>
                <a:latin typeface="Arial" panose="020B0604020202020204" pitchFamily="34" charset="0"/>
              </a:defRPr>
            </a:lvl1pPr>
          </a:lstStyle>
          <a:p>
            <a:r>
              <a:rPr lang="es-ES" dirty="0"/>
              <a:t>Haga clic para modificar el </a:t>
            </a:r>
            <a:r>
              <a:rPr lang="es-ES" dirty="0" err="1"/>
              <a:t>títular</a:t>
            </a:r>
            <a:endParaRPr lang="es-ES" dirty="0"/>
          </a:p>
        </p:txBody>
      </p:sp>
      <p:sp>
        <p:nvSpPr>
          <p:cNvPr id="7" name="Marcador de texto 2">
            <a:extLst>
              <a:ext uri="{FF2B5EF4-FFF2-40B4-BE49-F238E27FC236}">
                <a16:creationId xmlns:a16="http://schemas.microsoft.com/office/drawing/2014/main" id="{8BEC25D4-D198-9F4C-BFAA-203FD57CC9D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8" y="2257813"/>
            <a:ext cx="5157787" cy="419484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anchor="ctr"/>
          <a:lstStyle>
            <a:lvl1pPr marL="0" indent="0">
              <a:buNone/>
              <a:defRPr sz="1800" b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el texto</a:t>
            </a:r>
          </a:p>
        </p:txBody>
      </p:sp>
      <p:sp>
        <p:nvSpPr>
          <p:cNvPr id="10" name="Marcador de contenido 3">
            <a:extLst>
              <a:ext uri="{FF2B5EF4-FFF2-40B4-BE49-F238E27FC236}">
                <a16:creationId xmlns:a16="http://schemas.microsoft.com/office/drawing/2014/main" id="{C53B482A-65EB-C348-99B1-9C88C840DC94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2899719"/>
            <a:ext cx="5157787" cy="2496065"/>
          </a:xfrm>
          <a:prstGeom prst="rect">
            <a:avLst/>
          </a:prstGeom>
        </p:spPr>
        <p:txBody>
          <a:bodyPr anchor="t"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Haga clic para modificar el texto</a:t>
            </a:r>
          </a:p>
        </p:txBody>
      </p:sp>
      <p:sp>
        <p:nvSpPr>
          <p:cNvPr id="11" name="Marcador de texto 4">
            <a:extLst>
              <a:ext uri="{FF2B5EF4-FFF2-40B4-BE49-F238E27FC236}">
                <a16:creationId xmlns:a16="http://schemas.microsoft.com/office/drawing/2014/main" id="{702515C9-1D1B-174B-B119-91E2CAED402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2257813"/>
            <a:ext cx="5183188" cy="419484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anchor="ctr"/>
          <a:lstStyle>
            <a:lvl1pPr marL="0" indent="0">
              <a:buNone/>
              <a:defRPr sz="1800" b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el texto</a:t>
            </a:r>
          </a:p>
        </p:txBody>
      </p:sp>
      <p:sp>
        <p:nvSpPr>
          <p:cNvPr id="13" name="Marcador de contenido 5">
            <a:extLst>
              <a:ext uri="{FF2B5EF4-FFF2-40B4-BE49-F238E27FC236}">
                <a16:creationId xmlns:a16="http://schemas.microsoft.com/office/drawing/2014/main" id="{3EAD5CDA-2A3E-FD4F-B864-65BF07B92C66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2899719"/>
            <a:ext cx="5183188" cy="249606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Haga clic para modificar el texto</a:t>
            </a:r>
          </a:p>
        </p:txBody>
      </p:sp>
    </p:spTree>
    <p:extLst>
      <p:ext uri="{BB962C8B-B14F-4D97-AF65-F5344CB8AC3E}">
        <p14:creationId xmlns:p14="http://schemas.microsoft.com/office/powerpoint/2010/main" val="8796284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y dos objetos/tex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F8011D-A1CB-6141-82C0-0BB1798E68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8157" y="883700"/>
            <a:ext cx="10546492" cy="657763"/>
          </a:xfrm>
        </p:spPr>
        <p:txBody>
          <a:bodyPr>
            <a:normAutofit/>
          </a:bodyPr>
          <a:lstStyle>
            <a:lvl1pPr>
              <a:defRPr sz="2800" b="0" i="0" cap="none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ES" dirty="0"/>
              <a:t>Haga clic para modificar el titular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61F1867-BDD9-064F-86B0-8A0EC8CC79F5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3866721"/>
          </a:xfrm>
          <a:prstGeom prst="rect">
            <a:avLst/>
          </a:prstGeom>
        </p:spPr>
        <p:txBody>
          <a:bodyPr/>
          <a:lstStyle>
            <a:lvl1pPr>
              <a:defRPr sz="1400" b="0" i="0">
                <a:latin typeface="Arial" panose="020B0604020202020204" pitchFamily="34" charset="0"/>
              </a:defRPr>
            </a:lvl1pPr>
            <a:lvl3pPr>
              <a:defRPr sz="1400" b="0" i="0">
                <a:latin typeface="Arial" panose="020B0604020202020204" pitchFamily="34" charset="0"/>
              </a:defRPr>
            </a:lvl3pPr>
            <a:lvl4pPr>
              <a:defRPr sz="1400" b="0" i="0">
                <a:latin typeface="Arial" panose="020B0604020202020204" pitchFamily="34" charset="0"/>
              </a:defRPr>
            </a:lvl4pPr>
          </a:lstStyle>
          <a:p>
            <a:pPr lvl="0"/>
            <a:r>
              <a:rPr lang="es-ES" dirty="0"/>
              <a:t>Haga clic para modificar el texto del patrón</a:t>
            </a:r>
          </a:p>
          <a:p>
            <a:pPr lvl="0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2"/>
            <a:r>
              <a:rPr lang="es-ES" dirty="0"/>
              <a:t>· Cuarto nivel</a:t>
            </a:r>
          </a:p>
          <a:p>
            <a:pPr lvl="3"/>
            <a:r>
              <a:rPr lang="es-ES" dirty="0"/>
              <a:t>Quinto nivel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D151EDC-9A84-FD47-85DB-BAE7FED18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s-ES" dirty="0">
                <a:latin typeface="Arial" panose="020B0604020202020204" pitchFamily="34" charset="0"/>
              </a:rPr>
              <a:t>/ </a:t>
            </a:r>
            <a:fld id="{E77D623B-8418-F642-B01C-38FE0BA158AD}" type="slidenum">
              <a:rPr lang="es-ES" smtClean="0">
                <a:latin typeface="Arial" panose="020B0604020202020204" pitchFamily="34" charset="0"/>
              </a:rPr>
              <a:pPr/>
              <a:t>‹Nº›</a:t>
            </a:fld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6" name="Marcador de texto 5">
            <a:extLst>
              <a:ext uri="{FF2B5EF4-FFF2-40B4-BE49-F238E27FC236}">
                <a16:creationId xmlns:a16="http://schemas.microsoft.com/office/drawing/2014/main" id="{6197B791-03E0-8E42-8C59-3486FA15AF5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8500" y="1825626"/>
            <a:ext cx="5181601" cy="3866720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  <a:lvl3pPr>
              <a:defRPr b="0" i="0">
                <a:latin typeface="Arial" panose="020B0604020202020204" pitchFamily="34" charset="0"/>
              </a:defRPr>
            </a:lvl3pPr>
            <a:lvl4pPr>
              <a:defRPr sz="1400" b="0" i="0">
                <a:latin typeface="Arial" panose="020B0604020202020204" pitchFamily="34" charset="0"/>
              </a:defRPr>
            </a:lvl4pPr>
          </a:lstStyle>
          <a:p>
            <a:pPr lvl="0"/>
            <a:r>
              <a:rPr lang="es-ES" dirty="0"/>
              <a:t>Haga clic para modificar el texto del patrón</a:t>
            </a:r>
          </a:p>
          <a:p>
            <a:pPr lvl="0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2"/>
            <a:r>
              <a:rPr lang="es-ES" dirty="0"/>
              <a:t>· Cuarto nivel</a:t>
            </a:r>
          </a:p>
          <a:p>
            <a:pPr lvl="3"/>
            <a:r>
              <a:rPr lang="es-ES" dirty="0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4799066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9326CA-A8AD-A649-BD56-95DA3E4C66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832022"/>
            <a:ext cx="3932237" cy="939113"/>
          </a:xfrm>
          <a:solidFill>
            <a:schemeClr val="accent6"/>
          </a:solidFill>
        </p:spPr>
        <p:txBody>
          <a:bodyPr anchor="ctr">
            <a:normAutofit/>
          </a:bodyPr>
          <a:lstStyle>
            <a:lvl1pPr algn="ctr">
              <a:defRPr sz="1600" cap="none">
                <a:solidFill>
                  <a:schemeClr val="bg1"/>
                </a:solidFill>
              </a:defRPr>
            </a:lvl1pPr>
          </a:lstStyle>
          <a:p>
            <a:r>
              <a:rPr lang="es-ES" dirty="0"/>
              <a:t>Haga clic para modificar el </a:t>
            </a:r>
            <a:r>
              <a:rPr lang="es-ES" dirty="0" err="1"/>
              <a:t>títular</a:t>
            </a:r>
            <a:endParaRPr lang="es-ES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447267F-259A-624E-89B4-DC5B77465CC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096000" y="832023"/>
            <a:ext cx="5259388" cy="5029028"/>
          </a:xfrm>
          <a:prstGeom prst="rect">
            <a:avLst/>
          </a:prstGeom>
        </p:spPr>
        <p:txBody>
          <a:bodyPr/>
          <a:lstStyle>
            <a:lvl1pPr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400" b="0" i="0">
                <a:latin typeface="Helvetica Light" panose="020B0403020202020204" pitchFamily="34" charset="0"/>
                <a:cs typeface="Arial Narrow" panose="020B0604020202020204" pitchFamily="34" charset="0"/>
              </a:defRPr>
            </a:lvl2pPr>
            <a:lvl3pPr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 b="0" i="0">
                <a:latin typeface="Helvetica Light" panose="020B0403020202020204" pitchFamily="34" charset="0"/>
                <a:cs typeface="Arial Narrow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dirty="0"/>
              <a:t>Haga clic para modificar el texto del patrón</a:t>
            </a:r>
          </a:p>
          <a:p>
            <a:pPr lvl="0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2"/>
            <a:r>
              <a:rPr lang="es-ES" dirty="0"/>
              <a:t>· Cuarto nivel</a:t>
            </a:r>
          </a:p>
          <a:p>
            <a:pPr lvl="3"/>
            <a:r>
              <a:rPr lang="es-ES" dirty="0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5BA6793-8E20-CD4C-99A1-0DC1E3422ACD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 i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dirty="0"/>
              <a:t>Haga clic para modificar el texto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11D7188-3E0C-0D4C-AB93-E4D4B9A12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s-ES" dirty="0">
                <a:latin typeface="Arial" panose="020B0604020202020204" pitchFamily="34" charset="0"/>
              </a:rPr>
              <a:t>/ </a:t>
            </a:r>
            <a:fld id="{E77D623B-8418-F642-B01C-38FE0BA158AD}" type="slidenum">
              <a:rPr lang="es-ES" smtClean="0">
                <a:latin typeface="Arial" panose="020B0604020202020204" pitchFamily="34" charset="0"/>
              </a:rPr>
              <a:pPr/>
              <a:t>‹Nº›</a:t>
            </a:fld>
            <a:endParaRPr lang="es-E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6006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jemplo Pag. tres elemen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s-ES" dirty="0">
                <a:latin typeface="Arial" panose="020B0604020202020204" pitchFamily="34" charset="0"/>
              </a:rPr>
              <a:t>/ </a:t>
            </a:r>
            <a:fld id="{E77D623B-8418-F642-B01C-38FE0BA158AD}" type="slidenum">
              <a:rPr lang="es-ES" smtClean="0">
                <a:latin typeface="Arial" panose="020B0604020202020204" pitchFamily="34" charset="0"/>
              </a:rPr>
              <a:pPr/>
              <a:t>‹Nº›</a:t>
            </a:fld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033EF07-4081-254A-B108-AEEEE83AB776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696265" y="1945705"/>
            <a:ext cx="2743929" cy="2127748"/>
          </a:xfrm>
          <a:prstGeom prst="rect">
            <a:avLst/>
          </a:prstGeom>
          <a:solidFill>
            <a:schemeClr val="accent1"/>
          </a:solidFill>
        </p:spPr>
        <p:txBody>
          <a:bodyPr anchor="t"/>
          <a:lstStyle>
            <a:lvl1pPr marL="0" algn="ctr">
              <a:lnSpc>
                <a:spcPct val="100000"/>
              </a:lnSpc>
              <a:spcBef>
                <a:spcPts val="3600"/>
              </a:spcBef>
              <a:spcAft>
                <a:spcPts val="1200"/>
              </a:spcAf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IMPORTAR</a:t>
            </a:r>
          </a:p>
          <a:p>
            <a:pPr lvl="0"/>
            <a:r>
              <a:rPr lang="es-ES" dirty="0"/>
              <a:t>Opciones de objeto</a:t>
            </a:r>
          </a:p>
        </p:txBody>
      </p:sp>
      <p:sp>
        <p:nvSpPr>
          <p:cNvPr id="7" name="Marcador de contenido 5">
            <a:extLst>
              <a:ext uri="{FF2B5EF4-FFF2-40B4-BE49-F238E27FC236}">
                <a16:creationId xmlns:a16="http://schemas.microsoft.com/office/drawing/2014/main" id="{E8A147BD-89DB-8C4D-B916-A981EB9526C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682481" y="1945705"/>
            <a:ext cx="2743929" cy="2127748"/>
          </a:xfrm>
          <a:prstGeom prst="rect">
            <a:avLst/>
          </a:prstGeom>
          <a:solidFill>
            <a:schemeClr val="accent1"/>
          </a:solidFill>
        </p:spPr>
        <p:txBody>
          <a:bodyPr anchor="t"/>
          <a:lstStyle>
            <a:lvl1pPr marL="0" algn="ctr">
              <a:lnSpc>
                <a:spcPct val="100000"/>
              </a:lnSpc>
              <a:spcBef>
                <a:spcPts val="3600"/>
              </a:spcBef>
              <a:spcAft>
                <a:spcPts val="1200"/>
              </a:spcAf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IMPORTAR</a:t>
            </a:r>
          </a:p>
          <a:p>
            <a:pPr lvl="0"/>
            <a:r>
              <a:rPr lang="es-ES" dirty="0"/>
              <a:t>Opciones de objeto</a:t>
            </a:r>
          </a:p>
        </p:txBody>
      </p:sp>
      <p:sp>
        <p:nvSpPr>
          <p:cNvPr id="8" name="Marcador de contenido 5">
            <a:extLst>
              <a:ext uri="{FF2B5EF4-FFF2-40B4-BE49-F238E27FC236}">
                <a16:creationId xmlns:a16="http://schemas.microsoft.com/office/drawing/2014/main" id="{16493A39-46F1-2D4E-AF70-4B9B7DA2164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7668697" y="1945705"/>
            <a:ext cx="2743929" cy="2127748"/>
          </a:xfrm>
          <a:prstGeom prst="rect">
            <a:avLst/>
          </a:prstGeom>
          <a:solidFill>
            <a:schemeClr val="accent1"/>
          </a:solidFill>
        </p:spPr>
        <p:txBody>
          <a:bodyPr anchor="t"/>
          <a:lstStyle>
            <a:lvl1pPr marL="0" algn="ctr">
              <a:lnSpc>
                <a:spcPct val="100000"/>
              </a:lnSpc>
              <a:spcBef>
                <a:spcPts val="3600"/>
              </a:spcBef>
              <a:spcAft>
                <a:spcPts val="1200"/>
              </a:spcAft>
              <a:defRPr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IMPORTAR</a:t>
            </a:r>
          </a:p>
          <a:p>
            <a:pPr lvl="0"/>
            <a:r>
              <a:rPr lang="es-ES" dirty="0"/>
              <a:t>Opciones de objeto</a:t>
            </a:r>
          </a:p>
        </p:txBody>
      </p:sp>
    </p:spTree>
    <p:extLst>
      <p:ext uri="{BB962C8B-B14F-4D97-AF65-F5344CB8AC3E}">
        <p14:creationId xmlns:p14="http://schemas.microsoft.com/office/powerpoint/2010/main" val="34630120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jemplo 3 Bloques destacad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ángulo 1">
            <a:extLst>
              <a:ext uri="{FF2B5EF4-FFF2-40B4-BE49-F238E27FC236}">
                <a16:creationId xmlns:a16="http://schemas.microsoft.com/office/drawing/2014/main" id="{33CFBE04-7D24-694B-877E-34FB6F1CBB8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043613" y="-23813"/>
            <a:ext cx="6170612" cy="3379788"/>
          </a:xfrm>
          <a:prstGeom prst="rect">
            <a:avLst/>
          </a:prstGeom>
          <a:solidFill>
            <a:srgbClr val="37B6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r"/>
            <a:endParaRPr lang="es-ES" altLang="es-ES" dirty="0">
              <a:latin typeface="Arial" panose="020B0604020202020204" pitchFamily="34" charset="0"/>
            </a:endParaRPr>
          </a:p>
        </p:txBody>
      </p:sp>
      <p:sp>
        <p:nvSpPr>
          <p:cNvPr id="34" name="Rectángulo 1">
            <a:extLst>
              <a:ext uri="{FF2B5EF4-FFF2-40B4-BE49-F238E27FC236}">
                <a16:creationId xmlns:a16="http://schemas.microsoft.com/office/drawing/2014/main" id="{A6480951-DBB4-074E-AC47-1ABA4DB7DAE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071688" y="-14288"/>
            <a:ext cx="3971925" cy="3370263"/>
          </a:xfrm>
          <a:prstGeom prst="rect">
            <a:avLst/>
          </a:prstGeom>
          <a:solidFill>
            <a:srgbClr val="D147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/>
            <a:endParaRPr lang="es-ES" altLang="es-ES" dirty="0">
              <a:latin typeface="Arial" panose="020B0604020202020204" pitchFamily="34" charset="0"/>
            </a:endParaRPr>
          </a:p>
        </p:txBody>
      </p:sp>
      <p:sp>
        <p:nvSpPr>
          <p:cNvPr id="37" name="Rectángulo 1">
            <a:extLst>
              <a:ext uri="{FF2B5EF4-FFF2-40B4-BE49-F238E27FC236}">
                <a16:creationId xmlns:a16="http://schemas.microsoft.com/office/drawing/2014/main" id="{269D520B-2711-5645-A7A4-5EABA87A45B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043613" y="3355975"/>
            <a:ext cx="6170612" cy="3527425"/>
          </a:xfrm>
          <a:prstGeom prst="rect">
            <a:avLst/>
          </a:prstGeom>
          <a:solidFill>
            <a:srgbClr val="0F33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/>
            <a:endParaRPr lang="es-ES" altLang="es-ES" dirty="0">
              <a:latin typeface="Arial" panose="020B0604020202020204" pitchFamily="34" charset="0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s-ES" dirty="0">
                <a:latin typeface="Arial" panose="020B0604020202020204" pitchFamily="34" charset="0"/>
              </a:rPr>
              <a:t>/ </a:t>
            </a:r>
            <a:fld id="{E77D623B-8418-F642-B01C-38FE0BA158AD}" type="slidenum">
              <a:rPr lang="es-ES" smtClean="0">
                <a:latin typeface="Arial" panose="020B0604020202020204" pitchFamily="34" charset="0"/>
              </a:rPr>
              <a:pPr/>
              <a:t>‹Nº›</a:t>
            </a:fld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597F72D-5BA4-1946-ADA4-46B1318526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572481" y="342244"/>
            <a:ext cx="2850545" cy="2681612"/>
          </a:xfrm>
          <a:prstGeom prst="rect">
            <a:avLst/>
          </a:prstGeom>
        </p:spPr>
        <p:txBody>
          <a:bodyPr anchor="t"/>
          <a:lstStyle>
            <a:lvl1pPr algn="l">
              <a:defRPr sz="20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TEXTO 1</a:t>
            </a:r>
          </a:p>
        </p:txBody>
      </p:sp>
      <p:sp>
        <p:nvSpPr>
          <p:cNvPr id="39" name="Marcador de texto 2">
            <a:extLst>
              <a:ext uri="{FF2B5EF4-FFF2-40B4-BE49-F238E27FC236}">
                <a16:creationId xmlns:a16="http://schemas.microsoft.com/office/drawing/2014/main" id="{FBB99E47-A680-1F4A-87E6-B2E587974DE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518228" y="342243"/>
            <a:ext cx="5224117" cy="2681613"/>
          </a:xfrm>
          <a:prstGeom prst="rect">
            <a:avLst/>
          </a:prstGeom>
        </p:spPr>
        <p:txBody>
          <a:bodyPr anchor="t"/>
          <a:lstStyle>
            <a:lvl1pPr algn="l">
              <a:defRPr sz="20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TEXTO 2</a:t>
            </a:r>
          </a:p>
        </p:txBody>
      </p:sp>
      <p:sp>
        <p:nvSpPr>
          <p:cNvPr id="40" name="Marcador de texto 2">
            <a:extLst>
              <a:ext uri="{FF2B5EF4-FFF2-40B4-BE49-F238E27FC236}">
                <a16:creationId xmlns:a16="http://schemas.microsoft.com/office/drawing/2014/main" id="{1DE681BF-ABAF-794C-9D25-079C38C4C3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518228" y="3718733"/>
            <a:ext cx="5224117" cy="2338035"/>
          </a:xfrm>
          <a:prstGeom prst="rect">
            <a:avLst/>
          </a:prstGeom>
        </p:spPr>
        <p:txBody>
          <a:bodyPr anchor="t"/>
          <a:lstStyle>
            <a:lvl1pPr algn="l">
              <a:defRPr sz="20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TEXTO 3</a:t>
            </a:r>
          </a:p>
        </p:txBody>
      </p:sp>
    </p:spTree>
    <p:extLst>
      <p:ext uri="{BB962C8B-B14F-4D97-AF65-F5344CB8AC3E}">
        <p14:creationId xmlns:p14="http://schemas.microsoft.com/office/powerpoint/2010/main" val="12743857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jemplo Bloque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ángulo 1">
            <a:extLst>
              <a:ext uri="{FF2B5EF4-FFF2-40B4-BE49-F238E27FC236}">
                <a16:creationId xmlns:a16="http://schemas.microsoft.com/office/drawing/2014/main" id="{33CFBE04-7D24-694B-877E-34FB6F1CBB8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043613" y="-23813"/>
            <a:ext cx="6170612" cy="3379788"/>
          </a:xfrm>
          <a:prstGeom prst="rect">
            <a:avLst/>
          </a:prstGeom>
          <a:solidFill>
            <a:srgbClr val="0F3232"/>
          </a:solidFill>
          <a:ln>
            <a:noFill/>
          </a:ln>
        </p:spPr>
        <p:txBody>
          <a:bodyPr/>
          <a:lstStyle/>
          <a:p>
            <a:pPr algn="r"/>
            <a:endParaRPr lang="es-ES" altLang="es-ES" dirty="0">
              <a:latin typeface="Arial" panose="020B0604020202020204" pitchFamily="34" charset="0"/>
            </a:endParaRPr>
          </a:p>
        </p:txBody>
      </p:sp>
      <p:sp>
        <p:nvSpPr>
          <p:cNvPr id="37" name="Rectángulo 1">
            <a:extLst>
              <a:ext uri="{FF2B5EF4-FFF2-40B4-BE49-F238E27FC236}">
                <a16:creationId xmlns:a16="http://schemas.microsoft.com/office/drawing/2014/main" id="{269D520B-2711-5645-A7A4-5EABA87A45B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043613" y="3355975"/>
            <a:ext cx="6170612" cy="3527425"/>
          </a:xfrm>
          <a:prstGeom prst="rect">
            <a:avLst/>
          </a:prstGeom>
          <a:solidFill>
            <a:srgbClr val="D24745"/>
          </a:solidFill>
          <a:ln>
            <a:noFill/>
          </a:ln>
        </p:spPr>
        <p:txBody>
          <a:bodyPr/>
          <a:lstStyle/>
          <a:p>
            <a:pPr algn="r"/>
            <a:endParaRPr lang="es-ES" altLang="es-ES" dirty="0">
              <a:latin typeface="Arial" panose="020B0604020202020204" pitchFamily="34" charset="0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s-ES" dirty="0">
                <a:latin typeface="Arial" panose="020B0604020202020204" pitchFamily="34" charset="0"/>
              </a:rPr>
              <a:t>/ </a:t>
            </a:r>
            <a:fld id="{E77D623B-8418-F642-B01C-38FE0BA158AD}" type="slidenum">
              <a:rPr lang="es-ES" smtClean="0">
                <a:latin typeface="Arial" panose="020B0604020202020204" pitchFamily="34" charset="0"/>
              </a:rPr>
              <a:pPr/>
              <a:t>‹Nº›</a:t>
            </a:fld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39" name="Marcador de texto 2">
            <a:extLst>
              <a:ext uri="{FF2B5EF4-FFF2-40B4-BE49-F238E27FC236}">
                <a16:creationId xmlns:a16="http://schemas.microsoft.com/office/drawing/2014/main" id="{FBB99E47-A680-1F4A-87E6-B2E587974DE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518228" y="342243"/>
            <a:ext cx="5224117" cy="2681613"/>
          </a:xfrm>
          <a:prstGeom prst="rect">
            <a:avLst/>
          </a:prstGeom>
        </p:spPr>
        <p:txBody>
          <a:bodyPr anchor="t"/>
          <a:lstStyle>
            <a:lvl1pPr algn="l">
              <a:defRPr sz="20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TEXTO 1</a:t>
            </a:r>
          </a:p>
        </p:txBody>
      </p:sp>
      <p:sp>
        <p:nvSpPr>
          <p:cNvPr id="40" name="Marcador de texto 2">
            <a:extLst>
              <a:ext uri="{FF2B5EF4-FFF2-40B4-BE49-F238E27FC236}">
                <a16:creationId xmlns:a16="http://schemas.microsoft.com/office/drawing/2014/main" id="{1DE681BF-ABAF-794C-9D25-079C38C4C3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518228" y="3718733"/>
            <a:ext cx="5224117" cy="2338035"/>
          </a:xfrm>
          <a:prstGeom prst="rect">
            <a:avLst/>
          </a:prstGeom>
        </p:spPr>
        <p:txBody>
          <a:bodyPr anchor="t"/>
          <a:lstStyle>
            <a:lvl1pPr algn="l">
              <a:defRPr sz="20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TEXTO 2</a:t>
            </a:r>
          </a:p>
        </p:txBody>
      </p:sp>
    </p:spTree>
    <p:extLst>
      <p:ext uri="{BB962C8B-B14F-4D97-AF65-F5344CB8AC3E}">
        <p14:creationId xmlns:p14="http://schemas.microsoft.com/office/powerpoint/2010/main" val="12218793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. Gráfica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9805" y="6597650"/>
            <a:ext cx="1392195" cy="260350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s-ES" dirty="0">
                <a:latin typeface="Arial" panose="020B0604020202020204" pitchFamily="34" charset="0"/>
              </a:rPr>
              <a:t>/ </a:t>
            </a:r>
            <a:fld id="{E77D623B-8418-F642-B01C-38FE0BA158AD}" type="slidenum">
              <a:rPr lang="es-ES" smtClean="0">
                <a:latin typeface="Arial" panose="020B0604020202020204" pitchFamily="34" charset="0"/>
              </a:rPr>
              <a:pPr/>
              <a:t>‹Nº›</a:t>
            </a:fld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8" name="Rectángulo 12">
            <a:extLst>
              <a:ext uri="{FF2B5EF4-FFF2-40B4-BE49-F238E27FC236}">
                <a16:creationId xmlns:a16="http://schemas.microsoft.com/office/drawing/2014/main" id="{3524CA0E-5624-4741-9F8E-996886E364D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277394" y="159656"/>
            <a:ext cx="6914606" cy="474663"/>
          </a:xfrm>
          <a:prstGeom prst="rect">
            <a:avLst/>
          </a:prstGeom>
          <a:solidFill>
            <a:srgbClr val="0F3232"/>
          </a:solidFill>
          <a:ln>
            <a:noFill/>
          </a:ln>
        </p:spPr>
        <p:txBody>
          <a:bodyPr/>
          <a:lstStyle/>
          <a:p>
            <a:pPr algn="r"/>
            <a:endParaRPr lang="es-ES" altLang="es-ES" dirty="0">
              <a:latin typeface="Arial" panose="020B0604020202020204" pitchFamily="34" charset="0"/>
            </a:endParaRP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1359A88-DFAF-9540-90D0-AB4853F3B1D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2331" y="1058091"/>
            <a:ext cx="10882132" cy="4794069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 lvl="0"/>
            <a:endParaRPr lang="es-ES" dirty="0"/>
          </a:p>
        </p:txBody>
      </p:sp>
      <p:sp>
        <p:nvSpPr>
          <p:cNvPr id="14" name="Marcador de texto 2">
            <a:extLst>
              <a:ext uri="{FF2B5EF4-FFF2-40B4-BE49-F238E27FC236}">
                <a16:creationId xmlns:a16="http://schemas.microsoft.com/office/drawing/2014/main" id="{B83691E7-3951-3E48-82EC-80DCD3D8D3F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449569" y="202445"/>
            <a:ext cx="4493441" cy="409000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spcBef>
                <a:spcPts val="0"/>
              </a:spcBef>
              <a:defRPr lang="es-ES" sz="2200" b="0" kern="1200" dirty="0">
                <a:solidFill>
                  <a:schemeClr val="bg1"/>
                </a:solidFill>
                <a:latin typeface="Arial" panose="020B0604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Titular gráfica con fondo</a:t>
            </a:r>
          </a:p>
        </p:txBody>
      </p:sp>
    </p:spTree>
    <p:extLst>
      <p:ext uri="{BB962C8B-B14F-4D97-AF65-F5344CB8AC3E}">
        <p14:creationId xmlns:p14="http://schemas.microsoft.com/office/powerpoint/2010/main" val="15176359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. Gráfica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9805" y="6597650"/>
            <a:ext cx="1392195" cy="260350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s-ES" dirty="0">
                <a:latin typeface="Arial" panose="020B0604020202020204" pitchFamily="34" charset="0"/>
              </a:rPr>
              <a:t>/ </a:t>
            </a:r>
            <a:fld id="{E77D623B-8418-F642-B01C-38FE0BA158AD}" type="slidenum">
              <a:rPr lang="es-ES" smtClean="0">
                <a:latin typeface="Arial" panose="020B0604020202020204" pitchFamily="34" charset="0"/>
              </a:rPr>
              <a:pPr/>
              <a:t>‹Nº›</a:t>
            </a:fld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8" name="Rectángulo 12">
            <a:extLst>
              <a:ext uri="{FF2B5EF4-FFF2-40B4-BE49-F238E27FC236}">
                <a16:creationId xmlns:a16="http://schemas.microsoft.com/office/drawing/2014/main" id="{3524CA0E-5624-4741-9F8E-996886E364DE}"/>
              </a:ext>
            </a:extLst>
          </p:cNvPr>
          <p:cNvSpPr>
            <a:spLocks noChangeArrowheads="1"/>
          </p:cNvSpPr>
          <p:nvPr userDrawn="1"/>
        </p:nvSpPr>
        <p:spPr bwMode="auto">
          <a:xfrm flipV="1">
            <a:off x="5449568" y="634319"/>
            <a:ext cx="6742431" cy="45719"/>
          </a:xfrm>
          <a:prstGeom prst="rect">
            <a:avLst/>
          </a:prstGeom>
          <a:solidFill>
            <a:srgbClr val="0F3232"/>
          </a:solidFill>
          <a:ln>
            <a:noFill/>
          </a:ln>
        </p:spPr>
        <p:txBody>
          <a:bodyPr/>
          <a:lstStyle/>
          <a:p>
            <a:pPr algn="r"/>
            <a:endParaRPr lang="es-ES" altLang="es-ES" dirty="0">
              <a:latin typeface="Arial" panose="020B0604020202020204" pitchFamily="34" charset="0"/>
            </a:endParaRP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1359A88-DFAF-9540-90D0-AB4853F3B1D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2331" y="1058091"/>
            <a:ext cx="10882132" cy="4794069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 lvl="0"/>
            <a:endParaRPr lang="es-ES" dirty="0"/>
          </a:p>
        </p:txBody>
      </p:sp>
      <p:sp>
        <p:nvSpPr>
          <p:cNvPr id="14" name="Marcador de texto 2">
            <a:extLst>
              <a:ext uri="{FF2B5EF4-FFF2-40B4-BE49-F238E27FC236}">
                <a16:creationId xmlns:a16="http://schemas.microsoft.com/office/drawing/2014/main" id="{B83691E7-3951-3E48-82EC-80DCD3D8D3F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449569" y="202445"/>
            <a:ext cx="4493441" cy="409000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spcBef>
                <a:spcPts val="0"/>
              </a:spcBef>
              <a:defRPr lang="es-ES" sz="2200" b="0" kern="1200" dirty="0">
                <a:solidFill>
                  <a:srgbClr val="0F3232"/>
                </a:solidFill>
                <a:latin typeface="Arial" panose="020B0604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Titular gráfica con línea</a:t>
            </a:r>
          </a:p>
        </p:txBody>
      </p:sp>
    </p:spTree>
    <p:extLst>
      <p:ext uri="{BB962C8B-B14F-4D97-AF65-F5344CB8AC3E}">
        <p14:creationId xmlns:p14="http://schemas.microsoft.com/office/powerpoint/2010/main" val="34073886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osición de imágene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AA79999F-DC12-E840-890B-A2B657503AAF}"/>
              </a:ext>
            </a:extLst>
          </p:cNvPr>
          <p:cNvSpPr/>
          <p:nvPr userDrawn="1"/>
        </p:nvSpPr>
        <p:spPr>
          <a:xfrm>
            <a:off x="8591109" y="0"/>
            <a:ext cx="3600890" cy="68580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9805" y="6597650"/>
            <a:ext cx="1392195" cy="260350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s-ES" dirty="0">
                <a:latin typeface="Arial" panose="020B0604020202020204" pitchFamily="34" charset="0"/>
              </a:rPr>
              <a:t>/ </a:t>
            </a:r>
            <a:fld id="{E77D623B-8418-F642-B01C-38FE0BA158AD}" type="slidenum">
              <a:rPr lang="es-ES" smtClean="0">
                <a:latin typeface="Arial" panose="020B0604020202020204" pitchFamily="34" charset="0"/>
              </a:rPr>
              <a:pPr/>
              <a:t>‹Nº›</a:t>
            </a:fld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E7E25FC-F99F-3E47-AD9B-5C384118E01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844675" y="991312"/>
            <a:ext cx="6299200" cy="504336"/>
          </a:xfrm>
          <a:prstGeom prst="rect">
            <a:avLst/>
          </a:prstGeom>
        </p:spPr>
        <p:txBody>
          <a:bodyPr/>
          <a:lstStyle>
            <a:lvl1pPr>
              <a:defRPr lang="es-ES" sz="1800" b="0" i="0" kern="1200" dirty="0">
                <a:solidFill>
                  <a:srgbClr val="0F323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Titular para unas imágenes</a:t>
            </a:r>
          </a:p>
        </p:txBody>
      </p:sp>
      <p:sp>
        <p:nvSpPr>
          <p:cNvPr id="10" name="Marcador de posición de imagen 9">
            <a:extLst>
              <a:ext uri="{FF2B5EF4-FFF2-40B4-BE49-F238E27FC236}">
                <a16:creationId xmlns:a16="http://schemas.microsoft.com/office/drawing/2014/main" id="{E984C6C6-76B0-BD45-9867-DA3E401468A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920163" y="1597024"/>
            <a:ext cx="2919412" cy="19335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11" name="Marcador de posición de imagen 9">
            <a:extLst>
              <a:ext uri="{FF2B5EF4-FFF2-40B4-BE49-F238E27FC236}">
                <a16:creationId xmlns:a16="http://schemas.microsoft.com/office/drawing/2014/main" id="{3A424AD8-82B6-9E4B-9AC3-CD5A9C2551B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931848" y="3762375"/>
            <a:ext cx="2919412" cy="19335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12" name="Marcador de posición de imagen 9">
            <a:extLst>
              <a:ext uri="{FF2B5EF4-FFF2-40B4-BE49-F238E27FC236}">
                <a16:creationId xmlns:a16="http://schemas.microsoft.com/office/drawing/2014/main" id="{BAE7D69E-291E-BB42-9F7C-5D08DB48B3B5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844675" y="1597024"/>
            <a:ext cx="6299200" cy="409892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7231734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osición de imágene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9805" y="6597650"/>
            <a:ext cx="1392195" cy="260350"/>
          </a:xfrm>
        </p:spPr>
        <p:txBody>
          <a:bodyPr/>
          <a:lstStyle/>
          <a:p>
            <a:r>
              <a:rPr lang="es-ES" dirty="0">
                <a:latin typeface="Arial" panose="020B0604020202020204" pitchFamily="34" charset="0"/>
              </a:rPr>
              <a:t>/ </a:t>
            </a:r>
            <a:fld id="{E77D623B-8418-F642-B01C-38FE0BA158AD}" type="slidenum">
              <a:rPr lang="es-ES" smtClean="0">
                <a:latin typeface="Arial" panose="020B0604020202020204" pitchFamily="34" charset="0"/>
              </a:rPr>
              <a:pPr/>
              <a:t>‹Nº›</a:t>
            </a:fld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E7E25FC-F99F-3E47-AD9B-5C384118E01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2209" y="1410056"/>
            <a:ext cx="3640509" cy="1933574"/>
          </a:xfrm>
          <a:prstGeom prst="rect">
            <a:avLst/>
          </a:prstGeom>
        </p:spPr>
        <p:txBody>
          <a:bodyPr/>
          <a:lstStyle>
            <a:lvl1pPr>
              <a:defRPr sz="2000" b="0" i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Titular para unas imágenes</a:t>
            </a:r>
          </a:p>
        </p:txBody>
      </p:sp>
      <p:sp>
        <p:nvSpPr>
          <p:cNvPr id="10" name="Marcador de posición de imagen 9">
            <a:extLst>
              <a:ext uri="{FF2B5EF4-FFF2-40B4-BE49-F238E27FC236}">
                <a16:creationId xmlns:a16="http://schemas.microsoft.com/office/drawing/2014/main" id="{E984C6C6-76B0-BD45-9867-DA3E401468A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221288" y="1410056"/>
            <a:ext cx="2919412" cy="19335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11" name="Marcador de posición de imagen 9">
            <a:extLst>
              <a:ext uri="{FF2B5EF4-FFF2-40B4-BE49-F238E27FC236}">
                <a16:creationId xmlns:a16="http://schemas.microsoft.com/office/drawing/2014/main" id="{3A424AD8-82B6-9E4B-9AC3-CD5A9C2551B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496299" y="1410056"/>
            <a:ext cx="2919412" cy="19335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16" name="Marcador de posición de imagen 9">
            <a:extLst>
              <a:ext uri="{FF2B5EF4-FFF2-40B4-BE49-F238E27FC236}">
                <a16:creationId xmlns:a16="http://schemas.microsoft.com/office/drawing/2014/main" id="{0F0F8236-0C6F-FC4E-B23E-F088CD005CD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221288" y="3691009"/>
            <a:ext cx="2919412" cy="19335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17" name="Marcador de posición de imagen 9">
            <a:extLst>
              <a:ext uri="{FF2B5EF4-FFF2-40B4-BE49-F238E27FC236}">
                <a16:creationId xmlns:a16="http://schemas.microsoft.com/office/drawing/2014/main" id="{D9438B1C-E857-4E42-84E2-15D860184EB1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496299" y="3691009"/>
            <a:ext cx="2919412" cy="19335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7242886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jemplo Datos 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9805" y="6597650"/>
            <a:ext cx="1392195" cy="260350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s-ES" dirty="0">
                <a:latin typeface="Arial" panose="020B0604020202020204" pitchFamily="34" charset="0"/>
              </a:rPr>
              <a:t>/ </a:t>
            </a:r>
            <a:fld id="{E77D623B-8418-F642-B01C-38FE0BA158AD}" type="slidenum">
              <a:rPr lang="es-ES" smtClean="0">
                <a:latin typeface="Arial" panose="020B0604020202020204" pitchFamily="34" charset="0"/>
              </a:rPr>
              <a:pPr/>
              <a:t>‹Nº›</a:t>
            </a:fld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8" name="Rectángulo 12">
            <a:extLst>
              <a:ext uri="{FF2B5EF4-FFF2-40B4-BE49-F238E27FC236}">
                <a16:creationId xmlns:a16="http://schemas.microsoft.com/office/drawing/2014/main" id="{3524CA0E-5624-4741-9F8E-996886E364D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277394" y="751326"/>
            <a:ext cx="6914606" cy="474663"/>
          </a:xfrm>
          <a:prstGeom prst="rect">
            <a:avLst/>
          </a:prstGeom>
          <a:solidFill>
            <a:srgbClr val="EA524E"/>
          </a:solidFill>
          <a:ln>
            <a:noFill/>
          </a:ln>
        </p:spPr>
        <p:txBody>
          <a:bodyPr/>
          <a:lstStyle/>
          <a:p>
            <a:pPr algn="r"/>
            <a:endParaRPr lang="es-ES" altLang="es-ES" dirty="0">
              <a:latin typeface="Arial" panose="020B0604020202020204" pitchFamily="34" charset="0"/>
            </a:endParaRPr>
          </a:p>
        </p:txBody>
      </p:sp>
      <p:sp>
        <p:nvSpPr>
          <p:cNvPr id="14" name="Marcador de texto 2">
            <a:extLst>
              <a:ext uri="{FF2B5EF4-FFF2-40B4-BE49-F238E27FC236}">
                <a16:creationId xmlns:a16="http://schemas.microsoft.com/office/drawing/2014/main" id="{B83691E7-3951-3E48-82EC-80DCD3D8D3F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449569" y="794115"/>
            <a:ext cx="4493441" cy="409000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spcBef>
                <a:spcPts val="0"/>
              </a:spcBef>
              <a:defRPr lang="es-ES" sz="2200" b="0" kern="1200" dirty="0">
                <a:solidFill>
                  <a:schemeClr val="bg1"/>
                </a:solidFill>
                <a:latin typeface="Arial" panose="020B0604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Titular datos destacados</a:t>
            </a:r>
          </a:p>
        </p:txBody>
      </p:sp>
      <p:sp>
        <p:nvSpPr>
          <p:cNvPr id="7" name="Forma libre 6">
            <a:extLst>
              <a:ext uri="{FF2B5EF4-FFF2-40B4-BE49-F238E27FC236}">
                <a16:creationId xmlns:a16="http://schemas.microsoft.com/office/drawing/2014/main" id="{90A2E337-861D-374B-A18E-4DA197BBE9D9}"/>
              </a:ext>
            </a:extLst>
          </p:cNvPr>
          <p:cNvSpPr/>
          <p:nvPr userDrawn="1"/>
        </p:nvSpPr>
        <p:spPr bwMode="auto">
          <a:xfrm>
            <a:off x="1233488" y="2203450"/>
            <a:ext cx="2066925" cy="2066925"/>
          </a:xfrm>
          <a:custGeom>
            <a:avLst/>
            <a:gdLst>
              <a:gd name="connsiteX0" fmla="*/ 1033670 w 2067340"/>
              <a:gd name="connsiteY0" fmla="*/ 0 h 2067340"/>
              <a:gd name="connsiteX1" fmla="*/ 2067340 w 2067340"/>
              <a:gd name="connsiteY1" fmla="*/ 1033670 h 2067340"/>
              <a:gd name="connsiteX2" fmla="*/ 1033670 w 2067340"/>
              <a:gd name="connsiteY2" fmla="*/ 2067340 h 2067340"/>
              <a:gd name="connsiteX3" fmla="*/ 0 w 2067340"/>
              <a:gd name="connsiteY3" fmla="*/ 1033670 h 2067340"/>
              <a:gd name="connsiteX4" fmla="*/ 1033670 w 2067340"/>
              <a:gd name="connsiteY4" fmla="*/ 0 h 2067340"/>
              <a:gd name="connsiteX5" fmla="*/ 1033669 w 2067340"/>
              <a:gd name="connsiteY5" fmla="*/ 138467 h 2067340"/>
              <a:gd name="connsiteX6" fmla="*/ 160156 w 2067340"/>
              <a:gd name="connsiteY6" fmla="*/ 1033670 h 2067340"/>
              <a:gd name="connsiteX7" fmla="*/ 1033669 w 2067340"/>
              <a:gd name="connsiteY7" fmla="*/ 1928873 h 2067340"/>
              <a:gd name="connsiteX8" fmla="*/ 1907182 w 2067340"/>
              <a:gd name="connsiteY8" fmla="*/ 1033670 h 2067340"/>
              <a:gd name="connsiteX9" fmla="*/ 1033669 w 2067340"/>
              <a:gd name="connsiteY9" fmla="*/ 138467 h 2067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67340" h="2067340">
                <a:moveTo>
                  <a:pt x="1033670" y="0"/>
                </a:moveTo>
                <a:cubicBezTo>
                  <a:pt x="1604550" y="0"/>
                  <a:pt x="2067340" y="462790"/>
                  <a:pt x="2067340" y="1033670"/>
                </a:cubicBezTo>
                <a:cubicBezTo>
                  <a:pt x="2067340" y="1604550"/>
                  <a:pt x="1604550" y="2067340"/>
                  <a:pt x="1033670" y="2067340"/>
                </a:cubicBezTo>
                <a:cubicBezTo>
                  <a:pt x="462790" y="2067340"/>
                  <a:pt x="0" y="1604550"/>
                  <a:pt x="0" y="1033670"/>
                </a:cubicBezTo>
                <a:cubicBezTo>
                  <a:pt x="0" y="462790"/>
                  <a:pt x="462790" y="0"/>
                  <a:pt x="1033670" y="0"/>
                </a:cubicBezTo>
                <a:close/>
                <a:moveTo>
                  <a:pt x="1033669" y="138467"/>
                </a:moveTo>
                <a:cubicBezTo>
                  <a:pt x="551241" y="138467"/>
                  <a:pt x="160156" y="539263"/>
                  <a:pt x="160156" y="1033670"/>
                </a:cubicBezTo>
                <a:cubicBezTo>
                  <a:pt x="160156" y="1528077"/>
                  <a:pt x="551241" y="1928873"/>
                  <a:pt x="1033669" y="1928873"/>
                </a:cubicBezTo>
                <a:cubicBezTo>
                  <a:pt x="1516097" y="1928873"/>
                  <a:pt x="1907182" y="1528077"/>
                  <a:pt x="1907182" y="1033670"/>
                </a:cubicBezTo>
                <a:cubicBezTo>
                  <a:pt x="1907182" y="539263"/>
                  <a:pt x="1516097" y="138467"/>
                  <a:pt x="1033669" y="138467"/>
                </a:cubicBezTo>
                <a:close/>
              </a:path>
            </a:pathLst>
          </a:custGeom>
          <a:solidFill>
            <a:schemeClr val="accent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r">
              <a:defRPr/>
            </a:pPr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12" name="Forma libre 28">
            <a:extLst>
              <a:ext uri="{FF2B5EF4-FFF2-40B4-BE49-F238E27FC236}">
                <a16:creationId xmlns:a16="http://schemas.microsoft.com/office/drawing/2014/main" id="{54C904D3-0165-EA4C-B923-E4000774A83C}"/>
              </a:ext>
            </a:extLst>
          </p:cNvPr>
          <p:cNvSpPr>
            <a:spLocks/>
          </p:cNvSpPr>
          <p:nvPr userDrawn="1"/>
        </p:nvSpPr>
        <p:spPr bwMode="auto">
          <a:xfrm>
            <a:off x="4068763" y="2230438"/>
            <a:ext cx="2066925" cy="2065337"/>
          </a:xfrm>
          <a:custGeom>
            <a:avLst/>
            <a:gdLst>
              <a:gd name="T0" fmla="*/ 1033670 w 2067340"/>
              <a:gd name="T1" fmla="*/ 0 h 2067340"/>
              <a:gd name="T2" fmla="*/ 2067340 w 2067340"/>
              <a:gd name="T3" fmla="*/ 1031322 h 2067340"/>
              <a:gd name="T4" fmla="*/ 1033670 w 2067340"/>
              <a:gd name="T5" fmla="*/ 2062644 h 2067340"/>
              <a:gd name="T6" fmla="*/ 0 w 2067340"/>
              <a:gd name="T7" fmla="*/ 1031322 h 2067340"/>
              <a:gd name="T8" fmla="*/ 1033670 w 2067340"/>
              <a:gd name="T9" fmla="*/ 0 h 2067340"/>
              <a:gd name="T10" fmla="*/ 1033669 w 2067340"/>
              <a:gd name="T11" fmla="*/ 138152 h 2067340"/>
              <a:gd name="T12" fmla="*/ 160156 w 2067340"/>
              <a:gd name="T13" fmla="*/ 1031322 h 2067340"/>
              <a:gd name="T14" fmla="*/ 1033669 w 2067340"/>
              <a:gd name="T15" fmla="*/ 1924492 h 2067340"/>
              <a:gd name="T16" fmla="*/ 1907182 w 2067340"/>
              <a:gd name="T17" fmla="*/ 1031322 h 2067340"/>
              <a:gd name="T18" fmla="*/ 1033669 w 2067340"/>
              <a:gd name="T19" fmla="*/ 138152 h 206734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67340" h="2067340">
                <a:moveTo>
                  <a:pt x="1033670" y="0"/>
                </a:moveTo>
                <a:cubicBezTo>
                  <a:pt x="1604550" y="0"/>
                  <a:pt x="2067340" y="462790"/>
                  <a:pt x="2067340" y="1033670"/>
                </a:cubicBezTo>
                <a:cubicBezTo>
                  <a:pt x="2067340" y="1604550"/>
                  <a:pt x="1604550" y="2067340"/>
                  <a:pt x="1033670" y="2067340"/>
                </a:cubicBezTo>
                <a:cubicBezTo>
                  <a:pt x="462790" y="2067340"/>
                  <a:pt x="0" y="1604550"/>
                  <a:pt x="0" y="1033670"/>
                </a:cubicBezTo>
                <a:cubicBezTo>
                  <a:pt x="0" y="462790"/>
                  <a:pt x="462790" y="0"/>
                  <a:pt x="1033670" y="0"/>
                </a:cubicBezTo>
                <a:close/>
                <a:moveTo>
                  <a:pt x="1033669" y="138467"/>
                </a:moveTo>
                <a:cubicBezTo>
                  <a:pt x="551241" y="138467"/>
                  <a:pt x="160156" y="539263"/>
                  <a:pt x="160156" y="1033670"/>
                </a:cubicBezTo>
                <a:cubicBezTo>
                  <a:pt x="160156" y="1528077"/>
                  <a:pt x="551241" y="1928873"/>
                  <a:pt x="1033669" y="1928873"/>
                </a:cubicBezTo>
                <a:cubicBezTo>
                  <a:pt x="1516097" y="1928873"/>
                  <a:pt x="1907182" y="1528077"/>
                  <a:pt x="1907182" y="1033670"/>
                </a:cubicBezTo>
                <a:cubicBezTo>
                  <a:pt x="1907182" y="539263"/>
                  <a:pt x="1516097" y="138467"/>
                  <a:pt x="1033669" y="138467"/>
                </a:cubicBezTo>
                <a:close/>
              </a:path>
            </a:pathLst>
          </a:custGeom>
          <a:solidFill>
            <a:srgbClr val="37B6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16" name="Forma libre 31">
            <a:extLst>
              <a:ext uri="{FF2B5EF4-FFF2-40B4-BE49-F238E27FC236}">
                <a16:creationId xmlns:a16="http://schemas.microsoft.com/office/drawing/2014/main" id="{13B63AAB-6CB2-BB43-8B62-7D6083246452}"/>
              </a:ext>
            </a:extLst>
          </p:cNvPr>
          <p:cNvSpPr>
            <a:spLocks/>
          </p:cNvSpPr>
          <p:nvPr userDrawn="1"/>
        </p:nvSpPr>
        <p:spPr bwMode="auto">
          <a:xfrm>
            <a:off x="6699250" y="2222500"/>
            <a:ext cx="2066925" cy="2065338"/>
          </a:xfrm>
          <a:custGeom>
            <a:avLst/>
            <a:gdLst>
              <a:gd name="T0" fmla="*/ 1033670 w 2067340"/>
              <a:gd name="T1" fmla="*/ 0 h 2067340"/>
              <a:gd name="T2" fmla="*/ 2067340 w 2067340"/>
              <a:gd name="T3" fmla="*/ 1031322 h 2067340"/>
              <a:gd name="T4" fmla="*/ 1033670 w 2067340"/>
              <a:gd name="T5" fmla="*/ 2062644 h 2067340"/>
              <a:gd name="T6" fmla="*/ 0 w 2067340"/>
              <a:gd name="T7" fmla="*/ 1031322 h 2067340"/>
              <a:gd name="T8" fmla="*/ 1033670 w 2067340"/>
              <a:gd name="T9" fmla="*/ 0 h 2067340"/>
              <a:gd name="T10" fmla="*/ 1033669 w 2067340"/>
              <a:gd name="T11" fmla="*/ 138152 h 2067340"/>
              <a:gd name="T12" fmla="*/ 160156 w 2067340"/>
              <a:gd name="T13" fmla="*/ 1031322 h 2067340"/>
              <a:gd name="T14" fmla="*/ 1033669 w 2067340"/>
              <a:gd name="T15" fmla="*/ 1924492 h 2067340"/>
              <a:gd name="T16" fmla="*/ 1907182 w 2067340"/>
              <a:gd name="T17" fmla="*/ 1031322 h 2067340"/>
              <a:gd name="T18" fmla="*/ 1033669 w 2067340"/>
              <a:gd name="T19" fmla="*/ 138152 h 206734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67340" h="2067340">
                <a:moveTo>
                  <a:pt x="1033670" y="0"/>
                </a:moveTo>
                <a:cubicBezTo>
                  <a:pt x="1604550" y="0"/>
                  <a:pt x="2067340" y="462790"/>
                  <a:pt x="2067340" y="1033670"/>
                </a:cubicBezTo>
                <a:cubicBezTo>
                  <a:pt x="2067340" y="1604550"/>
                  <a:pt x="1604550" y="2067340"/>
                  <a:pt x="1033670" y="2067340"/>
                </a:cubicBezTo>
                <a:cubicBezTo>
                  <a:pt x="462790" y="2067340"/>
                  <a:pt x="0" y="1604550"/>
                  <a:pt x="0" y="1033670"/>
                </a:cubicBezTo>
                <a:cubicBezTo>
                  <a:pt x="0" y="462790"/>
                  <a:pt x="462790" y="0"/>
                  <a:pt x="1033670" y="0"/>
                </a:cubicBezTo>
                <a:close/>
                <a:moveTo>
                  <a:pt x="1033669" y="138467"/>
                </a:moveTo>
                <a:cubicBezTo>
                  <a:pt x="551241" y="138467"/>
                  <a:pt x="160156" y="539263"/>
                  <a:pt x="160156" y="1033670"/>
                </a:cubicBezTo>
                <a:cubicBezTo>
                  <a:pt x="160156" y="1528077"/>
                  <a:pt x="551241" y="1928873"/>
                  <a:pt x="1033669" y="1928873"/>
                </a:cubicBezTo>
                <a:cubicBezTo>
                  <a:pt x="1516097" y="1928873"/>
                  <a:pt x="1907182" y="1528077"/>
                  <a:pt x="1907182" y="1033670"/>
                </a:cubicBezTo>
                <a:cubicBezTo>
                  <a:pt x="1907182" y="539263"/>
                  <a:pt x="1516097" y="138467"/>
                  <a:pt x="1033669" y="138467"/>
                </a:cubicBezTo>
                <a:close/>
              </a:path>
            </a:pathLst>
          </a:custGeom>
          <a:solidFill>
            <a:srgbClr val="37B6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21" name="Forma libre 36">
            <a:extLst>
              <a:ext uri="{FF2B5EF4-FFF2-40B4-BE49-F238E27FC236}">
                <a16:creationId xmlns:a16="http://schemas.microsoft.com/office/drawing/2014/main" id="{ABBC59F9-D437-6540-9FC5-EABA895B1CAC}"/>
              </a:ext>
            </a:extLst>
          </p:cNvPr>
          <p:cNvSpPr>
            <a:spLocks/>
          </p:cNvSpPr>
          <p:nvPr userDrawn="1"/>
        </p:nvSpPr>
        <p:spPr bwMode="auto">
          <a:xfrm>
            <a:off x="9455150" y="2222500"/>
            <a:ext cx="2066925" cy="2065338"/>
          </a:xfrm>
          <a:custGeom>
            <a:avLst/>
            <a:gdLst>
              <a:gd name="T0" fmla="*/ 1033670 w 2067340"/>
              <a:gd name="T1" fmla="*/ 0 h 2067340"/>
              <a:gd name="T2" fmla="*/ 2067340 w 2067340"/>
              <a:gd name="T3" fmla="*/ 1031322 h 2067340"/>
              <a:gd name="T4" fmla="*/ 1033670 w 2067340"/>
              <a:gd name="T5" fmla="*/ 2062644 h 2067340"/>
              <a:gd name="T6" fmla="*/ 0 w 2067340"/>
              <a:gd name="T7" fmla="*/ 1031322 h 2067340"/>
              <a:gd name="T8" fmla="*/ 1033670 w 2067340"/>
              <a:gd name="T9" fmla="*/ 0 h 2067340"/>
              <a:gd name="T10" fmla="*/ 1033669 w 2067340"/>
              <a:gd name="T11" fmla="*/ 138152 h 2067340"/>
              <a:gd name="T12" fmla="*/ 160156 w 2067340"/>
              <a:gd name="T13" fmla="*/ 1031322 h 2067340"/>
              <a:gd name="T14" fmla="*/ 1033669 w 2067340"/>
              <a:gd name="T15" fmla="*/ 1924492 h 2067340"/>
              <a:gd name="T16" fmla="*/ 1907182 w 2067340"/>
              <a:gd name="T17" fmla="*/ 1031322 h 2067340"/>
              <a:gd name="T18" fmla="*/ 1033669 w 2067340"/>
              <a:gd name="T19" fmla="*/ 138152 h 206734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67340" h="2067340">
                <a:moveTo>
                  <a:pt x="1033670" y="0"/>
                </a:moveTo>
                <a:cubicBezTo>
                  <a:pt x="1604550" y="0"/>
                  <a:pt x="2067340" y="462790"/>
                  <a:pt x="2067340" y="1033670"/>
                </a:cubicBezTo>
                <a:cubicBezTo>
                  <a:pt x="2067340" y="1604550"/>
                  <a:pt x="1604550" y="2067340"/>
                  <a:pt x="1033670" y="2067340"/>
                </a:cubicBezTo>
                <a:cubicBezTo>
                  <a:pt x="462790" y="2067340"/>
                  <a:pt x="0" y="1604550"/>
                  <a:pt x="0" y="1033670"/>
                </a:cubicBezTo>
                <a:cubicBezTo>
                  <a:pt x="0" y="462790"/>
                  <a:pt x="462790" y="0"/>
                  <a:pt x="1033670" y="0"/>
                </a:cubicBezTo>
                <a:close/>
                <a:moveTo>
                  <a:pt x="1033669" y="138467"/>
                </a:moveTo>
                <a:cubicBezTo>
                  <a:pt x="551241" y="138467"/>
                  <a:pt x="160156" y="539263"/>
                  <a:pt x="160156" y="1033670"/>
                </a:cubicBezTo>
                <a:cubicBezTo>
                  <a:pt x="160156" y="1528077"/>
                  <a:pt x="551241" y="1928873"/>
                  <a:pt x="1033669" y="1928873"/>
                </a:cubicBezTo>
                <a:cubicBezTo>
                  <a:pt x="1516097" y="1928873"/>
                  <a:pt x="1907182" y="1528077"/>
                  <a:pt x="1907182" y="1033670"/>
                </a:cubicBezTo>
                <a:cubicBezTo>
                  <a:pt x="1907182" y="539263"/>
                  <a:pt x="1516097" y="138467"/>
                  <a:pt x="1033669" y="138467"/>
                </a:cubicBezTo>
                <a:close/>
              </a:path>
            </a:pathLst>
          </a:custGeom>
          <a:solidFill>
            <a:srgbClr val="37B6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517E990-02FD-D242-8B71-645EB27C269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501682" y="2979130"/>
            <a:ext cx="1473200" cy="460375"/>
          </a:xfrm>
          <a:prstGeom prst="rect">
            <a:avLst/>
          </a:prstGeom>
        </p:spPr>
        <p:txBody>
          <a:bodyPr/>
          <a:lstStyle>
            <a:lvl1pPr algn="ctr">
              <a:defRPr sz="3200" b="0" i="0" spc="-15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DATO</a:t>
            </a:r>
          </a:p>
        </p:txBody>
      </p:sp>
      <p:sp>
        <p:nvSpPr>
          <p:cNvPr id="23" name="Marcador de texto 2">
            <a:extLst>
              <a:ext uri="{FF2B5EF4-FFF2-40B4-BE49-F238E27FC236}">
                <a16:creationId xmlns:a16="http://schemas.microsoft.com/office/drawing/2014/main" id="{A65A05E2-CC7D-2244-A052-D46A92F3EE6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65625" y="2938824"/>
            <a:ext cx="1473200" cy="596176"/>
          </a:xfrm>
          <a:prstGeom prst="rect">
            <a:avLst/>
          </a:prstGeom>
        </p:spPr>
        <p:txBody>
          <a:bodyPr/>
          <a:lstStyle>
            <a:lvl1pPr algn="ctr">
              <a:defRPr sz="4800" b="1" i="0" spc="-15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00%</a:t>
            </a:r>
          </a:p>
        </p:txBody>
      </p:sp>
      <p:sp>
        <p:nvSpPr>
          <p:cNvPr id="24" name="Marcador de texto 2">
            <a:extLst>
              <a:ext uri="{FF2B5EF4-FFF2-40B4-BE49-F238E27FC236}">
                <a16:creationId xmlns:a16="http://schemas.microsoft.com/office/drawing/2014/main" id="{6C2AD73C-311F-4B42-989D-FB0CC97F0CD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992938" y="2965018"/>
            <a:ext cx="1473200" cy="596176"/>
          </a:xfrm>
          <a:prstGeom prst="rect">
            <a:avLst/>
          </a:prstGeom>
        </p:spPr>
        <p:txBody>
          <a:bodyPr/>
          <a:lstStyle>
            <a:lvl1pPr algn="ctr">
              <a:defRPr sz="4800" b="1" i="0" spc="-15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00%</a:t>
            </a:r>
          </a:p>
        </p:txBody>
      </p:sp>
      <p:sp>
        <p:nvSpPr>
          <p:cNvPr id="25" name="Marcador de texto 2">
            <a:extLst>
              <a:ext uri="{FF2B5EF4-FFF2-40B4-BE49-F238E27FC236}">
                <a16:creationId xmlns:a16="http://schemas.microsoft.com/office/drawing/2014/main" id="{1C59773F-80F7-134A-82B7-50E2CAD2641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755188" y="2938824"/>
            <a:ext cx="1473200" cy="596176"/>
          </a:xfrm>
          <a:prstGeom prst="rect">
            <a:avLst/>
          </a:prstGeom>
        </p:spPr>
        <p:txBody>
          <a:bodyPr/>
          <a:lstStyle>
            <a:lvl1pPr algn="ctr">
              <a:defRPr sz="4800" b="1" i="0" spc="-15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00%</a:t>
            </a:r>
          </a:p>
        </p:txBody>
      </p:sp>
      <p:sp>
        <p:nvSpPr>
          <p:cNvPr id="26" name="Marcador de texto 2">
            <a:extLst>
              <a:ext uri="{FF2B5EF4-FFF2-40B4-BE49-F238E27FC236}">
                <a16:creationId xmlns:a16="http://schemas.microsoft.com/office/drawing/2014/main" id="{BB710777-482D-A24D-893F-6D706C67186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16220" y="4522300"/>
            <a:ext cx="1372009" cy="656901"/>
          </a:xfrm>
          <a:prstGeom prst="rect">
            <a:avLst/>
          </a:prstGeom>
        </p:spPr>
        <p:txBody>
          <a:bodyPr anchor="t"/>
          <a:lstStyle>
            <a:lvl1pPr algn="ctr">
              <a:lnSpc>
                <a:spcPct val="100000"/>
              </a:lnSpc>
              <a:spcBef>
                <a:spcPts val="0"/>
              </a:spcBef>
              <a:defRPr lang="es-ES" sz="1600" b="0" kern="1200" dirty="0">
                <a:solidFill>
                  <a:schemeClr val="accent1"/>
                </a:solidFill>
                <a:latin typeface="Arial" panose="020B0604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Leyenda</a:t>
            </a:r>
          </a:p>
        </p:txBody>
      </p:sp>
      <p:sp>
        <p:nvSpPr>
          <p:cNvPr id="27" name="Marcador de texto 2">
            <a:extLst>
              <a:ext uri="{FF2B5EF4-FFF2-40B4-BE49-F238E27FC236}">
                <a16:creationId xmlns:a16="http://schemas.microsoft.com/office/drawing/2014/main" id="{CBE4B6EF-F0CD-A341-B7D8-071E1519313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92938" y="4522299"/>
            <a:ext cx="1372009" cy="656901"/>
          </a:xfrm>
          <a:prstGeom prst="rect">
            <a:avLst/>
          </a:prstGeom>
        </p:spPr>
        <p:txBody>
          <a:bodyPr anchor="t"/>
          <a:lstStyle>
            <a:lvl1pPr algn="ctr">
              <a:lnSpc>
                <a:spcPct val="100000"/>
              </a:lnSpc>
              <a:spcBef>
                <a:spcPts val="0"/>
              </a:spcBef>
              <a:defRPr lang="es-ES" sz="1600" b="0" kern="1200" dirty="0">
                <a:solidFill>
                  <a:schemeClr val="accent1"/>
                </a:solidFill>
                <a:latin typeface="Arial" panose="020B0604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Leyenda</a:t>
            </a:r>
          </a:p>
        </p:txBody>
      </p:sp>
      <p:sp>
        <p:nvSpPr>
          <p:cNvPr id="28" name="Marcador de texto 2">
            <a:extLst>
              <a:ext uri="{FF2B5EF4-FFF2-40B4-BE49-F238E27FC236}">
                <a16:creationId xmlns:a16="http://schemas.microsoft.com/office/drawing/2014/main" id="{46730CA4-A285-7740-922B-E6F1B5073D8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802607" y="4522298"/>
            <a:ext cx="1372009" cy="656901"/>
          </a:xfrm>
          <a:prstGeom prst="rect">
            <a:avLst/>
          </a:prstGeom>
        </p:spPr>
        <p:txBody>
          <a:bodyPr anchor="t"/>
          <a:lstStyle>
            <a:lvl1pPr algn="ctr">
              <a:lnSpc>
                <a:spcPct val="100000"/>
              </a:lnSpc>
              <a:spcBef>
                <a:spcPts val="0"/>
              </a:spcBef>
              <a:defRPr lang="es-ES" sz="1600" b="0" kern="1200" dirty="0">
                <a:solidFill>
                  <a:schemeClr val="accent1"/>
                </a:solidFill>
                <a:latin typeface="Arial" panose="020B0604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Leyenda</a:t>
            </a:r>
          </a:p>
        </p:txBody>
      </p:sp>
    </p:spTree>
    <p:extLst>
      <p:ext uri="{BB962C8B-B14F-4D97-AF65-F5344CB8AC3E}">
        <p14:creationId xmlns:p14="http://schemas.microsoft.com/office/powerpoint/2010/main" val="4892766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jemplo Datos 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9805" y="6597650"/>
            <a:ext cx="1392195" cy="260350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s-ES" dirty="0">
                <a:latin typeface="Arial" panose="020B0604020202020204" pitchFamily="34" charset="0"/>
              </a:rPr>
              <a:t>/ </a:t>
            </a:r>
            <a:fld id="{E77D623B-8418-F642-B01C-38FE0BA158AD}" type="slidenum">
              <a:rPr lang="es-ES" smtClean="0">
                <a:latin typeface="Arial" panose="020B0604020202020204" pitchFamily="34" charset="0"/>
              </a:rPr>
              <a:pPr/>
              <a:t>‹Nº›</a:t>
            </a:fld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8" name="Rectángulo 12">
            <a:extLst>
              <a:ext uri="{FF2B5EF4-FFF2-40B4-BE49-F238E27FC236}">
                <a16:creationId xmlns:a16="http://schemas.microsoft.com/office/drawing/2014/main" id="{3524CA0E-5624-4741-9F8E-996886E364D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277394" y="751326"/>
            <a:ext cx="6914606" cy="474663"/>
          </a:xfrm>
          <a:prstGeom prst="rect">
            <a:avLst/>
          </a:prstGeom>
          <a:solidFill>
            <a:srgbClr val="EA524E"/>
          </a:solidFill>
          <a:ln>
            <a:noFill/>
          </a:ln>
        </p:spPr>
        <p:txBody>
          <a:bodyPr/>
          <a:lstStyle/>
          <a:p>
            <a:pPr algn="r"/>
            <a:endParaRPr lang="es-ES" altLang="es-ES" dirty="0">
              <a:latin typeface="Arial" panose="020B0604020202020204" pitchFamily="34" charset="0"/>
            </a:endParaRPr>
          </a:p>
        </p:txBody>
      </p:sp>
      <p:sp>
        <p:nvSpPr>
          <p:cNvPr id="14" name="Marcador de texto 2">
            <a:extLst>
              <a:ext uri="{FF2B5EF4-FFF2-40B4-BE49-F238E27FC236}">
                <a16:creationId xmlns:a16="http://schemas.microsoft.com/office/drawing/2014/main" id="{B83691E7-3951-3E48-82EC-80DCD3D8D3F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449569" y="794115"/>
            <a:ext cx="4493441" cy="409000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spcBef>
                <a:spcPts val="0"/>
              </a:spcBef>
              <a:defRPr lang="es-ES" sz="2200" b="0" kern="1200" dirty="0">
                <a:solidFill>
                  <a:schemeClr val="bg1"/>
                </a:solidFill>
                <a:latin typeface="Arial" panose="020B0604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Titular datos RS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517E990-02FD-D242-8B71-645EB27C269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8303" y="1647936"/>
            <a:ext cx="3971273" cy="511118"/>
          </a:xfrm>
          <a:prstGeom prst="rect">
            <a:avLst/>
          </a:prstGeom>
        </p:spPr>
        <p:txBody>
          <a:bodyPr/>
          <a:lstStyle>
            <a:lvl1pPr algn="l">
              <a:defRPr sz="2400" b="0" i="0" spc="-150">
                <a:solidFill>
                  <a:srgbClr val="D2474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Titulo2</a:t>
            </a:r>
          </a:p>
        </p:txBody>
      </p:sp>
      <p:sp>
        <p:nvSpPr>
          <p:cNvPr id="26" name="Marcador de texto 2">
            <a:extLst>
              <a:ext uri="{FF2B5EF4-FFF2-40B4-BE49-F238E27FC236}">
                <a16:creationId xmlns:a16="http://schemas.microsoft.com/office/drawing/2014/main" id="{BB710777-482D-A24D-893F-6D706C67186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846226" y="2967857"/>
            <a:ext cx="1372009" cy="656901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spcBef>
                <a:spcPts val="0"/>
              </a:spcBef>
              <a:defRPr lang="es-ES" sz="1600" b="0" kern="1200" dirty="0">
                <a:solidFill>
                  <a:schemeClr val="accent1"/>
                </a:solidFill>
                <a:latin typeface="Arial" panose="020B0604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Leyenda</a:t>
            </a:r>
          </a:p>
        </p:txBody>
      </p:sp>
      <p:pic>
        <p:nvPicPr>
          <p:cNvPr id="18" name="Imagen 1">
            <a:extLst>
              <a:ext uri="{FF2B5EF4-FFF2-40B4-BE49-F238E27FC236}">
                <a16:creationId xmlns:a16="http://schemas.microsoft.com/office/drawing/2014/main" id="{77A691E1-7027-A549-B2F8-880DFF01AF5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68932" y="2864427"/>
            <a:ext cx="736717" cy="7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agen 2">
            <a:extLst>
              <a:ext uri="{FF2B5EF4-FFF2-40B4-BE49-F238E27FC236}">
                <a16:creationId xmlns:a16="http://schemas.microsoft.com/office/drawing/2014/main" id="{9F536517-4D8F-874B-8C5C-E3C482F66AB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68932" y="4142312"/>
            <a:ext cx="736717" cy="7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n 3">
            <a:extLst>
              <a:ext uri="{FF2B5EF4-FFF2-40B4-BE49-F238E27FC236}">
                <a16:creationId xmlns:a16="http://schemas.microsoft.com/office/drawing/2014/main" id="{1157AB85-E56E-0D4C-BAC9-1C740AB068C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7009" y="4142313"/>
            <a:ext cx="736717" cy="7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Imagen 5">
            <a:extLst>
              <a:ext uri="{FF2B5EF4-FFF2-40B4-BE49-F238E27FC236}">
                <a16:creationId xmlns:a16="http://schemas.microsoft.com/office/drawing/2014/main" id="{0EA56C24-1D38-124D-8963-797F78CC4C4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0822" y="2864427"/>
            <a:ext cx="736717" cy="7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Marcador de texto 2">
            <a:extLst>
              <a:ext uri="{FF2B5EF4-FFF2-40B4-BE49-F238E27FC236}">
                <a16:creationId xmlns:a16="http://schemas.microsoft.com/office/drawing/2014/main" id="{8D92A81C-8457-7346-9BE6-40677087E2FE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3846226" y="4272263"/>
            <a:ext cx="1372009" cy="656901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spcBef>
                <a:spcPts val="0"/>
              </a:spcBef>
              <a:defRPr lang="es-ES" sz="1600" b="0" kern="1200" dirty="0">
                <a:solidFill>
                  <a:schemeClr val="accent1"/>
                </a:solidFill>
                <a:latin typeface="Arial" panose="020B0604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Leyenda</a:t>
            </a:r>
          </a:p>
        </p:txBody>
      </p:sp>
      <p:sp>
        <p:nvSpPr>
          <p:cNvPr id="36" name="Marcador de texto 2">
            <a:extLst>
              <a:ext uri="{FF2B5EF4-FFF2-40B4-BE49-F238E27FC236}">
                <a16:creationId xmlns:a16="http://schemas.microsoft.com/office/drawing/2014/main" id="{7D63DC8F-8293-9145-ACBD-7EFAB36FA493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8048692" y="2967857"/>
            <a:ext cx="1372009" cy="656901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spcBef>
                <a:spcPts val="0"/>
              </a:spcBef>
              <a:defRPr lang="es-ES" sz="1600" b="0" kern="1200" dirty="0">
                <a:solidFill>
                  <a:schemeClr val="accent1"/>
                </a:solidFill>
                <a:latin typeface="Arial" panose="020B0604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Leyenda</a:t>
            </a:r>
          </a:p>
        </p:txBody>
      </p:sp>
      <p:sp>
        <p:nvSpPr>
          <p:cNvPr id="37" name="Marcador de texto 2">
            <a:extLst>
              <a:ext uri="{FF2B5EF4-FFF2-40B4-BE49-F238E27FC236}">
                <a16:creationId xmlns:a16="http://schemas.microsoft.com/office/drawing/2014/main" id="{D2BDD6D5-2A61-6A47-B8AD-E002F0A46EFD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8048692" y="4262867"/>
            <a:ext cx="1372009" cy="656901"/>
          </a:xfrm>
          <a:prstGeom prst="rect">
            <a:avLst/>
          </a:prstGeom>
        </p:spPr>
        <p:txBody>
          <a:bodyPr anchor="t"/>
          <a:lstStyle>
            <a:lvl1pPr algn="l">
              <a:lnSpc>
                <a:spcPct val="100000"/>
              </a:lnSpc>
              <a:spcBef>
                <a:spcPts val="0"/>
              </a:spcBef>
              <a:defRPr lang="es-ES" sz="1600" b="0" kern="1200" dirty="0">
                <a:solidFill>
                  <a:schemeClr val="accent1"/>
                </a:solidFill>
                <a:latin typeface="Arial" panose="020B0604020202020204" pitchFamily="34" charset="0"/>
                <a:ea typeface="Geneva" panose="020B0503030404040204" pitchFamily="34" charset="0"/>
                <a:cs typeface="Geneva" panose="020B0503030404040204" pitchFamily="34" charset="0"/>
              </a:defRPr>
            </a:lvl1pPr>
          </a:lstStyle>
          <a:p>
            <a:pPr lvl="0"/>
            <a:r>
              <a:rPr lang="es-ES" dirty="0"/>
              <a:t>Leyenda</a:t>
            </a:r>
          </a:p>
        </p:txBody>
      </p:sp>
    </p:spTree>
    <p:extLst>
      <p:ext uri="{BB962C8B-B14F-4D97-AF65-F5344CB8AC3E}">
        <p14:creationId xmlns:p14="http://schemas.microsoft.com/office/powerpoint/2010/main" val="246565586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, imagen,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AA79999F-DC12-E840-890B-A2B657503AAF}"/>
              </a:ext>
            </a:extLst>
          </p:cNvPr>
          <p:cNvSpPr/>
          <p:nvPr userDrawn="1"/>
        </p:nvSpPr>
        <p:spPr>
          <a:xfrm>
            <a:off x="0" y="850604"/>
            <a:ext cx="12192000" cy="5032744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489BD07-5A82-A44F-BEA8-F5C1CD59A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99804" y="6461125"/>
            <a:ext cx="1392195" cy="260350"/>
          </a:xfrm>
        </p:spPr>
        <p:txBody>
          <a:bodyPr/>
          <a:lstStyle/>
          <a:p>
            <a:r>
              <a:rPr lang="es-ES" dirty="0">
                <a:latin typeface="Arial" panose="020B0604020202020204" pitchFamily="34" charset="0"/>
              </a:rPr>
              <a:t>/ </a:t>
            </a:r>
            <a:fld id="{E77D623B-8418-F642-B01C-38FE0BA158AD}" type="slidenum">
              <a:rPr lang="es-ES" smtClean="0">
                <a:latin typeface="Arial" panose="020B0604020202020204" pitchFamily="34" charset="0"/>
              </a:rPr>
              <a:pPr/>
              <a:t>‹Nº›</a:t>
            </a:fld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033EF07-4081-254A-B108-AEEEE83AB7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80587" y="1389321"/>
            <a:ext cx="11630826" cy="3997842"/>
          </a:xfrm>
          <a:prstGeom prst="rect">
            <a:avLst/>
          </a:prstGeom>
          <a:noFill/>
        </p:spPr>
        <p:txBody>
          <a:bodyPr anchor="t"/>
          <a:lstStyle>
            <a:lvl1pPr marL="0" algn="ctr">
              <a:lnSpc>
                <a:spcPct val="100000"/>
              </a:lnSpc>
              <a:spcBef>
                <a:spcPts val="3600"/>
              </a:spcBef>
              <a:spcAft>
                <a:spcPts val="1200"/>
              </a:spcAft>
              <a:defRPr sz="40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s-ES" dirty="0"/>
          </a:p>
          <a:p>
            <a:pPr lvl="0"/>
            <a:r>
              <a:rPr lang="es-ES" dirty="0"/>
              <a:t>Insertar una cita, imagen o vídeo</a:t>
            </a:r>
          </a:p>
        </p:txBody>
      </p:sp>
    </p:spTree>
    <p:extLst>
      <p:ext uri="{BB962C8B-B14F-4D97-AF65-F5344CB8AC3E}">
        <p14:creationId xmlns:p14="http://schemas.microsoft.com/office/powerpoint/2010/main" val="59351670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ndo color media pag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AA79999F-DC12-E840-890B-A2B657503AAF}"/>
              </a:ext>
            </a:extLst>
          </p:cNvPr>
          <p:cNvSpPr/>
          <p:nvPr userDrawn="1"/>
        </p:nvSpPr>
        <p:spPr>
          <a:xfrm>
            <a:off x="4628708" y="0"/>
            <a:ext cx="7563292" cy="6858000"/>
          </a:xfrm>
          <a:prstGeom prst="rect">
            <a:avLst/>
          </a:prstGeom>
          <a:solidFill>
            <a:srgbClr val="EA524E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E7E25FC-F99F-3E47-AD9B-5C384118E01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73395" y="1581149"/>
            <a:ext cx="2927498" cy="2409603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Un fondo para resaltar algo</a:t>
            </a:r>
          </a:p>
        </p:txBody>
      </p:sp>
    </p:spTree>
    <p:extLst>
      <p:ext uri="{BB962C8B-B14F-4D97-AF65-F5344CB8AC3E}">
        <p14:creationId xmlns:p14="http://schemas.microsoft.com/office/powerpoint/2010/main" val="25933866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. 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1">
            <a:extLst>
              <a:ext uri="{FF2B5EF4-FFF2-40B4-BE49-F238E27FC236}">
                <a16:creationId xmlns:a16="http://schemas.microsoft.com/office/drawing/2014/main" id="{7724CBDB-CB7E-8644-8C64-0201BC6EF6D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2987338" y="4570413"/>
            <a:ext cx="1079500" cy="1079500"/>
          </a:xfrm>
          <a:prstGeom prst="rect">
            <a:avLst/>
          </a:prstGeom>
          <a:solidFill>
            <a:srgbClr val="D147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/>
            <a:endParaRPr lang="es-ES" altLang="es-ES" dirty="0">
              <a:latin typeface="Arial" panose="020B0604020202020204" pitchFamily="34" charset="0"/>
            </a:endParaRPr>
          </a:p>
        </p:txBody>
      </p:sp>
      <p:sp>
        <p:nvSpPr>
          <p:cNvPr id="6" name="Rectángulo 1">
            <a:extLst>
              <a:ext uri="{FF2B5EF4-FFF2-40B4-BE49-F238E27FC236}">
                <a16:creationId xmlns:a16="http://schemas.microsoft.com/office/drawing/2014/main" id="{777C747D-CC73-5A4B-BF35-8EF22FDA75F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2987338" y="2378075"/>
            <a:ext cx="1079500" cy="1079500"/>
          </a:xfrm>
          <a:prstGeom prst="rect">
            <a:avLst/>
          </a:prstGeom>
          <a:solidFill>
            <a:srgbClr val="37B6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/>
            <a:endParaRPr lang="es-ES" altLang="es-ES" dirty="0">
              <a:latin typeface="Arial" panose="020B0604020202020204" pitchFamily="34" charset="0"/>
            </a:endParaRPr>
          </a:p>
        </p:txBody>
      </p:sp>
      <p:sp>
        <p:nvSpPr>
          <p:cNvPr id="7" name="Rectángulo 1">
            <a:extLst>
              <a:ext uri="{FF2B5EF4-FFF2-40B4-BE49-F238E27FC236}">
                <a16:creationId xmlns:a16="http://schemas.microsoft.com/office/drawing/2014/main" id="{7AAFF01C-1A57-DA4A-9B98-1AE3BBFA29F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2987338" y="3470275"/>
            <a:ext cx="1079500" cy="10795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/>
          <a:lstStyle/>
          <a:p>
            <a:pPr algn="r">
              <a:defRPr/>
            </a:pPr>
            <a:endParaRPr lang="es-ES" altLang="es-ES" dirty="0">
              <a:latin typeface="Arial" panose="020B0604020202020204" pitchFamily="34" charset="0"/>
            </a:endParaRPr>
          </a:p>
        </p:txBody>
      </p:sp>
      <p:sp>
        <p:nvSpPr>
          <p:cNvPr id="8" name="Rectángulo 1">
            <a:extLst>
              <a:ext uri="{FF2B5EF4-FFF2-40B4-BE49-F238E27FC236}">
                <a16:creationId xmlns:a16="http://schemas.microsoft.com/office/drawing/2014/main" id="{7101C053-2CC9-3B4D-AA29-D9C23B7CC66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2987338" y="5659438"/>
            <a:ext cx="1079500" cy="1079500"/>
          </a:xfrm>
          <a:prstGeom prst="rect">
            <a:avLst/>
          </a:prstGeom>
          <a:solidFill>
            <a:srgbClr val="0F33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/>
            <a:endParaRPr lang="es-ES" altLang="es-E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92328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ag. en blanco /Ejemplo MEN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12">
            <a:extLst>
              <a:ext uri="{FF2B5EF4-FFF2-40B4-BE49-F238E27FC236}">
                <a16:creationId xmlns:a16="http://schemas.microsoft.com/office/drawing/2014/main" id="{534E7E6F-DA15-014F-8721-07BFCB80BDA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-37763" y="1271478"/>
            <a:ext cx="1497073" cy="316997"/>
          </a:xfrm>
          <a:prstGeom prst="rect">
            <a:avLst/>
          </a:prstGeom>
          <a:solidFill>
            <a:srgbClr val="52737D"/>
          </a:solidFill>
          <a:ln>
            <a:noFill/>
          </a:ln>
        </p:spPr>
        <p:txBody>
          <a:bodyPr/>
          <a:lstStyle/>
          <a:p>
            <a:pPr algn="ctr"/>
            <a:r>
              <a:rPr lang="es-ES" altLang="es-ES" sz="1600" b="0" dirty="0">
                <a:solidFill>
                  <a:schemeClr val="bg1"/>
                </a:solidFill>
                <a:latin typeface="Arial" panose="020B0604020202020204" pitchFamily="34" charset="0"/>
              </a:rPr>
              <a:t>Menu1</a:t>
            </a:r>
          </a:p>
        </p:txBody>
      </p:sp>
      <p:sp>
        <p:nvSpPr>
          <p:cNvPr id="10" name="Rectángulo 12">
            <a:extLst>
              <a:ext uri="{FF2B5EF4-FFF2-40B4-BE49-F238E27FC236}">
                <a16:creationId xmlns:a16="http://schemas.microsoft.com/office/drawing/2014/main" id="{A7AD72FF-3277-234B-9078-6285195B98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-24352" y="1728659"/>
            <a:ext cx="1497073" cy="316997"/>
          </a:xfrm>
          <a:prstGeom prst="rect">
            <a:avLst/>
          </a:prstGeom>
          <a:solidFill>
            <a:srgbClr val="EA524E"/>
          </a:solidFill>
          <a:ln>
            <a:noFill/>
          </a:ln>
        </p:spPr>
        <p:txBody>
          <a:bodyPr/>
          <a:lstStyle/>
          <a:p>
            <a:pPr algn="ctr"/>
            <a:r>
              <a:rPr lang="es-ES" altLang="es-ES" sz="1600" b="0" dirty="0" err="1">
                <a:latin typeface="Arial" panose="020B0604020202020204" pitchFamily="34" charset="0"/>
              </a:rPr>
              <a:t>Pag</a:t>
            </a:r>
            <a:r>
              <a:rPr lang="es-ES" altLang="es-ES" sz="1600" b="0" dirty="0">
                <a:latin typeface="Arial" panose="020B0604020202020204" pitchFamily="34" charset="0"/>
              </a:rPr>
              <a:t>. actual</a:t>
            </a:r>
          </a:p>
        </p:txBody>
      </p:sp>
      <p:sp>
        <p:nvSpPr>
          <p:cNvPr id="11" name="Rectángulo 12">
            <a:extLst>
              <a:ext uri="{FF2B5EF4-FFF2-40B4-BE49-F238E27FC236}">
                <a16:creationId xmlns:a16="http://schemas.microsoft.com/office/drawing/2014/main" id="{8D341CAF-9E67-8247-B0E4-8E6324244B4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-24352" y="2203034"/>
            <a:ext cx="1497073" cy="316997"/>
          </a:xfrm>
          <a:prstGeom prst="rect">
            <a:avLst/>
          </a:prstGeom>
          <a:solidFill>
            <a:srgbClr val="52737D"/>
          </a:solidFill>
          <a:ln>
            <a:noFill/>
          </a:ln>
        </p:spPr>
        <p:txBody>
          <a:bodyPr/>
          <a:lstStyle/>
          <a:p>
            <a:pPr algn="ctr"/>
            <a:r>
              <a:rPr lang="es-ES" altLang="es-ES" sz="1600" b="0" dirty="0" err="1">
                <a:solidFill>
                  <a:schemeClr val="bg1"/>
                </a:solidFill>
                <a:latin typeface="Arial" panose="020B0604020202020204" pitchFamily="34" charset="0"/>
              </a:rPr>
              <a:t>Menu</a:t>
            </a:r>
            <a:r>
              <a:rPr lang="es-ES" altLang="es-ES" sz="1600" b="0" dirty="0">
                <a:solidFill>
                  <a:schemeClr val="bg1"/>
                </a:solidFill>
                <a:latin typeface="Arial" panose="020B0604020202020204" pitchFamily="34" charset="0"/>
              </a:rPr>
              <a:t> 3</a:t>
            </a:r>
          </a:p>
        </p:txBody>
      </p:sp>
      <p:sp>
        <p:nvSpPr>
          <p:cNvPr id="12" name="Rectángulo 12">
            <a:extLst>
              <a:ext uri="{FF2B5EF4-FFF2-40B4-BE49-F238E27FC236}">
                <a16:creationId xmlns:a16="http://schemas.microsoft.com/office/drawing/2014/main" id="{7CCB8185-FD9C-244E-93D9-14C4110CED5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-21101" y="2685455"/>
            <a:ext cx="1497073" cy="316997"/>
          </a:xfrm>
          <a:prstGeom prst="rect">
            <a:avLst/>
          </a:prstGeom>
          <a:solidFill>
            <a:srgbClr val="52737D"/>
          </a:solidFill>
          <a:ln>
            <a:noFill/>
          </a:ln>
        </p:spPr>
        <p:txBody>
          <a:bodyPr/>
          <a:lstStyle/>
          <a:p>
            <a:pPr algn="ctr"/>
            <a:r>
              <a:rPr lang="es-ES" altLang="es-ES" sz="1600" b="0" dirty="0">
                <a:solidFill>
                  <a:schemeClr val="bg1"/>
                </a:solidFill>
                <a:latin typeface="Arial" panose="020B0604020202020204" pitchFamily="34" charset="0"/>
              </a:rPr>
              <a:t>Menú 4</a:t>
            </a:r>
          </a:p>
        </p:txBody>
      </p:sp>
      <p:sp>
        <p:nvSpPr>
          <p:cNvPr id="13" name="Marcador de texto 2">
            <a:extLst>
              <a:ext uri="{FF2B5EF4-FFF2-40B4-BE49-F238E27FC236}">
                <a16:creationId xmlns:a16="http://schemas.microsoft.com/office/drawing/2014/main" id="{6CBCF549-B921-4B1F-8384-C12C361D8FA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92259" y="3498907"/>
            <a:ext cx="4439118" cy="1239348"/>
          </a:xfrm>
          <a:prstGeom prst="rect">
            <a:avLst/>
          </a:prstGeom>
        </p:spPr>
        <p:txBody>
          <a:bodyPr/>
          <a:lstStyle>
            <a:lvl1pPr algn="l">
              <a:defRPr sz="1800" b="0" i="1" spc="0">
                <a:solidFill>
                  <a:srgbClr val="D2474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Ejemplo de un menú /copiar y pegar en una diapositiva manualmente desde el patrón</a:t>
            </a:r>
          </a:p>
        </p:txBody>
      </p:sp>
      <p:sp>
        <p:nvSpPr>
          <p:cNvPr id="14" name="Rectángulo 1">
            <a:extLst>
              <a:ext uri="{FF2B5EF4-FFF2-40B4-BE49-F238E27FC236}">
                <a16:creationId xmlns:a16="http://schemas.microsoft.com/office/drawing/2014/main" id="{038E6D19-77C4-1F48-A09A-D39CB44CBAB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1486813" y="1087415"/>
            <a:ext cx="1079500" cy="1079500"/>
          </a:xfrm>
          <a:prstGeom prst="rect">
            <a:avLst/>
          </a:prstGeom>
          <a:solidFill>
            <a:srgbClr val="37B5B0"/>
          </a:solidFill>
          <a:ln>
            <a:noFill/>
          </a:ln>
        </p:spPr>
        <p:txBody>
          <a:bodyPr/>
          <a:lstStyle/>
          <a:p>
            <a:pPr algn="r"/>
            <a:endParaRPr lang="es-ES" altLang="es-ES" dirty="0">
              <a:latin typeface="Arial" panose="020B0604020202020204" pitchFamily="34" charset="0"/>
            </a:endParaRPr>
          </a:p>
        </p:txBody>
      </p:sp>
      <p:sp>
        <p:nvSpPr>
          <p:cNvPr id="15" name="Rectángulo 1">
            <a:extLst>
              <a:ext uri="{FF2B5EF4-FFF2-40B4-BE49-F238E27FC236}">
                <a16:creationId xmlns:a16="http://schemas.microsoft.com/office/drawing/2014/main" id="{1DF716F9-079B-DE4E-A449-672FDBFA1C4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1486813" y="-14288"/>
            <a:ext cx="1079500" cy="1079500"/>
          </a:xfrm>
          <a:prstGeom prst="rect">
            <a:avLst/>
          </a:prstGeom>
          <a:solidFill>
            <a:srgbClr val="EA524E"/>
          </a:solidFill>
          <a:ln>
            <a:noFill/>
          </a:ln>
        </p:spPr>
        <p:txBody>
          <a:bodyPr/>
          <a:lstStyle/>
          <a:p>
            <a:pPr algn="r"/>
            <a:endParaRPr lang="es-ES" altLang="es-ES" dirty="0">
              <a:latin typeface="Arial" panose="020B0604020202020204" pitchFamily="34" charset="0"/>
            </a:endParaRPr>
          </a:p>
        </p:txBody>
      </p:sp>
      <p:sp>
        <p:nvSpPr>
          <p:cNvPr id="16" name="Rectángulo 1">
            <a:extLst>
              <a:ext uri="{FF2B5EF4-FFF2-40B4-BE49-F238E27FC236}">
                <a16:creationId xmlns:a16="http://schemas.microsoft.com/office/drawing/2014/main" id="{0D82009E-B38A-A84C-9DC4-4648BE2FF2E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1486813" y="5494226"/>
            <a:ext cx="1079500" cy="1079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 algn="r">
              <a:defRPr/>
            </a:pPr>
            <a:endParaRPr lang="es-ES" altLang="es-ES" dirty="0">
              <a:latin typeface="Arial" panose="020B0604020202020204" pitchFamily="34" charset="0"/>
            </a:endParaRPr>
          </a:p>
        </p:txBody>
      </p:sp>
      <p:sp>
        <p:nvSpPr>
          <p:cNvPr id="17" name="Rectángulo 1">
            <a:extLst>
              <a:ext uri="{FF2B5EF4-FFF2-40B4-BE49-F238E27FC236}">
                <a16:creationId xmlns:a16="http://schemas.microsoft.com/office/drawing/2014/main" id="{25A8C477-6C7D-9045-8030-68905012BF4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1486813" y="3290821"/>
            <a:ext cx="1079500" cy="1079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 algn="r"/>
            <a:endParaRPr lang="es-ES" altLang="es-ES" dirty="0">
              <a:latin typeface="Arial" panose="020B0604020202020204" pitchFamily="34" charset="0"/>
            </a:endParaRPr>
          </a:p>
        </p:txBody>
      </p:sp>
      <p:sp>
        <p:nvSpPr>
          <p:cNvPr id="18" name="Rectángulo 1">
            <a:extLst>
              <a:ext uri="{FF2B5EF4-FFF2-40B4-BE49-F238E27FC236}">
                <a16:creationId xmlns:a16="http://schemas.microsoft.com/office/drawing/2014/main" id="{51517E5D-8C37-324F-A9D1-3B7D879B6AD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1486813" y="2189118"/>
            <a:ext cx="1079500" cy="10795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/>
          <a:lstStyle/>
          <a:p>
            <a:pPr algn="r"/>
            <a:endParaRPr lang="es-ES" altLang="es-ES" dirty="0">
              <a:latin typeface="Arial" panose="020B0604020202020204" pitchFamily="34" charset="0"/>
            </a:endParaRPr>
          </a:p>
        </p:txBody>
      </p:sp>
      <p:sp>
        <p:nvSpPr>
          <p:cNvPr id="19" name="Rectángulo 1">
            <a:extLst>
              <a:ext uri="{FF2B5EF4-FFF2-40B4-BE49-F238E27FC236}">
                <a16:creationId xmlns:a16="http://schemas.microsoft.com/office/drawing/2014/main" id="{E2B31EEA-8545-0C4A-B8CE-7C456F5C283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1486813" y="4392524"/>
            <a:ext cx="1079500" cy="1079500"/>
          </a:xfrm>
          <a:prstGeom prst="rect">
            <a:avLst/>
          </a:prstGeom>
          <a:solidFill>
            <a:srgbClr val="1C7372"/>
          </a:solidFill>
          <a:ln>
            <a:noFill/>
          </a:ln>
        </p:spPr>
        <p:txBody>
          <a:bodyPr/>
          <a:lstStyle/>
          <a:p>
            <a:pPr algn="r"/>
            <a:endParaRPr lang="es-ES" altLang="es-ES" dirty="0">
              <a:latin typeface="Arial" panose="020B0604020202020204" pitchFamily="34" charset="0"/>
            </a:endParaRPr>
          </a:p>
        </p:txBody>
      </p:sp>
      <p:sp>
        <p:nvSpPr>
          <p:cNvPr id="20" name="Marcador de texto 2">
            <a:extLst>
              <a:ext uri="{FF2B5EF4-FFF2-40B4-BE49-F238E27FC236}">
                <a16:creationId xmlns:a16="http://schemas.microsoft.com/office/drawing/2014/main" id="{7F34EFD9-5EC5-DD44-AE69-A755A2EC7AD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45705" y="5670150"/>
            <a:ext cx="4741889" cy="727651"/>
          </a:xfrm>
          <a:prstGeom prst="rect">
            <a:avLst/>
          </a:prstGeom>
        </p:spPr>
        <p:txBody>
          <a:bodyPr/>
          <a:lstStyle>
            <a:lvl1pPr algn="l">
              <a:defRPr sz="1800" b="0" i="1" spc="0">
                <a:solidFill>
                  <a:srgbClr val="D2474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s-ES" dirty="0"/>
              <a:t>Banco de iconos:</a:t>
            </a:r>
          </a:p>
          <a:p>
            <a:pPr lvl="0"/>
            <a:r>
              <a:rPr lang="es-ES" dirty="0"/>
              <a:t>https://</a:t>
            </a:r>
            <a:r>
              <a:rPr lang="es-ES" dirty="0" err="1"/>
              <a:t>fonts.google.com</a:t>
            </a:r>
            <a:r>
              <a:rPr lang="es-ES" dirty="0"/>
              <a:t>/</a:t>
            </a:r>
            <a:r>
              <a:rPr lang="es-ES" dirty="0" err="1"/>
              <a:t>icons</a:t>
            </a:r>
            <a:endParaRPr lang="es-ES" dirty="0"/>
          </a:p>
          <a:p>
            <a:pPr lvl="0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4504636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023284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2383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jpeg"/><Relationship Id="rId4" Type="http://schemas.openxmlformats.org/officeDocument/2006/relationships/hyperlink" Target="http://www.upv.es/" TargetMode="Externa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eg"/><Relationship Id="rId4" Type="http://schemas.openxmlformats.org/officeDocument/2006/relationships/hyperlink" Target="http://www.upv.es/" TargetMode="Externa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http://www.upv.es/" TargetMode="Externa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hyperlink" Target="http://www.upv.es/" TargetMode="External"/><Relationship Id="rId4" Type="http://schemas.openxmlformats.org/officeDocument/2006/relationships/image" Target="../media/image4.pn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jpeg"/><Relationship Id="rId5" Type="http://schemas.openxmlformats.org/officeDocument/2006/relationships/hyperlink" Target="http://www.upv.es/" TargetMode="External"/><Relationship Id="rId4" Type="http://schemas.openxmlformats.org/officeDocument/2006/relationships/image" Target="../media/image9.jpe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18" Type="http://schemas.openxmlformats.org/officeDocument/2006/relationships/slideLayout" Target="../slideLayouts/slideLayout26.xml"/><Relationship Id="rId26" Type="http://schemas.openxmlformats.org/officeDocument/2006/relationships/theme" Target="../theme/theme8.xml"/><Relationship Id="rId3" Type="http://schemas.openxmlformats.org/officeDocument/2006/relationships/slideLayout" Target="../slideLayouts/slideLayout11.xml"/><Relationship Id="rId21" Type="http://schemas.openxmlformats.org/officeDocument/2006/relationships/slideLayout" Target="../slideLayouts/slideLayout29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slideLayout" Target="../slideLayouts/slideLayout25.xml"/><Relationship Id="rId25" Type="http://schemas.openxmlformats.org/officeDocument/2006/relationships/slideLayout" Target="../slideLayouts/slideLayout33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20" Type="http://schemas.openxmlformats.org/officeDocument/2006/relationships/slideLayout" Target="../slideLayouts/slideLayout28.xml"/><Relationship Id="rId29" Type="http://schemas.openxmlformats.org/officeDocument/2006/relationships/image" Target="../media/image5.jpeg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24" Type="http://schemas.openxmlformats.org/officeDocument/2006/relationships/slideLayout" Target="../slideLayouts/slideLayout32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23" Type="http://schemas.openxmlformats.org/officeDocument/2006/relationships/slideLayout" Target="../slideLayouts/slideLayout31.xml"/><Relationship Id="rId28" Type="http://schemas.openxmlformats.org/officeDocument/2006/relationships/hyperlink" Target="http://www.upv.es/" TargetMode="External"/><Relationship Id="rId10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27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Relationship Id="rId22" Type="http://schemas.openxmlformats.org/officeDocument/2006/relationships/slideLayout" Target="../slideLayouts/slideLayout30.xml"/><Relationship Id="rId27" Type="http://schemas.openxmlformats.org/officeDocument/2006/relationships/image" Target="../media/image4.pn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5.jpeg"/><Relationship Id="rId4" Type="http://schemas.openxmlformats.org/officeDocument/2006/relationships/hyperlink" Target="http://www.upv.es/" TargetMode="Externa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Imagen 5">
            <a:extLst>
              <a:ext uri="{FF2B5EF4-FFF2-40B4-BE49-F238E27FC236}">
                <a16:creationId xmlns:a16="http://schemas.microsoft.com/office/drawing/2014/main" id="{34E81018-51F8-3C48-9490-9357027C7E5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9625" y="309563"/>
            <a:ext cx="2952750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7F76EEC9-973C-F241-B756-829C5E622DC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76" y="1584063"/>
            <a:ext cx="12185247" cy="527393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48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66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32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498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664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12" indent="-228584" algn="l" defTabSz="9143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78" indent="-228584" algn="l" defTabSz="9143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44" indent="-228584" algn="l" defTabSz="9143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08" indent="-228584" algn="l" defTabSz="9143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6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n 5">
            <a:extLst>
              <a:ext uri="{FF2B5EF4-FFF2-40B4-BE49-F238E27FC236}">
                <a16:creationId xmlns:a16="http://schemas.microsoft.com/office/drawing/2014/main" id="{0A869FE2-7DFA-C948-BFAD-458D4110AF9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9625" y="309563"/>
            <a:ext cx="2952750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C985E0E1-4914-7640-AAB9-2946EAFAF58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74821" y="2546398"/>
            <a:ext cx="12341641" cy="436121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66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32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498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664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12" indent="-228584" algn="l" defTabSz="9143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78" indent="-228584" algn="l" defTabSz="9143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44" indent="-228584" algn="l" defTabSz="9143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08" indent="-228584" algn="l" defTabSz="9143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6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Text Box 2066">
            <a:extLst>
              <a:ext uri="{FF2B5EF4-FFF2-40B4-BE49-F238E27FC236}">
                <a16:creationId xmlns:a16="http://schemas.microsoft.com/office/drawing/2014/main" id="{423D6CA3-9FA7-4349-955F-D8565460A02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473825"/>
            <a:ext cx="2641600" cy="2159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s-ES_tradnl" altLang="es-ES_tradnl" sz="8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Universitat</a:t>
            </a:r>
            <a:r>
              <a:rPr lang="es-ES_tradnl" altLang="es-ES_tradnl" sz="8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s-ES_tradnl" altLang="es-ES_tradnl" sz="8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Politècnica</a:t>
            </a:r>
            <a:r>
              <a:rPr lang="es-ES_tradnl" altLang="es-ES_tradnl" sz="8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 de </a:t>
            </a:r>
            <a:r>
              <a:rPr lang="es-ES_tradnl" altLang="es-ES_tradnl" sz="8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València</a:t>
            </a:r>
            <a:endParaRPr lang="es-ES_tradnl" altLang="es-ES_tradnl" sz="800" b="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2052" name="Gráfico 2">
            <a:extLst>
              <a:ext uri="{FF2B5EF4-FFF2-40B4-BE49-F238E27FC236}">
                <a16:creationId xmlns:a16="http://schemas.microsoft.com/office/drawing/2014/main" id="{17162937-D139-A24A-9F8F-E7312C87D26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9863" y="176213"/>
            <a:ext cx="1420812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2066">
            <a:extLst>
              <a:ext uri="{FF2B5EF4-FFF2-40B4-BE49-F238E27FC236}">
                <a16:creationId xmlns:a16="http://schemas.microsoft.com/office/drawing/2014/main" id="{80437E00-8112-9947-9465-984B3B70F54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194425"/>
            <a:ext cx="3286125" cy="215444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s-ES" sz="800" b="0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Área DE PROGRAMAS DE INVESTIGACIÓN</a:t>
            </a:r>
          </a:p>
        </p:txBody>
      </p:sp>
      <p:sp>
        <p:nvSpPr>
          <p:cNvPr id="11" name="2 Rectángulo">
            <a:hlinkClick r:id="rId4"/>
            <a:extLst>
              <a:ext uri="{FF2B5EF4-FFF2-40B4-BE49-F238E27FC236}">
                <a16:creationId xmlns:a16="http://schemas.microsoft.com/office/drawing/2014/main" id="{F62E7A06-0FE4-E540-AC2A-A0523ECFB53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798638" y="6617661"/>
            <a:ext cx="2892425" cy="260350"/>
          </a:xfrm>
          <a:prstGeom prst="rect">
            <a:avLst/>
          </a:prstGeom>
          <a:noFill/>
          <a:ln>
            <a:noFill/>
          </a:ln>
        </p:spPr>
        <p:txBody>
          <a:bodyPr anchor="t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es-ES" altLang="es-ES" sz="1000" b="0" dirty="0">
                <a:solidFill>
                  <a:srgbClr val="EA524E"/>
                </a:solidFill>
                <a:latin typeface="Arial" panose="020B0604020202020204" pitchFamily="34" charset="0"/>
              </a:rPr>
              <a:t>www.upv.es </a:t>
            </a:r>
            <a:r>
              <a:rPr lang="es-ES" altLang="es-ES" sz="900" b="0" i="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· apin@upv.es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83B9A366-9D04-AD4D-B093-95E9AF7E3CA3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0312" y="6268003"/>
            <a:ext cx="1693438" cy="59437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0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5pPr>
      <a:lvl6pPr marL="457166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6pPr>
      <a:lvl7pPr marL="914332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7pPr>
      <a:lvl8pPr marL="1371498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8pPr>
      <a:lvl9pPr marL="1828664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412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578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744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908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6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Text Box 2066">
            <a:extLst>
              <a:ext uri="{FF2B5EF4-FFF2-40B4-BE49-F238E27FC236}">
                <a16:creationId xmlns:a16="http://schemas.microsoft.com/office/drawing/2014/main" id="{814FA19F-1770-1B4D-B900-764D960417E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473825"/>
            <a:ext cx="2641600" cy="2159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s-ES_tradnl" altLang="es-ES_tradnl" sz="8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Universitat</a:t>
            </a:r>
            <a:r>
              <a:rPr lang="es-ES_tradnl" altLang="es-ES_tradnl" sz="8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s-ES_tradnl" altLang="es-ES_tradnl" sz="8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Politècnica</a:t>
            </a:r>
            <a:r>
              <a:rPr lang="es-ES_tradnl" altLang="es-ES_tradnl" sz="8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 de </a:t>
            </a:r>
            <a:r>
              <a:rPr lang="es-ES_tradnl" altLang="es-ES_tradnl" sz="8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València</a:t>
            </a:r>
            <a:endParaRPr lang="es-ES_tradnl" altLang="es-ES_tradnl" sz="800" b="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3076" name="Gráfico 2">
            <a:extLst>
              <a:ext uri="{FF2B5EF4-FFF2-40B4-BE49-F238E27FC236}">
                <a16:creationId xmlns:a16="http://schemas.microsoft.com/office/drawing/2014/main" id="{1452B51A-D253-8842-ADDB-F899DB80718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9863" y="176213"/>
            <a:ext cx="1420812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2066">
            <a:extLst>
              <a:ext uri="{FF2B5EF4-FFF2-40B4-BE49-F238E27FC236}">
                <a16:creationId xmlns:a16="http://schemas.microsoft.com/office/drawing/2014/main" id="{3375968E-B147-C549-BFA7-CEF432252B8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194425"/>
            <a:ext cx="3286125" cy="2143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s-ES" sz="800" b="0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Área de Biblioteca, documentación y ciencia abierta</a:t>
            </a:r>
          </a:p>
        </p:txBody>
      </p:sp>
      <p:sp>
        <p:nvSpPr>
          <p:cNvPr id="3080" name="Forma libre 1">
            <a:extLst>
              <a:ext uri="{FF2B5EF4-FFF2-40B4-BE49-F238E27FC236}">
                <a16:creationId xmlns:a16="http://schemas.microsoft.com/office/drawing/2014/main" id="{6EEAD733-85CE-9949-B263-8D65901C32C9}"/>
              </a:ext>
            </a:extLst>
          </p:cNvPr>
          <p:cNvSpPr>
            <a:spLocks/>
          </p:cNvSpPr>
          <p:nvPr userDrawn="1"/>
        </p:nvSpPr>
        <p:spPr bwMode="auto">
          <a:xfrm rot="-2700000">
            <a:off x="7518400" y="4537075"/>
            <a:ext cx="6046788" cy="1355725"/>
          </a:xfrm>
          <a:custGeom>
            <a:avLst/>
            <a:gdLst>
              <a:gd name="T0" fmla="*/ 6044154 w 6047227"/>
              <a:gd name="T1" fmla="*/ 0 h 1354214"/>
              <a:gd name="T2" fmla="*/ 4690626 w 6047227"/>
              <a:gd name="T3" fmla="*/ 1364826 h 1354214"/>
              <a:gd name="T4" fmla="*/ 1358869 w 6047227"/>
              <a:gd name="T5" fmla="*/ 1364826 h 1354214"/>
              <a:gd name="T6" fmla="*/ 1341363 w 6047227"/>
              <a:gd name="T7" fmla="*/ 1352558 h 1354214"/>
              <a:gd name="T8" fmla="*/ 0 w 6047227"/>
              <a:gd name="T9" fmla="*/ 0 h 13542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047227" h="1354214">
                <a:moveTo>
                  <a:pt x="6047227" y="0"/>
                </a:moveTo>
                <a:lnTo>
                  <a:pt x="4693013" y="1354214"/>
                </a:lnTo>
                <a:lnTo>
                  <a:pt x="1359562" y="1354214"/>
                </a:lnTo>
                <a:lnTo>
                  <a:pt x="1342042" y="1342042"/>
                </a:lnTo>
                <a:lnTo>
                  <a:pt x="0" y="0"/>
                </a:lnTo>
                <a:lnTo>
                  <a:pt x="6047227" y="0"/>
                </a:lnTo>
                <a:close/>
              </a:path>
            </a:pathLst>
          </a:custGeom>
          <a:solidFill>
            <a:srgbClr val="EA524E"/>
          </a:solidFill>
          <a:ln>
            <a:noFill/>
          </a:ln>
        </p:spPr>
        <p:txBody>
          <a:bodyPr/>
          <a:lstStyle/>
          <a:p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13" name="2 Rectángulo">
            <a:hlinkClick r:id="rId4"/>
            <a:extLst>
              <a:ext uri="{FF2B5EF4-FFF2-40B4-BE49-F238E27FC236}">
                <a16:creationId xmlns:a16="http://schemas.microsoft.com/office/drawing/2014/main" id="{A14D0A6A-7B43-2147-B8F1-A95802F2E20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798638" y="6617661"/>
            <a:ext cx="2892425" cy="260350"/>
          </a:xfrm>
          <a:prstGeom prst="rect">
            <a:avLst/>
          </a:prstGeom>
          <a:noFill/>
          <a:ln>
            <a:noFill/>
          </a:ln>
        </p:spPr>
        <p:txBody>
          <a:bodyPr anchor="t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es-ES" altLang="es-ES" sz="1050" b="0" dirty="0">
                <a:solidFill>
                  <a:srgbClr val="EA524E"/>
                </a:solidFill>
                <a:latin typeface="Arial" panose="020B0604020202020204" pitchFamily="34" charset="0"/>
              </a:rPr>
              <a:t>www.upv.es </a:t>
            </a:r>
            <a:r>
              <a:rPr lang="es-ES" altLang="es-ES" sz="1000" b="0" i="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· ciencia_abierta@upv.es</a:t>
            </a:r>
            <a:r>
              <a:rPr lang="es-ES_tradnl" altLang="es-ES_tradnl" sz="1000" b="0" i="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endParaRPr lang="es-ES" altLang="es-ES" sz="1000" b="0" i="0" dirty="0">
              <a:solidFill>
                <a:schemeClr val="bg2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CB1C3440-83DD-674D-994C-020171A42C5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0312" y="6268003"/>
            <a:ext cx="1693438" cy="59437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1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5pPr>
      <a:lvl6pPr marL="457166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6pPr>
      <a:lvl7pPr marL="914332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7pPr>
      <a:lvl8pPr marL="1371498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8pPr>
      <a:lvl9pPr marL="1828664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412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578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744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908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6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Text Box 2066">
            <a:extLst>
              <a:ext uri="{FF2B5EF4-FFF2-40B4-BE49-F238E27FC236}">
                <a16:creationId xmlns:a16="http://schemas.microsoft.com/office/drawing/2014/main" id="{06397E1D-FA3F-AD4F-B286-E0405B164FE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473825"/>
            <a:ext cx="2641600" cy="2159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s-ES_tradnl" altLang="es-ES_tradnl" sz="8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Universitat</a:t>
            </a:r>
            <a:r>
              <a:rPr lang="es-ES_tradnl" altLang="es-ES_tradnl" sz="8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s-ES_tradnl" altLang="es-ES_tradnl" sz="8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Politècnica</a:t>
            </a:r>
            <a:r>
              <a:rPr lang="es-ES_tradnl" altLang="es-ES_tradnl" sz="8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 de </a:t>
            </a:r>
            <a:r>
              <a:rPr lang="es-ES_tradnl" altLang="es-ES_tradnl" sz="8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València</a:t>
            </a:r>
            <a:endParaRPr lang="es-ES_tradnl" altLang="es-ES_tradnl" sz="800" b="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5124" name="Gráfico 2">
            <a:extLst>
              <a:ext uri="{FF2B5EF4-FFF2-40B4-BE49-F238E27FC236}">
                <a16:creationId xmlns:a16="http://schemas.microsoft.com/office/drawing/2014/main" id="{8B5F1857-2255-BC4F-A406-C0D6F4B73D2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9863" y="176213"/>
            <a:ext cx="1420812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2066">
            <a:extLst>
              <a:ext uri="{FF2B5EF4-FFF2-40B4-BE49-F238E27FC236}">
                <a16:creationId xmlns:a16="http://schemas.microsoft.com/office/drawing/2014/main" id="{4FEEC812-3273-3F42-BB83-6DBC63BF03A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194425"/>
            <a:ext cx="3286125" cy="2143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s-ES" sz="800" b="0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Área de Biblioteca, documentación y ciencia abierta</a:t>
            </a:r>
          </a:p>
        </p:txBody>
      </p:sp>
      <p:sp>
        <p:nvSpPr>
          <p:cNvPr id="16" name="2 Rectángulo">
            <a:hlinkClick r:id="rId4"/>
            <a:extLst>
              <a:ext uri="{FF2B5EF4-FFF2-40B4-BE49-F238E27FC236}">
                <a16:creationId xmlns:a16="http://schemas.microsoft.com/office/drawing/2014/main" id="{AF77DDD7-1A4A-C949-9AD2-F4574EA35E8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798638" y="6617661"/>
            <a:ext cx="2892425" cy="260350"/>
          </a:xfrm>
          <a:prstGeom prst="rect">
            <a:avLst/>
          </a:prstGeom>
          <a:noFill/>
          <a:ln>
            <a:noFill/>
          </a:ln>
        </p:spPr>
        <p:txBody>
          <a:bodyPr anchor="t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es-ES" altLang="es-ES" sz="1050" b="0" dirty="0">
                <a:solidFill>
                  <a:srgbClr val="EA524E"/>
                </a:solidFill>
                <a:latin typeface="Arial" panose="020B0604020202020204" pitchFamily="34" charset="0"/>
              </a:rPr>
              <a:t>www.upv.es </a:t>
            </a:r>
            <a:r>
              <a:rPr lang="es-ES" altLang="es-ES" sz="1000" b="0" i="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· ciencia_abierta@upv.es</a:t>
            </a:r>
            <a:r>
              <a:rPr lang="es-ES_tradnl" altLang="es-ES_tradnl" sz="1000" b="0" i="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endParaRPr lang="es-ES" altLang="es-ES" sz="1000" b="0" i="0" dirty="0">
              <a:solidFill>
                <a:schemeClr val="bg2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39F1A524-7B18-8D42-87C4-C894FF34A60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0312" y="6268003"/>
            <a:ext cx="1693438" cy="594372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1CC24B92-2DDA-8A79-7308-DC5BF0137A50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5783580" y="0"/>
            <a:ext cx="640842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5pPr>
      <a:lvl6pPr marL="457166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6pPr>
      <a:lvl7pPr marL="914332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7pPr>
      <a:lvl8pPr marL="1371498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8pPr>
      <a:lvl9pPr marL="1828664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412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578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744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908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6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Text Box 2066">
            <a:extLst>
              <a:ext uri="{FF2B5EF4-FFF2-40B4-BE49-F238E27FC236}">
                <a16:creationId xmlns:a16="http://schemas.microsoft.com/office/drawing/2014/main" id="{06397E1D-FA3F-AD4F-B286-E0405B164FE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473825"/>
            <a:ext cx="2641600" cy="2159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s-ES_tradnl" altLang="es-ES_tradnl" sz="8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Universitat</a:t>
            </a:r>
            <a:r>
              <a:rPr lang="es-ES_tradnl" altLang="es-ES_tradnl" sz="8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s-ES_tradnl" altLang="es-ES_tradnl" sz="8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Politècnica</a:t>
            </a:r>
            <a:r>
              <a:rPr lang="es-ES_tradnl" altLang="es-ES_tradnl" sz="8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 de </a:t>
            </a:r>
            <a:r>
              <a:rPr lang="es-ES_tradnl" altLang="es-ES_tradnl" sz="8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València</a:t>
            </a:r>
            <a:endParaRPr lang="es-ES_tradnl" altLang="es-ES_tradnl" sz="800" b="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5124" name="Gráfico 2">
            <a:extLst>
              <a:ext uri="{FF2B5EF4-FFF2-40B4-BE49-F238E27FC236}">
                <a16:creationId xmlns:a16="http://schemas.microsoft.com/office/drawing/2014/main" id="{8B5F1857-2255-BC4F-A406-C0D6F4B73D2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9863" y="176213"/>
            <a:ext cx="1420812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2066">
            <a:extLst>
              <a:ext uri="{FF2B5EF4-FFF2-40B4-BE49-F238E27FC236}">
                <a16:creationId xmlns:a16="http://schemas.microsoft.com/office/drawing/2014/main" id="{4FEEC812-3273-3F42-BB83-6DBC63BF03A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194425"/>
            <a:ext cx="3286125" cy="2143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s-ES" sz="800" b="0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Área de Biblioteca, documentación y ciencia abierta</a:t>
            </a:r>
          </a:p>
        </p:txBody>
      </p:sp>
      <p:sp>
        <p:nvSpPr>
          <p:cNvPr id="16" name="2 Rectángulo">
            <a:hlinkClick r:id="rId5"/>
            <a:extLst>
              <a:ext uri="{FF2B5EF4-FFF2-40B4-BE49-F238E27FC236}">
                <a16:creationId xmlns:a16="http://schemas.microsoft.com/office/drawing/2014/main" id="{AF77DDD7-1A4A-C949-9AD2-F4574EA35E8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798638" y="6617661"/>
            <a:ext cx="2892425" cy="260350"/>
          </a:xfrm>
          <a:prstGeom prst="rect">
            <a:avLst/>
          </a:prstGeom>
          <a:noFill/>
          <a:ln>
            <a:noFill/>
          </a:ln>
        </p:spPr>
        <p:txBody>
          <a:bodyPr anchor="t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es-ES" altLang="es-ES" sz="1050" b="0" dirty="0">
                <a:solidFill>
                  <a:srgbClr val="EA524E"/>
                </a:solidFill>
                <a:latin typeface="Arial" panose="020B0604020202020204" pitchFamily="34" charset="0"/>
              </a:rPr>
              <a:t>www.upv.es </a:t>
            </a:r>
            <a:r>
              <a:rPr lang="es-ES" altLang="es-ES" sz="1000" b="0" i="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· ciencia_abierta@upv.es</a:t>
            </a:r>
            <a:r>
              <a:rPr lang="es-ES_tradnl" altLang="es-ES_tradnl" sz="1000" b="0" i="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endParaRPr lang="es-ES" altLang="es-ES" sz="1000" b="0" i="0" dirty="0">
              <a:solidFill>
                <a:schemeClr val="bg2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07BCF49F-82DF-3C46-9976-41FF78DA5E12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0312" y="6268003"/>
            <a:ext cx="1693438" cy="594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843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909" r:id="rId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5pPr>
      <a:lvl6pPr marL="457166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6pPr>
      <a:lvl7pPr marL="914332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7pPr>
      <a:lvl8pPr marL="1371498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8pPr>
      <a:lvl9pPr marL="1828664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412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578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744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908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6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Text Box 2066">
            <a:extLst>
              <a:ext uri="{FF2B5EF4-FFF2-40B4-BE49-F238E27FC236}">
                <a16:creationId xmlns:a16="http://schemas.microsoft.com/office/drawing/2014/main" id="{6AB1DDFA-49B1-CC45-8DD9-CDF24E7D3E7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473825"/>
            <a:ext cx="2641600" cy="2159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s-ES_tradnl" altLang="es-ES_tradnl" sz="8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Universitat</a:t>
            </a:r>
            <a:r>
              <a:rPr lang="es-ES_tradnl" altLang="es-ES_tradnl" sz="8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s-ES_tradnl" altLang="es-ES_tradnl" sz="8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Politècnica</a:t>
            </a:r>
            <a:r>
              <a:rPr lang="es-ES_tradnl" altLang="es-ES_tradnl" sz="8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 de </a:t>
            </a:r>
            <a:r>
              <a:rPr lang="es-ES_tradnl" altLang="es-ES_tradnl" sz="8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València</a:t>
            </a:r>
            <a:endParaRPr lang="es-ES_tradnl" altLang="es-ES_tradnl" sz="800" b="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6149" name="Gráfico 2">
            <a:extLst>
              <a:ext uri="{FF2B5EF4-FFF2-40B4-BE49-F238E27FC236}">
                <a16:creationId xmlns:a16="http://schemas.microsoft.com/office/drawing/2014/main" id="{270983B5-7085-CF47-8883-820A9DCD267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9863" y="176213"/>
            <a:ext cx="1420812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Imagen 7">
            <a:extLst>
              <a:ext uri="{FF2B5EF4-FFF2-40B4-BE49-F238E27FC236}">
                <a16:creationId xmlns:a16="http://schemas.microsoft.com/office/drawing/2014/main" id="{045327DF-5EAE-A344-9B77-275C930A99BB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216525" y="0"/>
            <a:ext cx="6975475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2066">
            <a:extLst>
              <a:ext uri="{FF2B5EF4-FFF2-40B4-BE49-F238E27FC236}">
                <a16:creationId xmlns:a16="http://schemas.microsoft.com/office/drawing/2014/main" id="{FC45EF9E-CCC8-394B-BD8D-E3B09D767D4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194425"/>
            <a:ext cx="3286125" cy="2143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s-ES" sz="800" b="0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Área de Biblioteca, documentación y ciencia abierta</a:t>
            </a:r>
          </a:p>
        </p:txBody>
      </p:sp>
      <p:sp>
        <p:nvSpPr>
          <p:cNvPr id="8" name="2 Rectángulo">
            <a:hlinkClick r:id="rId5"/>
            <a:extLst>
              <a:ext uri="{FF2B5EF4-FFF2-40B4-BE49-F238E27FC236}">
                <a16:creationId xmlns:a16="http://schemas.microsoft.com/office/drawing/2014/main" id="{65ECA8B0-A2BB-B54C-98DE-8BAD7BBE8D8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798638" y="6617661"/>
            <a:ext cx="2892425" cy="260350"/>
          </a:xfrm>
          <a:prstGeom prst="rect">
            <a:avLst/>
          </a:prstGeom>
          <a:noFill/>
          <a:ln>
            <a:noFill/>
          </a:ln>
        </p:spPr>
        <p:txBody>
          <a:bodyPr anchor="t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es-ES" altLang="es-ES" sz="1050" b="0" dirty="0">
                <a:solidFill>
                  <a:srgbClr val="EA524E"/>
                </a:solidFill>
                <a:latin typeface="Arial" panose="020B0604020202020204" pitchFamily="34" charset="0"/>
              </a:rPr>
              <a:t>www.upv.es </a:t>
            </a:r>
            <a:r>
              <a:rPr lang="es-ES" altLang="es-ES" sz="1000" b="0" i="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· ciencia_abierta@upv.es</a:t>
            </a:r>
            <a:r>
              <a:rPr lang="es-ES_tradnl" altLang="es-ES_tradnl" sz="1000" b="0" i="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endParaRPr lang="es-ES" altLang="es-ES" sz="1000" b="0" i="0" dirty="0">
              <a:solidFill>
                <a:schemeClr val="bg2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F8A2ABEB-4492-BE44-8B70-7F26BE64069F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0312" y="6268003"/>
            <a:ext cx="1693438" cy="59437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5pPr>
      <a:lvl6pPr marL="457166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6pPr>
      <a:lvl7pPr marL="914332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7pPr>
      <a:lvl8pPr marL="1371498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8pPr>
      <a:lvl9pPr marL="1828664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412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578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744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908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6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65B56173-EB23-3A43-A062-4F6A692CB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056" y="2197398"/>
            <a:ext cx="10093748" cy="15250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dirty="0" err="1"/>
              <a:t>HagA</a:t>
            </a:r>
            <a:r>
              <a:rPr lang="es-ES" dirty="0"/>
              <a:t> clic para modificar</a:t>
            </a:r>
            <a:br>
              <a:rPr lang="es-ES" dirty="0"/>
            </a:br>
            <a:r>
              <a:rPr lang="es-ES" dirty="0"/>
              <a:t>titular DESTACADO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85079FF-F591-C24D-A716-839FC7150B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99804" y="6461125"/>
            <a:ext cx="1392195" cy="260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 i="0">
                <a:solidFill>
                  <a:schemeClr val="bg2">
                    <a:lumMod val="50000"/>
                  </a:schemeClr>
                </a:solidFill>
                <a:latin typeface="Helvetica Light" panose="020B0403020202020204" pitchFamily="34" charset="0"/>
              </a:defRPr>
            </a:lvl1pPr>
          </a:lstStyle>
          <a:p>
            <a:r>
              <a:rPr lang="es-ES" dirty="0">
                <a:latin typeface="Arial" panose="020B0604020202020204" pitchFamily="34" charset="0"/>
              </a:rPr>
              <a:t>/ </a:t>
            </a:r>
            <a:fld id="{E77D623B-8418-F642-B01C-38FE0BA158AD}" type="slidenum">
              <a:rPr lang="es-ES" smtClean="0">
                <a:latin typeface="Arial" panose="020B0604020202020204" pitchFamily="34" charset="0"/>
              </a:rPr>
              <a:pPr/>
              <a:t>‹Nº›</a:t>
            </a:fld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7" name="Text Box 2066">
            <a:extLst>
              <a:ext uri="{FF2B5EF4-FFF2-40B4-BE49-F238E27FC236}">
                <a16:creationId xmlns:a16="http://schemas.microsoft.com/office/drawing/2014/main" id="{DE086A0A-E44F-7645-9A86-9C19C68D347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473825"/>
            <a:ext cx="2641600" cy="2159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s-ES_tradnl" altLang="es-ES_tradnl" sz="8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Universitat</a:t>
            </a:r>
            <a:r>
              <a:rPr lang="es-ES_tradnl" altLang="es-ES_tradnl" sz="8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s-ES_tradnl" altLang="es-ES_tradnl" sz="8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Politècnica</a:t>
            </a:r>
            <a:r>
              <a:rPr lang="es-ES_tradnl" altLang="es-ES_tradnl" sz="8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 de </a:t>
            </a:r>
            <a:r>
              <a:rPr lang="es-ES_tradnl" altLang="es-ES_tradnl" sz="8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València</a:t>
            </a:r>
            <a:endParaRPr lang="es-ES_tradnl" altLang="es-ES_tradnl" sz="800" b="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9" name="Gráfico 2">
            <a:extLst>
              <a:ext uri="{FF2B5EF4-FFF2-40B4-BE49-F238E27FC236}">
                <a16:creationId xmlns:a16="http://schemas.microsoft.com/office/drawing/2014/main" id="{1F6A3A5B-EF56-1D4E-B153-974DAE86CB4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9863" y="176213"/>
            <a:ext cx="1420812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2066">
            <a:extLst>
              <a:ext uri="{FF2B5EF4-FFF2-40B4-BE49-F238E27FC236}">
                <a16:creationId xmlns:a16="http://schemas.microsoft.com/office/drawing/2014/main" id="{79477F53-1FEA-1349-A6EB-E20B1FCFDF1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194425"/>
            <a:ext cx="3286125" cy="2143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s-ES" sz="800" b="0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Área de Biblioteca, documentación y ciencia abierta</a:t>
            </a:r>
          </a:p>
        </p:txBody>
      </p:sp>
      <p:sp>
        <p:nvSpPr>
          <p:cNvPr id="11" name="2 Rectángulo">
            <a:hlinkClick r:id="rId28"/>
            <a:extLst>
              <a:ext uri="{FF2B5EF4-FFF2-40B4-BE49-F238E27FC236}">
                <a16:creationId xmlns:a16="http://schemas.microsoft.com/office/drawing/2014/main" id="{F381C8E3-BB85-BE49-8781-FC37FD05021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798638" y="6617661"/>
            <a:ext cx="2892425" cy="260350"/>
          </a:xfrm>
          <a:prstGeom prst="rect">
            <a:avLst/>
          </a:prstGeom>
          <a:noFill/>
          <a:ln>
            <a:noFill/>
          </a:ln>
        </p:spPr>
        <p:txBody>
          <a:bodyPr anchor="t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es-ES" altLang="es-ES" sz="1050" b="0" dirty="0">
                <a:solidFill>
                  <a:srgbClr val="EA524E"/>
                </a:solidFill>
                <a:latin typeface="Arial" panose="020B0604020202020204" pitchFamily="34" charset="0"/>
              </a:rPr>
              <a:t>www.upv.es </a:t>
            </a:r>
            <a:r>
              <a:rPr lang="es-ES" altLang="es-ES" sz="1000" b="0" i="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· ciencia_abierta@upv.es</a:t>
            </a:r>
            <a:r>
              <a:rPr lang="es-ES_tradnl" altLang="es-ES_tradnl" sz="1000" b="0" i="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endParaRPr lang="es-ES" altLang="es-ES" sz="1000" b="0" i="0" dirty="0">
              <a:solidFill>
                <a:schemeClr val="bg2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28948E5A-21A3-9943-BADB-869297FAA2E9}"/>
              </a:ext>
            </a:extLst>
          </p:cNvPr>
          <p:cNvPicPr>
            <a:picLocks noChangeAspect="1"/>
          </p:cNvPicPr>
          <p:nvPr userDrawn="1"/>
        </p:nvPicPr>
        <p:blipFill>
          <a:blip r:embed="rId2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0312" y="6268003"/>
            <a:ext cx="1693438" cy="594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915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1" r:id="rId1"/>
    <p:sldLayoutId id="2147483889" r:id="rId2"/>
    <p:sldLayoutId id="2147483855" r:id="rId3"/>
    <p:sldLayoutId id="2147483890" r:id="rId4"/>
    <p:sldLayoutId id="2147483921" r:id="rId5"/>
    <p:sldLayoutId id="2147483919" r:id="rId6"/>
    <p:sldLayoutId id="2147483899" r:id="rId7"/>
    <p:sldLayoutId id="2147483913" r:id="rId8"/>
    <p:sldLayoutId id="2147483903" r:id="rId9"/>
    <p:sldLayoutId id="2147483920" r:id="rId10"/>
    <p:sldLayoutId id="2147483892" r:id="rId11"/>
    <p:sldLayoutId id="2147483896" r:id="rId12"/>
    <p:sldLayoutId id="2147483895" r:id="rId13"/>
    <p:sldLayoutId id="2147483904" r:id="rId14"/>
    <p:sldLayoutId id="2147483905" r:id="rId15"/>
    <p:sldLayoutId id="2147483915" r:id="rId16"/>
    <p:sldLayoutId id="2147483901" r:id="rId17"/>
    <p:sldLayoutId id="2147483914" r:id="rId18"/>
    <p:sldLayoutId id="2147483902" r:id="rId19"/>
    <p:sldLayoutId id="2147483916" r:id="rId20"/>
    <p:sldLayoutId id="2147483917" r:id="rId21"/>
    <p:sldLayoutId id="2147483898" r:id="rId22"/>
    <p:sldLayoutId id="2147483900" r:id="rId23"/>
    <p:sldLayoutId id="2147483918" r:id="rId24"/>
    <p:sldLayoutId id="2147483922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s-ES" altLang="es-ES" sz="3600" b="0" i="0" kern="1200" cap="all" dirty="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+mn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600" kern="1200">
          <a:solidFill>
            <a:schemeClr val="tx1">
              <a:lumMod val="95000"/>
              <a:lumOff val="5000"/>
            </a:schemeClr>
          </a:solidFill>
          <a:latin typeface="Helvetica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Helvetica" pitchFamily="2" charset="0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Text Box 2066">
            <a:extLst>
              <a:ext uri="{FF2B5EF4-FFF2-40B4-BE49-F238E27FC236}">
                <a16:creationId xmlns:a16="http://schemas.microsoft.com/office/drawing/2014/main" id="{D1F34D0D-08BB-8442-8871-422E64D11F8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473825"/>
            <a:ext cx="2641600" cy="2159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s-ES_tradnl" altLang="es-ES_tradnl" sz="8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Universitat</a:t>
            </a:r>
            <a:r>
              <a:rPr lang="es-ES_tradnl" altLang="es-ES_tradnl" sz="8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s-ES_tradnl" altLang="es-ES_tradnl" sz="8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Politècnica</a:t>
            </a:r>
            <a:r>
              <a:rPr lang="es-ES_tradnl" altLang="es-ES_tradnl" sz="8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 de </a:t>
            </a:r>
            <a:r>
              <a:rPr lang="es-ES_tradnl" altLang="es-ES_tradnl" sz="800" b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València</a:t>
            </a:r>
            <a:endParaRPr lang="es-ES_tradnl" altLang="es-ES_tradnl" sz="800" b="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4100" name="Gráfico 2">
            <a:extLst>
              <a:ext uri="{FF2B5EF4-FFF2-40B4-BE49-F238E27FC236}">
                <a16:creationId xmlns:a16="http://schemas.microsoft.com/office/drawing/2014/main" id="{D93FD07A-474C-6A46-9F31-35ABAC76EB5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9863" y="176213"/>
            <a:ext cx="1420812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2066">
            <a:extLst>
              <a:ext uri="{FF2B5EF4-FFF2-40B4-BE49-F238E27FC236}">
                <a16:creationId xmlns:a16="http://schemas.microsoft.com/office/drawing/2014/main" id="{15E3268F-894C-294D-AC91-8846B5F357A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98638" y="6194425"/>
            <a:ext cx="3286125" cy="2143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s-ES" sz="800" b="0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Área DE PROGRAMAS DE INVESTIGACIÓN</a:t>
            </a:r>
          </a:p>
        </p:txBody>
      </p:sp>
      <p:sp>
        <p:nvSpPr>
          <p:cNvPr id="7" name="2 Rectángulo">
            <a:hlinkClick r:id="rId4"/>
            <a:extLst>
              <a:ext uri="{FF2B5EF4-FFF2-40B4-BE49-F238E27FC236}">
                <a16:creationId xmlns:a16="http://schemas.microsoft.com/office/drawing/2014/main" id="{5234BDDD-04B4-5648-966B-58CF168C600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790092" y="6617661"/>
            <a:ext cx="2892425" cy="260350"/>
          </a:xfrm>
          <a:prstGeom prst="rect">
            <a:avLst/>
          </a:prstGeom>
          <a:noFill/>
          <a:ln>
            <a:noFill/>
          </a:ln>
        </p:spPr>
        <p:txBody>
          <a:bodyPr anchor="t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es-ES" altLang="es-ES" sz="1050" b="0" dirty="0">
                <a:solidFill>
                  <a:srgbClr val="EA524E"/>
                </a:solidFill>
                <a:latin typeface="Arial" panose="020B0604020202020204" pitchFamily="34" charset="0"/>
              </a:rPr>
              <a:t>www.upv.es </a:t>
            </a:r>
            <a:r>
              <a:rPr lang="es-ES" altLang="es-ES" sz="1000" b="0" i="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· apin@upv.es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EE86FEA4-5CDC-5243-83CF-719F15BD8255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0312" y="6268003"/>
            <a:ext cx="1693438" cy="59437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</a:defRPr>
      </a:lvl5pPr>
      <a:lvl6pPr marL="457166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6pPr>
      <a:lvl7pPr marL="914332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7pPr>
      <a:lvl8pPr marL="1371498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8pPr>
      <a:lvl9pPr marL="1828664" algn="ctr" rtl="0" eaLnBrk="0" fontAlgn="base" hangingPunct="0">
        <a:spcBef>
          <a:spcPct val="0"/>
        </a:spcBef>
        <a:spcAft>
          <a:spcPct val="0"/>
        </a:spcAft>
        <a:defRPr sz="3801">
          <a:solidFill>
            <a:schemeClr val="tx2"/>
          </a:solidFill>
          <a:latin typeface="Times New Roman" pitchFamily="18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412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578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744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908" indent="-2285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6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>
            <a:extLst>
              <a:ext uri="{FF2B5EF4-FFF2-40B4-BE49-F238E27FC236}">
                <a16:creationId xmlns:a16="http://schemas.microsoft.com/office/drawing/2014/main" id="{1D5D4D8B-63FC-0943-8B34-94DEA8B32A3A}"/>
              </a:ext>
            </a:extLst>
          </p:cNvPr>
          <p:cNvSpPr/>
          <p:nvPr userDrawn="1"/>
        </p:nvSpPr>
        <p:spPr bwMode="auto">
          <a:xfrm>
            <a:off x="-38100" y="-141288"/>
            <a:ext cx="12333288" cy="702310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r">
              <a:defRPr/>
            </a:pPr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25603" name="Forma libre 12">
            <a:extLst>
              <a:ext uri="{FF2B5EF4-FFF2-40B4-BE49-F238E27FC236}">
                <a16:creationId xmlns:a16="http://schemas.microsoft.com/office/drawing/2014/main" id="{3E4EFDF7-CE7F-0647-AFED-80C99C7E4B6F}"/>
              </a:ext>
            </a:extLst>
          </p:cNvPr>
          <p:cNvSpPr>
            <a:spLocks/>
          </p:cNvSpPr>
          <p:nvPr userDrawn="1"/>
        </p:nvSpPr>
        <p:spPr bwMode="auto">
          <a:xfrm rot="-2700000">
            <a:off x="7758113" y="4719638"/>
            <a:ext cx="6048375" cy="1355725"/>
          </a:xfrm>
          <a:custGeom>
            <a:avLst/>
            <a:gdLst>
              <a:gd name="T0" fmla="*/ 6055267 w 6047227"/>
              <a:gd name="T1" fmla="*/ 0 h 1354214"/>
              <a:gd name="T2" fmla="*/ 4699253 w 6047227"/>
              <a:gd name="T3" fmla="*/ 1364826 h 1354214"/>
              <a:gd name="T4" fmla="*/ 1361368 w 6047227"/>
              <a:gd name="T5" fmla="*/ 1364826 h 1354214"/>
              <a:gd name="T6" fmla="*/ 1343827 w 6047227"/>
              <a:gd name="T7" fmla="*/ 1352558 h 1354214"/>
              <a:gd name="T8" fmla="*/ 0 w 6047227"/>
              <a:gd name="T9" fmla="*/ 0 h 13542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047227" h="1354214">
                <a:moveTo>
                  <a:pt x="6047227" y="0"/>
                </a:moveTo>
                <a:lnTo>
                  <a:pt x="4693013" y="1354214"/>
                </a:lnTo>
                <a:lnTo>
                  <a:pt x="1359562" y="1354214"/>
                </a:lnTo>
                <a:lnTo>
                  <a:pt x="1342042" y="1342042"/>
                </a:lnTo>
                <a:lnTo>
                  <a:pt x="0" y="0"/>
                </a:lnTo>
                <a:lnTo>
                  <a:pt x="6047227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/>
          <a:lstStyle/>
          <a:p>
            <a:endParaRPr lang="es-ES" dirty="0">
              <a:latin typeface="Arial" panose="020B0604020202020204" pitchFamily="34" charset="0"/>
            </a:endParaRPr>
          </a:p>
        </p:txBody>
      </p:sp>
      <p:sp>
        <p:nvSpPr>
          <p:cNvPr id="3075" name="10 CuadroTexto">
            <a:extLst>
              <a:ext uri="{FF2B5EF4-FFF2-40B4-BE49-F238E27FC236}">
                <a16:creationId xmlns:a16="http://schemas.microsoft.com/office/drawing/2014/main" id="{C24A0DDB-AD42-6146-AB6F-B651EBB7AC08}"/>
              </a:ext>
            </a:extLst>
          </p:cNvPr>
          <p:cNvSpPr txBox="1">
            <a:spLocks noChangeArrowheads="1"/>
          </p:cNvSpPr>
          <p:nvPr userDrawn="1"/>
        </p:nvSpPr>
        <p:spPr bwMode="auto">
          <a:xfrm rot="18900000">
            <a:off x="8380413" y="5075238"/>
            <a:ext cx="4368800" cy="6461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20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defRPr/>
            </a:pPr>
            <a:r>
              <a:rPr lang="es-ES" sz="3600" b="0" i="0" dirty="0" err="1">
                <a:solidFill>
                  <a:srgbClr val="F2F2F2"/>
                </a:solidFill>
                <a:latin typeface="Arial" panose="020B0604020202020204" pitchFamily="34" charset="0"/>
                <a:cs typeface="Arial" charset="0"/>
              </a:rPr>
              <a:t>www.upv.es</a:t>
            </a:r>
            <a:endParaRPr lang="es-ES" sz="3600" b="0" i="0" dirty="0">
              <a:solidFill>
                <a:srgbClr val="F2F2F2"/>
              </a:solidFill>
              <a:latin typeface="Arial" panose="020B0604020202020204" pitchFamily="34" charset="0"/>
              <a:cs typeface="Arial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C02A941-1471-6941-AB69-1FEF9847E7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44349" y="1494000"/>
            <a:ext cx="3503303" cy="1109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66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32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498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664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12" indent="-228584" algn="l" defTabSz="9143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78" indent="-228584" algn="l" defTabSz="9143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44" indent="-228584" algn="l" defTabSz="9143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08" indent="-228584" algn="l" defTabSz="9143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6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8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6" algn="l" defTabSz="914332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analisisiai.webs.upv.es/" TargetMode="External"/><Relationship Id="rId3" Type="http://schemas.openxmlformats.org/officeDocument/2006/relationships/hyperlink" Target="https://www.upv.es/entidades/vinv/programas-apoyo-idi/" TargetMode="External"/><Relationship Id="rId7" Type="http://schemas.openxmlformats.org/officeDocument/2006/relationships/hyperlink" Target="https://hrs4r.blogs.upv.es/" TargetMode="External"/><Relationship Id="rId2" Type="http://schemas.openxmlformats.org/officeDocument/2006/relationships/hyperlink" Target="https://www.upv.es/entidades/vinv/area-de-programas-de-investigacion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23.jpg"/><Relationship Id="rId5" Type="http://schemas.openxmlformats.org/officeDocument/2006/relationships/hyperlink" Target="https://www.upv.es/entidades/vinv/normativas/" TargetMode="External"/><Relationship Id="rId4" Type="http://schemas.openxmlformats.org/officeDocument/2006/relationships/hyperlink" Target="https://www.upv.es/entidades/abdc/download/25231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s://aplicat.upv.es/senia-app/index.jsf" TargetMode="External"/><Relationship Id="rId1" Type="http://schemas.openxmlformats.org/officeDocument/2006/relationships/slideLayout" Target="../slideLayouts/slideLayout3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s://upvtalent.webs.upv.es/" TargetMode="External"/><Relationship Id="rId1" Type="http://schemas.openxmlformats.org/officeDocument/2006/relationships/slideLayout" Target="../slideLayouts/slideLayout3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upv-es.libguides.com/" TargetMode="External"/><Relationship Id="rId3" Type="http://schemas.openxmlformats.org/officeDocument/2006/relationships/hyperlink" Target="https://policonsulta.upv.es/servicedesk/customer/portal/650/create/6096" TargetMode="External"/><Relationship Id="rId7" Type="http://schemas.openxmlformats.org/officeDocument/2006/relationships/hyperlink" Target="https://upv.primo.exlibrisgroup.com/discovery/search?vid=34UPV_INST:bibupv" TargetMode="External"/><Relationship Id="rId12" Type="http://schemas.openxmlformats.org/officeDocument/2006/relationships/hyperlink" Target="https://upv-es.libguides.com/datos-de-investigacion" TargetMode="External"/><Relationship Id="rId2" Type="http://schemas.openxmlformats.org/officeDocument/2006/relationships/hyperlink" Target="https://www.upv.es/entidades/abdc/" TargetMode="External"/><Relationship Id="rId1" Type="http://schemas.openxmlformats.org/officeDocument/2006/relationships/slideLayout" Target="../slideLayouts/slideLayout11.xml"/><Relationship Id="rId6" Type="http://schemas.openxmlformats.org/officeDocument/2006/relationships/hyperlink" Target="https://upv-es.libguides.com/acreditaciones-y-sexenios" TargetMode="External"/><Relationship Id="rId11" Type="http://schemas.openxmlformats.org/officeDocument/2006/relationships/hyperlink" Target="https://www.upv.es/entidades/abdc/publicar-en-abierto-apc/" TargetMode="External"/><Relationship Id="rId5" Type="http://schemas.openxmlformats.org/officeDocument/2006/relationships/hyperlink" Target="https://upv-es.libguides.com/identificadores-y-fima-cientifica" TargetMode="External"/><Relationship Id="rId10" Type="http://schemas.openxmlformats.org/officeDocument/2006/relationships/hyperlink" Target="https://upv-es.libguides.com/ciencia-abierta" TargetMode="External"/><Relationship Id="rId4" Type="http://schemas.openxmlformats.org/officeDocument/2006/relationships/image" Target="../media/image27.png"/><Relationship Id="rId9" Type="http://schemas.openxmlformats.org/officeDocument/2006/relationships/hyperlink" Target="https://riunet.upv.es/hom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1FFE12E8-684B-B879-E135-29A4D31E6F6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8249"/>
          <a:stretch>
            <a:fillRect/>
          </a:stretch>
        </p:blipFill>
        <p:spPr>
          <a:xfrm>
            <a:off x="1016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472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669BED93-64F8-9B70-7948-36005219415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" r="-24750"/>
          <a:stretch>
            <a:fillRect/>
          </a:stretch>
        </p:blipFill>
        <p:spPr>
          <a:xfrm>
            <a:off x="0" y="0"/>
            <a:ext cx="152094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107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CF8C56-9A96-15C1-4D79-9F4ECA06B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8AEA4AA-A81E-0C5A-0CA8-0269BEB1E1A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6532D3E-5461-17EF-D237-37D97B394D0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5046E48E-6AC7-6C1A-9B26-4386A20799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0187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90733FA-CEAE-4592-6729-787ADF69AA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5129" y="2212871"/>
            <a:ext cx="5696871" cy="2917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2232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EE1CB0-0959-DB0D-A60F-591A8B9A3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689B810-6C09-791E-73D3-96B5E7F7D86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50D6E6C-2277-99CD-5B21-6EB9C579E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4F3FB78-9DFB-73AB-4DC9-532F2A6A6F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635"/>
            <a:ext cx="12120880" cy="5646859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A8D1D822-D415-2457-3F22-2B8AC35A3C0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28606"/>
          <a:stretch>
            <a:fillRect/>
          </a:stretch>
        </p:blipFill>
        <p:spPr>
          <a:xfrm>
            <a:off x="-29501" y="4585634"/>
            <a:ext cx="8248941" cy="2272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309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38B3439A-EC28-623B-66DD-B3C643F73B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87"/>
            <a:ext cx="12192000" cy="6215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915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>
            <a:extLst>
              <a:ext uri="{FF2B5EF4-FFF2-40B4-BE49-F238E27FC236}">
                <a16:creationId xmlns:a16="http://schemas.microsoft.com/office/drawing/2014/main" id="{6DC39B17-7B09-6CFD-2D48-0A140053B315}"/>
              </a:ext>
            </a:extLst>
          </p:cNvPr>
          <p:cNvSpPr txBox="1">
            <a:spLocks/>
          </p:cNvSpPr>
          <p:nvPr/>
        </p:nvSpPr>
        <p:spPr>
          <a:xfrm>
            <a:off x="830485" y="809286"/>
            <a:ext cx="10206138" cy="625650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</a:defRPr>
            </a:lvl5pPr>
            <a:lvl6pPr marL="457166" algn="ctr" rtl="0" eaLnBrk="0" fontAlgn="base" hangingPunct="0">
              <a:spcBef>
                <a:spcPct val="0"/>
              </a:spcBef>
              <a:spcAft>
                <a:spcPct val="0"/>
              </a:spcAft>
              <a:defRPr sz="3801">
                <a:solidFill>
                  <a:schemeClr val="tx2"/>
                </a:solidFill>
                <a:latin typeface="Times New Roman" pitchFamily="18" charset="0"/>
              </a:defRPr>
            </a:lvl6pPr>
            <a:lvl7pPr marL="914332" algn="ctr" rtl="0" eaLnBrk="0" fontAlgn="base" hangingPunct="0">
              <a:spcBef>
                <a:spcPct val="0"/>
              </a:spcBef>
              <a:spcAft>
                <a:spcPct val="0"/>
              </a:spcAft>
              <a:defRPr sz="3801">
                <a:solidFill>
                  <a:schemeClr val="tx2"/>
                </a:solidFill>
                <a:latin typeface="Times New Roman" pitchFamily="18" charset="0"/>
              </a:defRPr>
            </a:lvl7pPr>
            <a:lvl8pPr marL="1371498" algn="ctr" rtl="0" eaLnBrk="0" fontAlgn="base" hangingPunct="0">
              <a:spcBef>
                <a:spcPct val="0"/>
              </a:spcBef>
              <a:spcAft>
                <a:spcPct val="0"/>
              </a:spcAft>
              <a:defRPr sz="3801">
                <a:solidFill>
                  <a:schemeClr val="tx2"/>
                </a:solidFill>
                <a:latin typeface="Times New Roman" pitchFamily="18" charset="0"/>
              </a:defRPr>
            </a:lvl8pPr>
            <a:lvl9pPr marL="1828664" algn="ctr" rtl="0" eaLnBrk="0" fontAlgn="base" hangingPunct="0">
              <a:spcBef>
                <a:spcPct val="0"/>
              </a:spcBef>
              <a:spcAft>
                <a:spcPct val="0"/>
              </a:spcAft>
              <a:defRPr sz="3801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r>
              <a:rPr lang="es-ES" sz="2400" b="0" kern="0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ÁREA DE PROGRAMAS DE INVESTIGACIÓN</a:t>
            </a:r>
            <a:endParaRPr lang="es-ES" sz="2400" b="0" kern="0" dirty="0">
              <a:solidFill>
                <a:srgbClr val="0070C0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61683159-FACB-27D7-BA74-25BDB264FEC7}"/>
              </a:ext>
            </a:extLst>
          </p:cNvPr>
          <p:cNvSpPr txBox="1"/>
          <p:nvPr/>
        </p:nvSpPr>
        <p:spPr>
          <a:xfrm>
            <a:off x="830485" y="1468009"/>
            <a:ext cx="8729445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700" dirty="0">
                <a:solidFill>
                  <a:srgbClr val="D24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Convocatorias</a:t>
            </a:r>
            <a:endParaRPr lang="es-ES" sz="17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700" b="0" dirty="0">
                <a:latin typeface="Arial" panose="020B0604020202020204" pitchFamily="34" charset="0"/>
                <a:cs typeface="Arial" panose="020B0604020202020204" pitchFamily="34" charset="0"/>
              </a:rPr>
              <a:t>Impulsar la carrera investigadora</a:t>
            </a: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700" b="0" dirty="0">
                <a:latin typeface="Arial" panose="020B0604020202020204" pitchFamily="34" charset="0"/>
                <a:cs typeface="Arial" panose="020B0604020202020204" pitchFamily="34" charset="0"/>
              </a:rPr>
              <a:t>Reconocimiento del mérito investigador</a:t>
            </a: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700" b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Programas de apoyo a la I+D+i</a:t>
            </a:r>
            <a:endParaRPr lang="es-ES" sz="1700" b="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</a:pPr>
            <a:r>
              <a:rPr lang="es-ES" sz="1700" dirty="0">
                <a:solidFill>
                  <a:srgbClr val="D24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Gestión Sello HRS4R</a:t>
            </a:r>
            <a:endParaRPr lang="es-ES" sz="17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</a:pPr>
            <a:r>
              <a:rPr lang="es-ES" sz="1700" dirty="0">
                <a:solidFill>
                  <a:srgbClr val="D24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Evaluación de la actividad investigadora</a:t>
            </a: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700" b="0" dirty="0">
                <a:latin typeface="Arial" panose="020B0604020202020204" pitchFamily="34" charset="0"/>
                <a:cs typeface="Arial" panose="020B0604020202020204" pitchFamily="34" charset="0"/>
              </a:rPr>
              <a:t>Valoración anual de la calidad, impacto y relevancia de la actividad investigadora</a:t>
            </a: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700" b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Plan de Acción </a:t>
            </a:r>
            <a:r>
              <a:rPr lang="es-ES" sz="1700" b="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CoARA</a:t>
            </a:r>
            <a:r>
              <a:rPr lang="es-ES" sz="1700" b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2024-2027</a:t>
            </a:r>
            <a:endParaRPr lang="es-ES" sz="1700" b="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700" b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Normativa IAI</a:t>
            </a:r>
            <a:endParaRPr lang="es-ES" sz="1700" b="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</a:pPr>
            <a:r>
              <a:rPr lang="es-ES" sz="1700" dirty="0">
                <a:solidFill>
                  <a:srgbClr val="D24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Información sobre la Carrera Investigadora </a:t>
            </a: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700" b="0" dirty="0">
                <a:latin typeface="Arial" panose="020B0604020202020204" pitchFamily="34" charset="0"/>
                <a:cs typeface="Arial" panose="020B0604020202020204" pitchFamily="34" charset="0"/>
              </a:rPr>
              <a:t>Guías y recursos sobre itinerarios académicos y requisitos de promoción</a:t>
            </a: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700" b="0" dirty="0">
                <a:latin typeface="Arial" panose="020B0604020202020204" pitchFamily="34" charset="0"/>
                <a:cs typeface="Arial" panose="020B0604020202020204" pitchFamily="34" charset="0"/>
              </a:rPr>
              <a:t>Difusión de oportunidades de financiación y programas de movilidad</a:t>
            </a: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700" b="0" dirty="0">
                <a:latin typeface="Arial" panose="020B0604020202020204" pitchFamily="34" charset="0"/>
                <a:cs typeface="Arial" panose="020B0604020202020204" pitchFamily="34" charset="0"/>
              </a:rPr>
              <a:t>Mentoría y acompañamiento en la planificación de la trayectoria investigadora</a:t>
            </a:r>
          </a:p>
          <a:p>
            <a:pPr algn="just">
              <a:spcBef>
                <a:spcPts val="600"/>
              </a:spcBef>
            </a:pPr>
            <a:r>
              <a:rPr lang="es-ES" sz="1700" dirty="0">
                <a:solidFill>
                  <a:srgbClr val="D24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Difusión internacional de oportunidades</a:t>
            </a: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700" b="0" dirty="0" err="1">
                <a:latin typeface="Arial" panose="020B0604020202020204" pitchFamily="34" charset="0"/>
                <a:cs typeface="Arial" panose="020B0604020202020204" pitchFamily="34" charset="0"/>
              </a:rPr>
              <a:t>Contact</a:t>
            </a:r>
            <a:r>
              <a:rPr lang="es-ES" sz="1700" b="0" dirty="0">
                <a:latin typeface="Arial" panose="020B0604020202020204" pitchFamily="34" charset="0"/>
                <a:cs typeface="Arial" panose="020B0604020202020204" pitchFamily="34" charset="0"/>
              </a:rPr>
              <a:t> Point de EURAXESS</a:t>
            </a: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700" b="0" dirty="0">
                <a:latin typeface="Arial" panose="020B0604020202020204" pitchFamily="34" charset="0"/>
                <a:cs typeface="Arial" panose="020B0604020202020204" pitchFamily="34" charset="0"/>
              </a:rPr>
              <a:t>Publicación de ofertas en portal EURAXESS</a:t>
            </a:r>
          </a:p>
        </p:txBody>
      </p:sp>
      <p:pic>
        <p:nvPicPr>
          <p:cNvPr id="7" name="Imagen 6" descr="Logotipo&#10;&#10;El contenido generado por IA puede ser incorrecto.">
            <a:extLst>
              <a:ext uri="{FF2B5EF4-FFF2-40B4-BE49-F238E27FC236}">
                <a16:creationId xmlns:a16="http://schemas.microsoft.com/office/drawing/2014/main" id="{BAF8582B-4548-8B54-C308-065C98D146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6777" y="1065730"/>
            <a:ext cx="1944738" cy="1317447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F7BDA010-CC59-36BD-9667-D856E91CA37A}"/>
              </a:ext>
            </a:extLst>
          </p:cNvPr>
          <p:cNvSpPr txBox="1"/>
          <p:nvPr/>
        </p:nvSpPr>
        <p:spPr>
          <a:xfrm>
            <a:off x="9902962" y="2451544"/>
            <a:ext cx="972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HRS4R</a:t>
            </a:r>
            <a:endParaRPr lang="es-ES" sz="18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4D184952-01B4-7612-EA61-8DE9CF138786}"/>
              </a:ext>
            </a:extLst>
          </p:cNvPr>
          <p:cNvSpPr txBox="1"/>
          <p:nvPr/>
        </p:nvSpPr>
        <p:spPr>
          <a:xfrm>
            <a:off x="9902961" y="3170838"/>
            <a:ext cx="1944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Herramienta IAI</a:t>
            </a:r>
            <a:endParaRPr lang="es-ES" sz="18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4756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324C19-F7FB-92B0-3081-CE1D5A9953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D2BC16B-EC8D-21B7-278A-2B5D05C5A5FE}"/>
              </a:ext>
            </a:extLst>
          </p:cNvPr>
          <p:cNvSpPr txBox="1">
            <a:spLocks/>
          </p:cNvSpPr>
          <p:nvPr/>
        </p:nvSpPr>
        <p:spPr>
          <a:xfrm>
            <a:off x="830485" y="818370"/>
            <a:ext cx="10206138" cy="625650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</a:defRPr>
            </a:lvl5pPr>
            <a:lvl6pPr marL="457166" algn="ctr" rtl="0" eaLnBrk="0" fontAlgn="base" hangingPunct="0">
              <a:spcBef>
                <a:spcPct val="0"/>
              </a:spcBef>
              <a:spcAft>
                <a:spcPct val="0"/>
              </a:spcAft>
              <a:defRPr sz="3801">
                <a:solidFill>
                  <a:schemeClr val="tx2"/>
                </a:solidFill>
                <a:latin typeface="Times New Roman" pitchFamily="18" charset="0"/>
              </a:defRPr>
            </a:lvl6pPr>
            <a:lvl7pPr marL="914332" algn="ctr" rtl="0" eaLnBrk="0" fontAlgn="base" hangingPunct="0">
              <a:spcBef>
                <a:spcPct val="0"/>
              </a:spcBef>
              <a:spcAft>
                <a:spcPct val="0"/>
              </a:spcAft>
              <a:defRPr sz="3801">
                <a:solidFill>
                  <a:schemeClr val="tx2"/>
                </a:solidFill>
                <a:latin typeface="Times New Roman" pitchFamily="18" charset="0"/>
              </a:defRPr>
            </a:lvl7pPr>
            <a:lvl8pPr marL="1371498" algn="ctr" rtl="0" eaLnBrk="0" fontAlgn="base" hangingPunct="0">
              <a:spcBef>
                <a:spcPct val="0"/>
              </a:spcBef>
              <a:spcAft>
                <a:spcPct val="0"/>
              </a:spcAft>
              <a:defRPr sz="3801">
                <a:solidFill>
                  <a:schemeClr val="tx2"/>
                </a:solidFill>
                <a:latin typeface="Times New Roman" pitchFamily="18" charset="0"/>
              </a:defRPr>
            </a:lvl8pPr>
            <a:lvl9pPr marL="1828664" algn="ctr" rtl="0" eaLnBrk="0" fontAlgn="base" hangingPunct="0">
              <a:spcBef>
                <a:spcPct val="0"/>
              </a:spcBef>
              <a:spcAft>
                <a:spcPct val="0"/>
              </a:spcAft>
              <a:defRPr sz="3801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r>
              <a:rPr lang="es-ES" sz="2400" b="0" dirty="0"/>
              <a:t>Acceso a portal </a:t>
            </a:r>
            <a:r>
              <a:rPr lang="es-ES" sz="2400" b="0" dirty="0" err="1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Senia</a:t>
            </a:r>
            <a:endParaRPr lang="es-ES" sz="2400" b="0" kern="0" dirty="0">
              <a:solidFill>
                <a:srgbClr val="0070C0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FF4983D-2BBC-0763-8055-E542E54D2E1C}"/>
              </a:ext>
            </a:extLst>
          </p:cNvPr>
          <p:cNvSpPr txBox="1"/>
          <p:nvPr/>
        </p:nvSpPr>
        <p:spPr>
          <a:xfrm>
            <a:off x="830485" y="1575147"/>
            <a:ext cx="87294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800" b="0" dirty="0">
                <a:solidFill>
                  <a:srgbClr val="D24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Intranet -&gt; Investigación -&gt; Gestión de la actividad de investigación y transferencia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34D590E-F37B-DA99-CA79-7F5345BC87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374" y="2075607"/>
            <a:ext cx="11425838" cy="2706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5255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6D7837-F125-AF9A-9554-D6517D470E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38150F7-478B-3F89-F0DB-65A6F4A540E0}"/>
              </a:ext>
            </a:extLst>
          </p:cNvPr>
          <p:cNvSpPr txBox="1">
            <a:spLocks/>
          </p:cNvSpPr>
          <p:nvPr/>
        </p:nvSpPr>
        <p:spPr>
          <a:xfrm>
            <a:off x="830485" y="818370"/>
            <a:ext cx="10206138" cy="625650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</a:defRPr>
            </a:lvl5pPr>
            <a:lvl6pPr marL="457166" algn="ctr" rtl="0" eaLnBrk="0" fontAlgn="base" hangingPunct="0">
              <a:spcBef>
                <a:spcPct val="0"/>
              </a:spcBef>
              <a:spcAft>
                <a:spcPct val="0"/>
              </a:spcAft>
              <a:defRPr sz="3801">
                <a:solidFill>
                  <a:schemeClr val="tx2"/>
                </a:solidFill>
                <a:latin typeface="Times New Roman" pitchFamily="18" charset="0"/>
              </a:defRPr>
            </a:lvl6pPr>
            <a:lvl7pPr marL="914332" algn="ctr" rtl="0" eaLnBrk="0" fontAlgn="base" hangingPunct="0">
              <a:spcBef>
                <a:spcPct val="0"/>
              </a:spcBef>
              <a:spcAft>
                <a:spcPct val="0"/>
              </a:spcAft>
              <a:defRPr sz="3801">
                <a:solidFill>
                  <a:schemeClr val="tx2"/>
                </a:solidFill>
                <a:latin typeface="Times New Roman" pitchFamily="18" charset="0"/>
              </a:defRPr>
            </a:lvl7pPr>
            <a:lvl8pPr marL="1371498" algn="ctr" rtl="0" eaLnBrk="0" fontAlgn="base" hangingPunct="0">
              <a:spcBef>
                <a:spcPct val="0"/>
              </a:spcBef>
              <a:spcAft>
                <a:spcPct val="0"/>
              </a:spcAft>
              <a:defRPr sz="3801">
                <a:solidFill>
                  <a:schemeClr val="tx2"/>
                </a:solidFill>
                <a:latin typeface="Times New Roman" pitchFamily="18" charset="0"/>
              </a:defRPr>
            </a:lvl8pPr>
            <a:lvl9pPr marL="1828664" algn="ctr" rtl="0" eaLnBrk="0" fontAlgn="base" hangingPunct="0">
              <a:spcBef>
                <a:spcPct val="0"/>
              </a:spcBef>
              <a:spcAft>
                <a:spcPct val="0"/>
              </a:spcAft>
              <a:defRPr sz="3801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r>
              <a:rPr lang="es-ES" sz="2400" b="0" dirty="0"/>
              <a:t>OFICINA </a:t>
            </a:r>
            <a:r>
              <a:rPr lang="es-ES" sz="2400" b="0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UPV TALENT</a:t>
            </a:r>
            <a:endParaRPr lang="es-ES" sz="2400" b="0" kern="0" dirty="0">
              <a:solidFill>
                <a:srgbClr val="0070C0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9761B5B-D965-F5D8-25B6-845CC4CACA44}"/>
              </a:ext>
            </a:extLst>
          </p:cNvPr>
          <p:cNvSpPr txBox="1"/>
          <p:nvPr/>
        </p:nvSpPr>
        <p:spPr>
          <a:xfrm>
            <a:off x="830485" y="1284482"/>
            <a:ext cx="8729445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800" dirty="0">
                <a:solidFill>
                  <a:srgbClr val="D24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Desarrollo de la carrera investigadora</a:t>
            </a:r>
            <a:endParaRPr lang="es-ES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800" b="0" dirty="0">
                <a:latin typeface="Arial" panose="020B0604020202020204" pitchFamily="34" charset="0"/>
                <a:cs typeface="Arial" panose="020B0604020202020204" pitchFamily="34" charset="0"/>
              </a:rPr>
              <a:t>Orientación, tutoría, formación y seguimiento</a:t>
            </a: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800" b="0" dirty="0">
                <a:latin typeface="Arial" panose="020B0604020202020204" pitchFamily="34" charset="0"/>
                <a:cs typeface="Arial" panose="020B0604020202020204" pitchFamily="34" charset="0"/>
              </a:rPr>
              <a:t>Diseño de un modelo de carrera investigadora UPV</a:t>
            </a:r>
          </a:p>
          <a:p>
            <a:pPr algn="just">
              <a:spcBef>
                <a:spcPts val="600"/>
              </a:spcBef>
            </a:pPr>
            <a:r>
              <a:rPr lang="es-ES" sz="1800" dirty="0">
                <a:solidFill>
                  <a:srgbClr val="D24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Captación de talento</a:t>
            </a: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800" b="0" dirty="0">
                <a:latin typeface="Arial" panose="020B0604020202020204" pitchFamily="34" charset="0"/>
                <a:cs typeface="Arial" panose="020B0604020202020204" pitchFamily="34" charset="0"/>
              </a:rPr>
              <a:t>Apoyo a grupos de investigación en la preparación de propuestas y consorcios</a:t>
            </a: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800" b="0" dirty="0">
                <a:latin typeface="Arial" panose="020B0604020202020204" pitchFamily="34" charset="0"/>
                <a:cs typeface="Arial" panose="020B0604020202020204" pitchFamily="34" charset="0"/>
              </a:rPr>
              <a:t>Identificación de barreras y propuesta de mejoras en los procesos de selección y acogida</a:t>
            </a:r>
          </a:p>
          <a:p>
            <a:pPr algn="just">
              <a:spcBef>
                <a:spcPts val="600"/>
              </a:spcBef>
            </a:pPr>
            <a:r>
              <a:rPr lang="es-ES" sz="1800" dirty="0">
                <a:solidFill>
                  <a:srgbClr val="D24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Difusión y visibilidad internacional</a:t>
            </a: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800" b="0" dirty="0">
                <a:latin typeface="Arial" panose="020B0604020202020204" pitchFamily="34" charset="0"/>
                <a:cs typeface="Arial" panose="020B0604020202020204" pitchFamily="34" charset="0"/>
              </a:rPr>
              <a:t>Guías y recursos sobre itinerarios académicos y requisitos de promoción</a:t>
            </a: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800" b="0" dirty="0">
                <a:latin typeface="Arial" panose="020B0604020202020204" pitchFamily="34" charset="0"/>
                <a:cs typeface="Arial" panose="020B0604020202020204" pitchFamily="34" charset="0"/>
              </a:rPr>
              <a:t>Difusión de oportunidades de financiación y programas de movilidad</a:t>
            </a: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800" b="0" dirty="0">
                <a:latin typeface="Arial" panose="020B0604020202020204" pitchFamily="34" charset="0"/>
                <a:cs typeface="Arial" panose="020B0604020202020204" pitchFamily="34" charset="0"/>
              </a:rPr>
              <a:t>Mentoría y acompañamiento en la planificación de la trayectoria investigadora</a:t>
            </a:r>
          </a:p>
          <a:p>
            <a:pPr algn="just">
              <a:spcBef>
                <a:spcPts val="600"/>
              </a:spcBef>
            </a:pPr>
            <a:r>
              <a:rPr lang="es-ES" sz="1800" dirty="0">
                <a:solidFill>
                  <a:srgbClr val="D24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Apoyo institucional</a:t>
            </a: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800" b="0" dirty="0">
                <a:latin typeface="Arial" panose="020B0604020202020204" pitchFamily="34" charset="0"/>
                <a:cs typeface="Arial" panose="020B0604020202020204" pitchFamily="34" charset="0"/>
              </a:rPr>
              <a:t>Colaboración con CPI </a:t>
            </a:r>
            <a:r>
              <a:rPr lang="es-E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Europe</a:t>
            </a:r>
            <a:r>
              <a:rPr lang="es-ES" sz="1800" b="0" dirty="0">
                <a:latin typeface="Arial" panose="020B0604020202020204" pitchFamily="34" charset="0"/>
                <a:cs typeface="Arial" panose="020B0604020202020204" pitchFamily="34" charset="0"/>
              </a:rPr>
              <a:t>, Escuela de Doctorado, RRHH y Oficina Internacional</a:t>
            </a:r>
          </a:p>
        </p:txBody>
      </p:sp>
      <p:pic>
        <p:nvPicPr>
          <p:cNvPr id="4" name="Imagen 3" descr="Logotipo&#10;&#10;El contenido generado por IA puede ser incorrecto.">
            <a:extLst>
              <a:ext uri="{FF2B5EF4-FFF2-40B4-BE49-F238E27FC236}">
                <a16:creationId xmlns:a16="http://schemas.microsoft.com/office/drawing/2014/main" id="{F12BB399-4607-7C83-4E7A-815148DE44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8666" y="658832"/>
            <a:ext cx="3242849" cy="1824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8925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26A93C2-F760-3239-AFBC-B532F14D59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40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6342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ítulo 1">
            <a:extLst>
              <a:ext uri="{FF2B5EF4-FFF2-40B4-BE49-F238E27FC236}">
                <a16:creationId xmlns:a16="http://schemas.microsoft.com/office/drawing/2014/main" id="{1EC420DA-BB62-EC87-0540-9B4D8C99D248}"/>
              </a:ext>
            </a:extLst>
          </p:cNvPr>
          <p:cNvSpPr txBox="1">
            <a:spLocks/>
          </p:cNvSpPr>
          <p:nvPr/>
        </p:nvSpPr>
        <p:spPr>
          <a:xfrm>
            <a:off x="1593751" y="199096"/>
            <a:ext cx="10117138" cy="63304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es-ES" altLang="es-ES" sz="3200" b="0" i="0" kern="1200" cap="all" spc="0" dirty="0">
                <a:solidFill>
                  <a:srgbClr val="262626"/>
                </a:solidFill>
                <a:latin typeface="Helvetica Light" panose="020B0403020202020204" pitchFamily="34" charset="0"/>
                <a:ea typeface="Geneva" panose="020B0503030404040204" pitchFamily="34" charset="0"/>
                <a:cs typeface="Helvetica Light" panose="020B0403020202020204" pitchFamily="34" charset="0"/>
              </a:defRPr>
            </a:lvl1pPr>
          </a:lstStyle>
          <a:p>
            <a:pPr algn="ctr"/>
            <a:r>
              <a:rPr lang="es-ES" sz="2200" u="sng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Biblioteca, Documentación y Ciencia Abierta</a:t>
            </a:r>
            <a:endParaRPr lang="es-ES" sz="2200" u="sng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FEF88763-3E72-F21A-D6B7-079D071FE87E}"/>
              </a:ext>
            </a:extLst>
          </p:cNvPr>
          <p:cNvSpPr txBox="1"/>
          <p:nvPr/>
        </p:nvSpPr>
        <p:spPr>
          <a:xfrm>
            <a:off x="481110" y="835128"/>
            <a:ext cx="872944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800" dirty="0" err="1">
                <a:solidFill>
                  <a:srgbClr val="D24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Polibuscador</a:t>
            </a:r>
            <a:r>
              <a:rPr lang="es-ES" sz="1800" dirty="0">
                <a:solidFill>
                  <a:srgbClr val="D24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1800" dirty="0" err="1">
                <a:solidFill>
                  <a:srgbClr val="D24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Biblioguías</a:t>
            </a:r>
            <a:r>
              <a:rPr lang="es-ES" sz="1800" dirty="0">
                <a:solidFill>
                  <a:srgbClr val="D24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préstamo interbibliotecario</a:t>
            </a:r>
            <a:r>
              <a:rPr lang="es-ES" sz="1800" b="0" dirty="0">
                <a:latin typeface="Arial" panose="020B0604020202020204" pitchFamily="34" charset="0"/>
                <a:cs typeface="Arial" panose="020B0604020202020204" pitchFamily="34" charset="0"/>
              </a:rPr>
              <a:t>… </a:t>
            </a: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800" b="0" dirty="0">
                <a:latin typeface="Arial" panose="020B0604020202020204" pitchFamily="34" charset="0"/>
                <a:cs typeface="Arial" panose="020B0604020202020204" pitchFamily="34" charset="0"/>
              </a:rPr>
              <a:t>Provee y gestiona la documentación e información bibliográfica de apoyo</a:t>
            </a:r>
          </a:p>
          <a:p>
            <a:pPr lvl="1" indent="0" algn="just"/>
            <a:r>
              <a:rPr lang="es-ES" sz="1800" b="0" dirty="0">
                <a:latin typeface="Arial" panose="020B0604020202020204" pitchFamily="34" charset="0"/>
                <a:cs typeface="Arial" panose="020B0604020202020204" pitchFamily="34" charset="0"/>
              </a:rPr>
              <a:t>     al estudio, la docencia y la investigación de la comunidad UPV. </a:t>
            </a:r>
          </a:p>
          <a:p>
            <a:pPr algn="just">
              <a:spcBef>
                <a:spcPts val="600"/>
              </a:spcBef>
            </a:pPr>
            <a:r>
              <a:rPr lang="es-ES" sz="1800" dirty="0">
                <a:solidFill>
                  <a:srgbClr val="D24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Publicación en Abierto – Senia y </a:t>
            </a:r>
            <a:r>
              <a:rPr lang="es-ES" sz="1800" dirty="0" err="1">
                <a:solidFill>
                  <a:srgbClr val="D24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RiuNet</a:t>
            </a:r>
            <a:r>
              <a:rPr lang="es-ES" sz="1800" dirty="0">
                <a:solidFill>
                  <a:srgbClr val="D24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800" b="0" dirty="0">
                <a:latin typeface="Arial" panose="020B0604020202020204" pitchFamily="34" charset="0"/>
                <a:cs typeface="Arial" panose="020B0604020202020204" pitchFamily="34" charset="0"/>
              </a:rPr>
              <a:t>Las aportaciones de Senia llegan al repositorio institucional (en abierto).</a:t>
            </a: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800" b="0" dirty="0">
                <a:latin typeface="Arial" panose="020B0604020202020204" pitchFamily="34" charset="0"/>
                <a:cs typeface="Arial" panose="020B0604020202020204" pitchFamily="34" charset="0"/>
              </a:rPr>
              <a:t>Ayudas para publicar en abierto en diversas Editoriales.</a:t>
            </a:r>
          </a:p>
          <a:p>
            <a:pPr algn="just">
              <a:spcBef>
                <a:spcPts val="600"/>
              </a:spcBef>
            </a:pPr>
            <a:r>
              <a:rPr lang="es-ES" sz="1800" dirty="0">
                <a:solidFill>
                  <a:srgbClr val="D24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Datos de Investigación en Abierto – Dataset  </a:t>
            </a: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800" b="0" dirty="0">
                <a:latin typeface="Arial" panose="020B0604020202020204" pitchFamily="34" charset="0"/>
                <a:cs typeface="Arial" panose="020B0604020202020204" pitchFamily="34" charset="0"/>
              </a:rPr>
              <a:t>Apoyar y fomentar la gestión de los datos de investigación dentro del marco de la Ciencia abierta. </a:t>
            </a: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800" b="0" dirty="0">
                <a:latin typeface="Arial" panose="020B0604020202020204" pitchFamily="34" charset="0"/>
                <a:cs typeface="Arial" panose="020B0604020202020204" pitchFamily="34" charset="0"/>
              </a:rPr>
              <a:t>Asesoramiento sobre la redacción del Plan General de Datos y del cumplimiento de requisitos de entidades financiadoras. </a:t>
            </a:r>
          </a:p>
          <a:p>
            <a:pPr algn="just">
              <a:spcBef>
                <a:spcPts val="600"/>
              </a:spcBef>
            </a:pPr>
            <a:r>
              <a:rPr lang="es-ES" sz="1800" dirty="0">
                <a:solidFill>
                  <a:srgbClr val="D24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Bibliometría: </a:t>
            </a: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800" b="0" dirty="0">
                <a:latin typeface="Arial" panose="020B0604020202020204" pitchFamily="34" charset="0"/>
                <a:cs typeface="Arial" panose="020B0604020202020204" pitchFamily="34" charset="0"/>
              </a:rPr>
              <a:t>Revisión y ayuda con los perfiles científicos, ORCID, </a:t>
            </a:r>
            <a:r>
              <a:rPr lang="es-E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GoogleScholar</a:t>
            </a:r>
            <a:r>
              <a:rPr lang="es-ES" sz="1800" b="0" dirty="0">
                <a:latin typeface="Arial" panose="020B0604020202020204" pitchFamily="34" charset="0"/>
                <a:cs typeface="Arial" panose="020B0604020202020204" pitchFamily="34" charset="0"/>
              </a:rPr>
              <a:t>, …</a:t>
            </a: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800" b="0" dirty="0">
                <a:latin typeface="Arial" panose="020B0604020202020204" pitchFamily="34" charset="0"/>
                <a:cs typeface="Arial" panose="020B0604020202020204" pitchFamily="34" charset="0"/>
              </a:rPr>
              <a:t>Ayuda en bibliometría para petición de acreditaciones o sexenios</a:t>
            </a:r>
          </a:p>
          <a:p>
            <a:pPr algn="just">
              <a:spcBef>
                <a:spcPts val="600"/>
              </a:spcBef>
            </a:pPr>
            <a:r>
              <a:rPr lang="es-ES" sz="1800" dirty="0">
                <a:solidFill>
                  <a:srgbClr val="D24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Formación: </a:t>
            </a:r>
          </a:p>
          <a:p>
            <a:pPr marL="741363" lvl="1" indent="-285750" algn="just">
              <a:buFont typeface="Arial" panose="020B0604020202020204" pitchFamily="34" charset="0"/>
              <a:buChar char="•"/>
            </a:pPr>
            <a:r>
              <a:rPr lang="es-ES" sz="1800" b="0" dirty="0">
                <a:latin typeface="Arial" panose="020B0604020202020204" pitchFamily="34" charset="0"/>
                <a:cs typeface="Arial" panose="020B0604020202020204" pitchFamily="34" charset="0"/>
              </a:rPr>
              <a:t>Actividades de formación sobre el manejo de todos los recursos</a:t>
            </a:r>
          </a:p>
        </p:txBody>
      </p:sp>
      <p:pic>
        <p:nvPicPr>
          <p:cNvPr id="25" name="Picture 4" descr="Servicio de Biblioteca y Documentación Científica: UPV">
            <a:hlinkClick r:id="rId3"/>
            <a:extLst>
              <a:ext uri="{FF2B5EF4-FFF2-40B4-BE49-F238E27FC236}">
                <a16:creationId xmlns:a16="http://schemas.microsoft.com/office/drawing/2014/main" id="{1C6A4F91-0B3B-804C-4026-B0E95B33CC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8391" y="6033437"/>
            <a:ext cx="2602498" cy="561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CuadroTexto 27">
            <a:extLst>
              <a:ext uri="{FF2B5EF4-FFF2-40B4-BE49-F238E27FC236}">
                <a16:creationId xmlns:a16="http://schemas.microsoft.com/office/drawing/2014/main" id="{972E4C78-419B-8886-1839-3BBBE8283F60}"/>
              </a:ext>
            </a:extLst>
          </p:cNvPr>
          <p:cNvSpPr txBox="1"/>
          <p:nvPr/>
        </p:nvSpPr>
        <p:spPr>
          <a:xfrm>
            <a:off x="9210555" y="4266176"/>
            <a:ext cx="29814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b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Firma científica </a:t>
            </a:r>
            <a:endParaRPr lang="es-ES" sz="1800" b="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800" b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Acreditaciones y sexenios</a:t>
            </a:r>
            <a:endParaRPr lang="es-ES" sz="1800" b="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5271ECB4-0A84-8AAB-EFE4-8C83FBB5A583}"/>
              </a:ext>
            </a:extLst>
          </p:cNvPr>
          <p:cNvSpPr txBox="1"/>
          <p:nvPr/>
        </p:nvSpPr>
        <p:spPr>
          <a:xfrm>
            <a:off x="9210555" y="942099"/>
            <a:ext cx="25003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800" b="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Polibuscador</a:t>
            </a:r>
            <a:r>
              <a:rPr lang="es-ES" sz="1800" b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</a:p>
          <a:p>
            <a:r>
              <a:rPr lang="es-ES" sz="1800" b="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Biblioguías</a:t>
            </a:r>
            <a:r>
              <a:rPr lang="es-ES" sz="1800" b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8A41B8E6-F6EB-A1D7-8880-D39F8CAF8CCF}"/>
              </a:ext>
            </a:extLst>
          </p:cNvPr>
          <p:cNvSpPr txBox="1"/>
          <p:nvPr/>
        </p:nvSpPr>
        <p:spPr>
          <a:xfrm>
            <a:off x="9210555" y="1846324"/>
            <a:ext cx="275498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800" b="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Riunet</a:t>
            </a:r>
            <a:r>
              <a:rPr lang="es-ES" sz="1800" b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s-ES" sz="1800" b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Ciencia abierta</a:t>
            </a:r>
            <a:r>
              <a:rPr lang="es-ES" sz="1800" b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s-ES" sz="1800" b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Ayudas Publicación</a:t>
            </a:r>
            <a:endParaRPr lang="es-ES" sz="1800" b="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A13CCD11-228A-3635-CA5C-BFEA0042E734}"/>
              </a:ext>
            </a:extLst>
          </p:cNvPr>
          <p:cNvSpPr txBox="1"/>
          <p:nvPr/>
        </p:nvSpPr>
        <p:spPr>
          <a:xfrm>
            <a:off x="9210555" y="3100279"/>
            <a:ext cx="1727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800" b="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Datasets</a:t>
            </a:r>
            <a:r>
              <a:rPr lang="es-ES" sz="1800" b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 </a:t>
            </a:r>
            <a:endParaRPr lang="es-ES" sz="1800" b="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3964738"/>
      </p:ext>
    </p:extLst>
  </p:cSld>
  <p:clrMapOvr>
    <a:masterClrMapping/>
  </p:clrMapOvr>
</p:sld>
</file>

<file path=ppt/theme/theme1.xml><?xml version="1.0" encoding="utf-8"?>
<a:theme xmlns:a="http://schemas.openxmlformats.org/drawingml/2006/main" name="Diapositiva de INICIO 1">
  <a:themeElements>
    <a:clrScheme name="COLORES UPV 1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303030"/>
      </a:accent1>
      <a:accent2>
        <a:srgbClr val="37B5AF"/>
      </a:accent2>
      <a:accent3>
        <a:srgbClr val="FFFFFF"/>
      </a:accent3>
      <a:accent4>
        <a:srgbClr val="D04744"/>
      </a:accent4>
      <a:accent5>
        <a:srgbClr val="1C7372"/>
      </a:accent5>
      <a:accent6>
        <a:srgbClr val="0E3332"/>
      </a:accent6>
      <a:hlink>
        <a:srgbClr val="8B8B8B"/>
      </a:hlink>
      <a:folHlink>
        <a:srgbClr val="BFBFBF"/>
      </a:folHlink>
    </a:clrScheme>
    <a:fontScheme name="Tema UPV">
      <a:majorFont>
        <a:latin typeface="Helvetica"/>
        <a:ea typeface=""/>
        <a:cs typeface=""/>
      </a:majorFont>
      <a:minorFont>
        <a:latin typeface="Helvetic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apositiva de INICIO 2">
  <a:themeElements>
    <a:clrScheme name="COLORES UPV 1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303030"/>
      </a:accent1>
      <a:accent2>
        <a:srgbClr val="37B5AF"/>
      </a:accent2>
      <a:accent3>
        <a:srgbClr val="FFFFFF"/>
      </a:accent3>
      <a:accent4>
        <a:srgbClr val="D04744"/>
      </a:accent4>
      <a:accent5>
        <a:srgbClr val="1C7372"/>
      </a:accent5>
      <a:accent6>
        <a:srgbClr val="0E3332"/>
      </a:accent6>
      <a:hlink>
        <a:srgbClr val="8B8B8B"/>
      </a:hlink>
      <a:folHlink>
        <a:srgbClr val="BFBFBF"/>
      </a:folHlink>
    </a:clrScheme>
    <a:fontScheme name="Tema UPV">
      <a:majorFont>
        <a:latin typeface="Helvetica"/>
        <a:ea typeface=""/>
        <a:cs typeface=""/>
      </a:majorFont>
      <a:minorFont>
        <a:latin typeface="Helvetic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Plantilla presentación INTRO 1">
  <a:themeElements>
    <a:clrScheme name="COLORES UPV 1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303030"/>
      </a:accent1>
      <a:accent2>
        <a:srgbClr val="37B5AF"/>
      </a:accent2>
      <a:accent3>
        <a:srgbClr val="FFFFFF"/>
      </a:accent3>
      <a:accent4>
        <a:srgbClr val="D04744"/>
      </a:accent4>
      <a:accent5>
        <a:srgbClr val="1C7372"/>
      </a:accent5>
      <a:accent6>
        <a:srgbClr val="0E3332"/>
      </a:accent6>
      <a:hlink>
        <a:srgbClr val="8B8B8B"/>
      </a:hlink>
      <a:folHlink>
        <a:srgbClr val="BFBFBF"/>
      </a:folHlink>
    </a:clrScheme>
    <a:fontScheme name="Tema UPV">
      <a:majorFont>
        <a:latin typeface="Helvetica"/>
        <a:ea typeface=""/>
        <a:cs typeface=""/>
      </a:majorFont>
      <a:minorFont>
        <a:latin typeface="Helvetic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resentación en blanc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 en blanc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Plantilla presentación INTRO 2">
  <a:themeElements>
    <a:clrScheme name="COLORES UPV 1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303030"/>
      </a:accent1>
      <a:accent2>
        <a:srgbClr val="37B5AF"/>
      </a:accent2>
      <a:accent3>
        <a:srgbClr val="FFFFFF"/>
      </a:accent3>
      <a:accent4>
        <a:srgbClr val="D04744"/>
      </a:accent4>
      <a:accent5>
        <a:srgbClr val="1C7372"/>
      </a:accent5>
      <a:accent6>
        <a:srgbClr val="0E3332"/>
      </a:accent6>
      <a:hlink>
        <a:srgbClr val="8B8B8B"/>
      </a:hlink>
      <a:folHlink>
        <a:srgbClr val="BFBFBF"/>
      </a:folHlink>
    </a:clrScheme>
    <a:fontScheme name="Tema UPV">
      <a:majorFont>
        <a:latin typeface="Helvetica"/>
        <a:ea typeface=""/>
        <a:cs typeface=""/>
      </a:majorFont>
      <a:minorFont>
        <a:latin typeface="Helvetic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resentación en blanc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 en blanc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Pag. intermedia FOTO/TEXTO">
  <a:themeElements>
    <a:clrScheme name="COLORES UPV 1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303030"/>
      </a:accent1>
      <a:accent2>
        <a:srgbClr val="37B5AF"/>
      </a:accent2>
      <a:accent3>
        <a:srgbClr val="FFFFFF"/>
      </a:accent3>
      <a:accent4>
        <a:srgbClr val="D04744"/>
      </a:accent4>
      <a:accent5>
        <a:srgbClr val="1C7372"/>
      </a:accent5>
      <a:accent6>
        <a:srgbClr val="0E3332"/>
      </a:accent6>
      <a:hlink>
        <a:srgbClr val="8B8B8B"/>
      </a:hlink>
      <a:folHlink>
        <a:srgbClr val="BFBFBF"/>
      </a:folHlink>
    </a:clrScheme>
    <a:fontScheme name="Tema UPV">
      <a:majorFont>
        <a:latin typeface="Helvetica"/>
        <a:ea typeface=""/>
        <a:cs typeface=""/>
      </a:majorFont>
      <a:minorFont>
        <a:latin typeface="Helvetic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  <a:txDef>
      <a:spPr/>
      <a:bodyPr/>
      <a:lstStyle>
        <a:defPPr algn="l">
          <a:defRPr sz="1600" b="0" dirty="0" smtClean="0">
            <a:solidFill>
              <a:srgbClr val="262626"/>
            </a:solidFill>
            <a:latin typeface="Arial" panose="020B0604020202020204" pitchFamily="34" charset="0"/>
          </a:defRPr>
        </a:defPPr>
      </a:lstStyle>
    </a:txDef>
  </a:objectDefaults>
  <a:extraClrSchemeLst>
    <a:extraClrScheme>
      <a:clrScheme name="Presentación en blanc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 en blanc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Pag. intermedia de FOTOS UPV">
  <a:themeElements>
    <a:clrScheme name="COLORES UPV 1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303030"/>
      </a:accent1>
      <a:accent2>
        <a:srgbClr val="37B5AF"/>
      </a:accent2>
      <a:accent3>
        <a:srgbClr val="FFFFFF"/>
      </a:accent3>
      <a:accent4>
        <a:srgbClr val="D04744"/>
      </a:accent4>
      <a:accent5>
        <a:srgbClr val="1C7372"/>
      </a:accent5>
      <a:accent6>
        <a:srgbClr val="0E3332"/>
      </a:accent6>
      <a:hlink>
        <a:srgbClr val="8B8B8B"/>
      </a:hlink>
      <a:folHlink>
        <a:srgbClr val="BFBFBF"/>
      </a:folHlink>
    </a:clrScheme>
    <a:fontScheme name="Tema UPV">
      <a:majorFont>
        <a:latin typeface="Helvetica"/>
        <a:ea typeface=""/>
        <a:cs typeface=""/>
      </a:majorFont>
      <a:minorFont>
        <a:latin typeface="Helvetic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  <a:txDef>
      <a:spPr/>
      <a:bodyPr/>
      <a:lstStyle>
        <a:defPPr algn="l">
          <a:defRPr sz="1600" b="0" dirty="0" smtClean="0">
            <a:solidFill>
              <a:srgbClr val="262626"/>
            </a:solidFill>
            <a:latin typeface="Arial" panose="020B0604020202020204" pitchFamily="34" charset="0"/>
          </a:defRPr>
        </a:defPPr>
      </a:lstStyle>
    </a:txDef>
  </a:objectDefaults>
  <a:extraClrSchemeLst>
    <a:extraClrScheme>
      <a:clrScheme name="Presentación en blanc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 en blanc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Pag. intermedia BANNER/FOTO">
  <a:themeElements>
    <a:clrScheme name="COLORES UPV 1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303030"/>
      </a:accent1>
      <a:accent2>
        <a:srgbClr val="37B5AF"/>
      </a:accent2>
      <a:accent3>
        <a:srgbClr val="FFFFFF"/>
      </a:accent3>
      <a:accent4>
        <a:srgbClr val="D04744"/>
      </a:accent4>
      <a:accent5>
        <a:srgbClr val="1C7372"/>
      </a:accent5>
      <a:accent6>
        <a:srgbClr val="0E3332"/>
      </a:accent6>
      <a:hlink>
        <a:srgbClr val="8B8B8B"/>
      </a:hlink>
      <a:folHlink>
        <a:srgbClr val="BFBFBF"/>
      </a:folHlink>
    </a:clrScheme>
    <a:fontScheme name="Tema UPV">
      <a:majorFont>
        <a:latin typeface="Helvetica"/>
        <a:ea typeface=""/>
        <a:cs typeface=""/>
      </a:majorFont>
      <a:minorFont>
        <a:latin typeface="Helvetic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resentación en blanc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 en blanc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UPV Diseño Personalizado">
  <a:themeElements>
    <a:clrScheme name="Personalizados ROJO UPV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303030"/>
      </a:accent1>
      <a:accent2>
        <a:srgbClr val="37B5AF"/>
      </a:accent2>
      <a:accent3>
        <a:srgbClr val="FFFFFF"/>
      </a:accent3>
      <a:accent4>
        <a:srgbClr val="D04744"/>
      </a:accent4>
      <a:accent5>
        <a:srgbClr val="1C7372"/>
      </a:accent5>
      <a:accent6>
        <a:srgbClr val="0E3332"/>
      </a:accent6>
      <a:hlink>
        <a:srgbClr val="8B8B8B"/>
      </a:hlink>
      <a:folHlink>
        <a:srgbClr val="BFBFBF"/>
      </a:folHlink>
    </a:clrScheme>
    <a:fontScheme name="Tema UPV">
      <a:majorFont>
        <a:latin typeface="Helvetica"/>
        <a:ea typeface=""/>
        <a:cs typeface=""/>
      </a:majorFont>
      <a:minorFont>
        <a:latin typeface="Helvetic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Pag. en blanco">
  <a:themeElements>
    <a:clrScheme name="COLORES UPV 1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303030"/>
      </a:accent1>
      <a:accent2>
        <a:srgbClr val="37B5AF"/>
      </a:accent2>
      <a:accent3>
        <a:srgbClr val="FFFFFF"/>
      </a:accent3>
      <a:accent4>
        <a:srgbClr val="D04744"/>
      </a:accent4>
      <a:accent5>
        <a:srgbClr val="1C7372"/>
      </a:accent5>
      <a:accent6>
        <a:srgbClr val="0E3332"/>
      </a:accent6>
      <a:hlink>
        <a:srgbClr val="8B8B8B"/>
      </a:hlink>
      <a:folHlink>
        <a:srgbClr val="BFBFBF"/>
      </a:folHlink>
    </a:clrScheme>
    <a:fontScheme name="Tema UPV">
      <a:majorFont>
        <a:latin typeface="Helvetica"/>
        <a:ea typeface=""/>
        <a:cs typeface=""/>
      </a:majorFont>
      <a:minorFont>
        <a:latin typeface="Helvetic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resentación en blanc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ción en blanc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ción en blanc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Diapositiva de CIERRE">
  <a:themeElements>
    <a:clrScheme name="COLORES UPV 1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303030"/>
      </a:accent1>
      <a:accent2>
        <a:srgbClr val="37B5AF"/>
      </a:accent2>
      <a:accent3>
        <a:srgbClr val="FFFFFF"/>
      </a:accent3>
      <a:accent4>
        <a:srgbClr val="D04744"/>
      </a:accent4>
      <a:accent5>
        <a:srgbClr val="1C7372"/>
      </a:accent5>
      <a:accent6>
        <a:srgbClr val="0E3332"/>
      </a:accent6>
      <a:hlink>
        <a:srgbClr val="8B8B8B"/>
      </a:hlink>
      <a:folHlink>
        <a:srgbClr val="BFBFBF"/>
      </a:folHlink>
    </a:clrScheme>
    <a:fontScheme name="Tema UPV">
      <a:majorFont>
        <a:latin typeface="Helvetica"/>
        <a:ea typeface=""/>
        <a:cs typeface=""/>
      </a:majorFont>
      <a:minorFont>
        <a:latin typeface="Helvetic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9815D05B4507DA4397EE0068D8ADE218" ma:contentTypeVersion="16" ma:contentTypeDescription="Crear nuevo documento." ma:contentTypeScope="" ma:versionID="bafc1650dc20a2d1178a53d4da90a6dc">
  <xsd:schema xmlns:xsd="http://www.w3.org/2001/XMLSchema" xmlns:xs="http://www.w3.org/2001/XMLSchema" xmlns:p="http://schemas.microsoft.com/office/2006/metadata/properties" xmlns:ns2="30918426-4c9d-4c87-a8c9-338cdc8d10e0" xmlns:ns3="20593d88-0bf2-4325-9905-7f47199b6045" targetNamespace="http://schemas.microsoft.com/office/2006/metadata/properties" ma:root="true" ma:fieldsID="bf52d6e706bba117510de2aa725f5293" ns2:_="" ns3:_="">
    <xsd:import namespace="30918426-4c9d-4c87-a8c9-338cdc8d10e0"/>
    <xsd:import namespace="20593d88-0bf2-4325-9905-7f47199b604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SearchProperties" minOccurs="0"/>
                <xsd:element ref="ns2:MediaServiceObjectDetectorVersion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18426-4c9d-4c87-a8c9-338cdc8d10e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7" nillable="true" ma:taxonomy="true" ma:internalName="lcf76f155ced4ddcb4097134ff3c332f" ma:taxonomyFieldName="MediaServiceImageTags" ma:displayName="Etiquetas de imagen" ma:readOnly="false" ma:fieldId="{5cf76f15-5ced-4ddc-b409-7134ff3c332f}" ma:taxonomyMulti="true" ma:sspId="02575e52-3e5f-4a4c-9122-9f0195bc6a0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593d88-0bf2-4325-9905-7f47199b6045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7178046d-b924-452f-9380-7d15a425c0ee}" ma:internalName="TaxCatchAll" ma:showField="CatchAllData" ma:web="20593d88-0bf2-4325-9905-7f47199b604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0593d88-0bf2-4325-9905-7f47199b6045" xsi:nil="true"/>
    <lcf76f155ced4ddcb4097134ff3c332f xmlns="30918426-4c9d-4c87-a8c9-338cdc8d10e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510F6F3-EDB5-413B-A2FA-1355D3EDD66C}"/>
</file>

<file path=customXml/itemProps2.xml><?xml version="1.0" encoding="utf-8"?>
<ds:datastoreItem xmlns:ds="http://schemas.openxmlformats.org/officeDocument/2006/customXml" ds:itemID="{800073C9-8E03-476C-B55E-91D7F9C0C782}"/>
</file>

<file path=customXml/itemProps3.xml><?xml version="1.0" encoding="utf-8"?>
<ds:datastoreItem xmlns:ds="http://schemas.openxmlformats.org/officeDocument/2006/customXml" ds:itemID="{327F0C91-3C64-4B39-B092-4924B0300B7C}"/>
</file>

<file path=docProps/app.xml><?xml version="1.0" encoding="utf-8"?>
<Properties xmlns="http://schemas.openxmlformats.org/officeDocument/2006/extended-properties" xmlns:vt="http://schemas.openxmlformats.org/officeDocument/2006/docPropsVTypes">
  <Template>Macintosh HD:Applications (Mac OS 9):Microsoft Office 98:Plantillas:Presentación en blanco</Template>
  <TotalTime>2742</TotalTime>
  <Words>376</Words>
  <Application>Microsoft Office PowerPoint</Application>
  <PresentationFormat>Panorámica</PresentationFormat>
  <Paragraphs>57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10</vt:i4>
      </vt:variant>
      <vt:variant>
        <vt:lpstr>Títulos de diapositiva</vt:lpstr>
      </vt:variant>
      <vt:variant>
        <vt:i4>10</vt:i4>
      </vt:variant>
    </vt:vector>
  </HeadingPairs>
  <TitlesOfParts>
    <vt:vector size="25" baseType="lpstr">
      <vt:lpstr>Arial</vt:lpstr>
      <vt:lpstr>Calibri</vt:lpstr>
      <vt:lpstr>Helvetica</vt:lpstr>
      <vt:lpstr>Helvetica Light</vt:lpstr>
      <vt:lpstr>Times New Roman</vt:lpstr>
      <vt:lpstr>Diapositiva de INICIO 1</vt:lpstr>
      <vt:lpstr>Diapositiva de INICIO 2</vt:lpstr>
      <vt:lpstr>1_Plantilla presentación INTRO 1</vt:lpstr>
      <vt:lpstr>2_Plantilla presentación INTRO 2</vt:lpstr>
      <vt:lpstr>Pag. intermedia FOTO/TEXTO</vt:lpstr>
      <vt:lpstr>Pag. intermedia de FOTOS UPV</vt:lpstr>
      <vt:lpstr>Pag. intermedia BANNER/FOTO</vt:lpstr>
      <vt:lpstr>UPV Diseño Personalizado</vt:lpstr>
      <vt:lpstr>Pag. en blanco</vt:lpstr>
      <vt:lpstr>Diapositiva de CIERRE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>us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UPV corporativo</dc:title>
  <dc:subject/>
  <dc:creator>yosedo@upvnet.upv.es</dc:creator>
  <cp:keywords/>
  <dc:description/>
  <cp:lastModifiedBy>Maria Belén Picó Sirvent</cp:lastModifiedBy>
  <cp:revision>198</cp:revision>
  <dcterms:created xsi:type="dcterms:W3CDTF">2005-07-04T09:17:44Z</dcterms:created>
  <dcterms:modified xsi:type="dcterms:W3CDTF">2025-10-22T17:00:47Z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0x0101009815D05B4507DA4397EE0068D8ADE218</vt:lpwstr>
  </property>
</Properties>
</file>