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6.xml" ContentType="application/vnd.openxmlformats-officedocument.theme+xml"/>
  <Override PartName="/ppt/slideLayouts/slideLayout10.xml" ContentType="application/vnd.openxmlformats-officedocument.presentationml.slideLayout+xml"/>
  <Override PartName="/ppt/theme/theme7.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8.xml" ContentType="application/vnd.openxmlformats-officedocument.theme+xml"/>
  <Override PartName="/ppt/slideLayouts/slideLayout37.xml" ContentType="application/vnd.openxmlformats-officedocument.presentationml.slideLayout+xml"/>
  <Override PartName="/ppt/theme/theme9.xml" ContentType="application/vnd.openxmlformats-officedocument.theme+xml"/>
  <Override PartName="/ppt/slideLayouts/slideLayout3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8" r:id="rId4"/>
    <p:sldMasterId id="2147483845" r:id="rId5"/>
    <p:sldMasterId id="2147483664" r:id="rId6"/>
    <p:sldMasterId id="2147483792" r:id="rId7"/>
    <p:sldMasterId id="2147483765" r:id="rId8"/>
    <p:sldMasterId id="2147483906" r:id="rId9"/>
    <p:sldMasterId id="2147483671" r:id="rId10"/>
    <p:sldMasterId id="2147483888" r:id="rId11"/>
    <p:sldMasterId id="2147483767" r:id="rId12"/>
    <p:sldMasterId id="2147483660" r:id="rId13"/>
  </p:sldMasterIdLst>
  <p:notesMasterIdLst>
    <p:notesMasterId r:id="rId39"/>
  </p:notesMasterIdLst>
  <p:handoutMasterIdLst>
    <p:handoutMasterId r:id="rId40"/>
  </p:handoutMasterIdLst>
  <p:sldIdLst>
    <p:sldId id="285" r:id="rId14"/>
    <p:sldId id="330" r:id="rId15"/>
    <p:sldId id="311" r:id="rId16"/>
    <p:sldId id="288" r:id="rId17"/>
    <p:sldId id="327" r:id="rId18"/>
    <p:sldId id="295" r:id="rId19"/>
    <p:sldId id="297" r:id="rId20"/>
    <p:sldId id="337" r:id="rId21"/>
    <p:sldId id="336" r:id="rId22"/>
    <p:sldId id="293" r:id="rId23"/>
    <p:sldId id="317" r:id="rId24"/>
    <p:sldId id="329" r:id="rId25"/>
    <p:sldId id="318" r:id="rId26"/>
    <p:sldId id="319" r:id="rId27"/>
    <p:sldId id="320" r:id="rId28"/>
    <p:sldId id="258" r:id="rId29"/>
    <p:sldId id="335" r:id="rId30"/>
    <p:sldId id="338" r:id="rId31"/>
    <p:sldId id="339" r:id="rId32"/>
    <p:sldId id="332" r:id="rId33"/>
    <p:sldId id="333" r:id="rId34"/>
    <p:sldId id="259" r:id="rId35"/>
    <p:sldId id="340" r:id="rId36"/>
    <p:sldId id="341" r:id="rId37"/>
    <p:sldId id="262" r:id="rId38"/>
  </p:sldIdLst>
  <p:sldSz cx="12192000" cy="6858000"/>
  <p:notesSz cx="9928225" cy="6797675"/>
  <p:defaultTextStyle>
    <a:defPPr>
      <a:defRPr lang="en-US"/>
    </a:defPPr>
    <a:lvl1pPr algn="l" rtl="0" eaLnBrk="0" fontAlgn="base" hangingPunct="0">
      <a:spcBef>
        <a:spcPct val="0"/>
      </a:spcBef>
      <a:spcAft>
        <a:spcPct val="0"/>
      </a:spcAft>
      <a:defRPr sz="2000" b="1" kern="1200">
        <a:solidFill>
          <a:schemeClr val="tx1"/>
        </a:solidFill>
        <a:latin typeface="Times New Roman" panose="02020603050405020304" pitchFamily="18" charset="0"/>
        <a:ea typeface="+mn-ea"/>
        <a:cs typeface="+mn-cs"/>
      </a:defRPr>
    </a:lvl1pPr>
    <a:lvl2pPr marL="455613" indent="1588" algn="l" rtl="0" eaLnBrk="0" fontAlgn="base" hangingPunct="0">
      <a:spcBef>
        <a:spcPct val="0"/>
      </a:spcBef>
      <a:spcAft>
        <a:spcPct val="0"/>
      </a:spcAft>
      <a:defRPr sz="2000" b="1" kern="1200">
        <a:solidFill>
          <a:schemeClr val="tx1"/>
        </a:solidFill>
        <a:latin typeface="Times New Roman" panose="02020603050405020304" pitchFamily="18" charset="0"/>
        <a:ea typeface="+mn-ea"/>
        <a:cs typeface="+mn-cs"/>
      </a:defRPr>
    </a:lvl2pPr>
    <a:lvl3pPr marL="912813" indent="1588" algn="l" rtl="0" eaLnBrk="0" fontAlgn="base" hangingPunct="0">
      <a:spcBef>
        <a:spcPct val="0"/>
      </a:spcBef>
      <a:spcAft>
        <a:spcPct val="0"/>
      </a:spcAft>
      <a:defRPr sz="2000" b="1" kern="1200">
        <a:solidFill>
          <a:schemeClr val="tx1"/>
        </a:solidFill>
        <a:latin typeface="Times New Roman" panose="02020603050405020304" pitchFamily="18" charset="0"/>
        <a:ea typeface="+mn-ea"/>
        <a:cs typeface="+mn-cs"/>
      </a:defRPr>
    </a:lvl3pPr>
    <a:lvl4pPr marL="1370013" indent="1588" algn="l" rtl="0" eaLnBrk="0" fontAlgn="base" hangingPunct="0">
      <a:spcBef>
        <a:spcPct val="0"/>
      </a:spcBef>
      <a:spcAft>
        <a:spcPct val="0"/>
      </a:spcAft>
      <a:defRPr sz="2000" b="1" kern="1200">
        <a:solidFill>
          <a:schemeClr val="tx1"/>
        </a:solidFill>
        <a:latin typeface="Times New Roman" panose="02020603050405020304" pitchFamily="18" charset="0"/>
        <a:ea typeface="+mn-ea"/>
        <a:cs typeface="+mn-cs"/>
      </a:defRPr>
    </a:lvl4pPr>
    <a:lvl5pPr marL="1827213" indent="1588" algn="l" rtl="0" eaLnBrk="0" fontAlgn="base" hangingPunct="0">
      <a:spcBef>
        <a:spcPct val="0"/>
      </a:spcBef>
      <a:spcAft>
        <a:spcPct val="0"/>
      </a:spcAft>
      <a:defRPr sz="2000" b="1" kern="1200">
        <a:solidFill>
          <a:schemeClr val="tx1"/>
        </a:solidFill>
        <a:latin typeface="Times New Roman" panose="02020603050405020304" pitchFamily="18" charset="0"/>
        <a:ea typeface="+mn-ea"/>
        <a:cs typeface="+mn-cs"/>
      </a:defRPr>
    </a:lvl5pPr>
    <a:lvl6pPr marL="2286000" algn="l" defTabSz="914400" rtl="0" eaLnBrk="1" latinLnBrk="0" hangingPunct="1">
      <a:defRPr sz="2000" b="1" kern="1200">
        <a:solidFill>
          <a:schemeClr val="tx1"/>
        </a:solidFill>
        <a:latin typeface="Times New Roman" panose="02020603050405020304" pitchFamily="18" charset="0"/>
        <a:ea typeface="+mn-ea"/>
        <a:cs typeface="+mn-cs"/>
      </a:defRPr>
    </a:lvl6pPr>
    <a:lvl7pPr marL="2743200" algn="l" defTabSz="914400" rtl="0" eaLnBrk="1" latinLnBrk="0" hangingPunct="1">
      <a:defRPr sz="2000" b="1" kern="1200">
        <a:solidFill>
          <a:schemeClr val="tx1"/>
        </a:solidFill>
        <a:latin typeface="Times New Roman" panose="02020603050405020304" pitchFamily="18" charset="0"/>
        <a:ea typeface="+mn-ea"/>
        <a:cs typeface="+mn-cs"/>
      </a:defRPr>
    </a:lvl7pPr>
    <a:lvl8pPr marL="3200400" algn="l" defTabSz="914400" rtl="0" eaLnBrk="1" latinLnBrk="0" hangingPunct="1">
      <a:defRPr sz="2000" b="1" kern="1200">
        <a:solidFill>
          <a:schemeClr val="tx1"/>
        </a:solidFill>
        <a:latin typeface="Times New Roman" panose="02020603050405020304" pitchFamily="18" charset="0"/>
        <a:ea typeface="+mn-ea"/>
        <a:cs typeface="+mn-cs"/>
      </a:defRPr>
    </a:lvl8pPr>
    <a:lvl9pPr marL="3657600" algn="l" defTabSz="914400" rtl="0" eaLnBrk="1" latinLnBrk="0" hangingPunct="1">
      <a:defRPr sz="2000" b="1"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414">
          <p15:clr>
            <a:srgbClr val="A4A3A4"/>
          </p15:clr>
        </p15:guide>
        <p15:guide id="2" pos="400">
          <p15:clr>
            <a:srgbClr val="A4A3A4"/>
          </p15:clr>
        </p15:guide>
      </p15:sldGuideLst>
    </p:ext>
    <p:ext uri="{2D200454-40CA-4A62-9FC3-DE9A4176ACB9}">
      <p15:notesGuideLst xmlns:p15="http://schemas.microsoft.com/office/powerpoint/2012/main">
        <p15:guide id="1" orient="horz" pos="2141" userDrawn="1">
          <p15:clr>
            <a:srgbClr val="A4A3A4"/>
          </p15:clr>
        </p15:guide>
        <p15:guide id="2"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6D80"/>
    <a:srgbClr val="D6D3D8"/>
    <a:srgbClr val="FFD100"/>
    <a:srgbClr val="D0A800"/>
    <a:srgbClr val="FFD101"/>
    <a:srgbClr val="1C7372"/>
    <a:srgbClr val="37B5B0"/>
    <a:srgbClr val="EA524E"/>
    <a:srgbClr val="D24745"/>
    <a:srgbClr val="1A9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140E15-D416-0F48-A585-00B3086969D8}" v="1" dt="2025-10-20T08:49:21.967"/>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384"/>
    <p:restoredTop sz="96236" autoAdjust="0"/>
  </p:normalViewPr>
  <p:slideViewPr>
    <p:cSldViewPr snapToGrid="0" snapToObjects="1">
      <p:cViewPr varScale="1">
        <p:scale>
          <a:sx n="174" d="100"/>
          <a:sy n="174" d="100"/>
        </p:scale>
        <p:origin x="496" y="168"/>
      </p:cViewPr>
      <p:guideLst>
        <p:guide orient="horz" pos="414"/>
        <p:guide pos="400"/>
      </p:guideLst>
    </p:cSldViewPr>
  </p:slideViewPr>
  <p:notesTextViewPr>
    <p:cViewPr>
      <p:scale>
        <a:sx n="1" d="1"/>
        <a:sy n="1" d="1"/>
      </p:scale>
      <p:origin x="0" y="0"/>
    </p:cViewPr>
  </p:notesTextViewPr>
  <p:notesViewPr>
    <p:cSldViewPr snapToGrid="0" snapToObjects="1">
      <p:cViewPr varScale="1">
        <p:scale>
          <a:sx n="66" d="100"/>
          <a:sy n="66" d="100"/>
        </p:scale>
        <p:origin x="0" y="0"/>
      </p:cViewPr>
      <p:guideLst>
        <p:guide orient="horz" pos="2141"/>
        <p:guide pos="312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notesMaster" Target="notesMasters/notesMaster1.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3.xml"/><Relationship Id="rId29"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microsoft.com/office/2015/10/relationships/revisionInfo" Target="revisionInfo.xml"/><Relationship Id="rId20" Type="http://schemas.openxmlformats.org/officeDocument/2006/relationships/slide" Target="slides/slide7.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isco Javier Camacho Torregrosa" userId="43db47c1-38ab-488f-9d36-8ae83e968d01" providerId="ADAL" clId="{0E62C327-C99B-5311-A37F-5D70F128ECAB}"/>
    <pc:docChg chg="addSld delSld modSld">
      <pc:chgData name="Francisco Javier Camacho Torregrosa" userId="43db47c1-38ab-488f-9d36-8ae83e968d01" providerId="ADAL" clId="{0E62C327-C99B-5311-A37F-5D70F128ECAB}" dt="2025-10-20T08:52:00.177" v="72" actId="20577"/>
      <pc:docMkLst>
        <pc:docMk/>
      </pc:docMkLst>
      <pc:sldChg chg="add">
        <pc:chgData name="Francisco Javier Camacho Torregrosa" userId="43db47c1-38ab-488f-9d36-8ae83e968d01" providerId="ADAL" clId="{0E62C327-C99B-5311-A37F-5D70F128ECAB}" dt="2025-10-20T08:49:21.965" v="5"/>
        <pc:sldMkLst>
          <pc:docMk/>
          <pc:sldMk cId="0" sldId="258"/>
        </pc:sldMkLst>
      </pc:sldChg>
      <pc:sldChg chg="add">
        <pc:chgData name="Francisco Javier Camacho Torregrosa" userId="43db47c1-38ab-488f-9d36-8ae83e968d01" providerId="ADAL" clId="{0E62C327-C99B-5311-A37F-5D70F128ECAB}" dt="2025-10-20T08:49:21.965" v="5"/>
        <pc:sldMkLst>
          <pc:docMk/>
          <pc:sldMk cId="4283398624" sldId="259"/>
        </pc:sldMkLst>
      </pc:sldChg>
      <pc:sldChg chg="modSp mod">
        <pc:chgData name="Francisco Javier Camacho Torregrosa" userId="43db47c1-38ab-488f-9d36-8ae83e968d01" providerId="ADAL" clId="{0E62C327-C99B-5311-A37F-5D70F128ECAB}" dt="2025-10-20T08:52:00.177" v="72" actId="20577"/>
        <pc:sldMkLst>
          <pc:docMk/>
          <pc:sldMk cId="362742413" sldId="293"/>
        </pc:sldMkLst>
        <pc:spChg chg="mod">
          <ac:chgData name="Francisco Javier Camacho Torregrosa" userId="43db47c1-38ab-488f-9d36-8ae83e968d01" providerId="ADAL" clId="{0E62C327-C99B-5311-A37F-5D70F128ECAB}" dt="2025-10-20T08:52:00.177" v="72" actId="20577"/>
          <ac:spMkLst>
            <pc:docMk/>
            <pc:sldMk cId="362742413" sldId="293"/>
            <ac:spMk id="4" creationId="{E6931E41-4316-9248-8B73-9A8399DB977B}"/>
          </ac:spMkLst>
        </pc:spChg>
      </pc:sldChg>
      <pc:sldChg chg="del">
        <pc:chgData name="Francisco Javier Camacho Torregrosa" userId="43db47c1-38ab-488f-9d36-8ae83e968d01" providerId="ADAL" clId="{0E62C327-C99B-5311-A37F-5D70F128ECAB}" dt="2025-10-20T08:49:02.937" v="1" actId="2696"/>
        <pc:sldMkLst>
          <pc:docMk/>
          <pc:sldMk cId="2383738667" sldId="331"/>
        </pc:sldMkLst>
      </pc:sldChg>
      <pc:sldChg chg="add">
        <pc:chgData name="Francisco Javier Camacho Torregrosa" userId="43db47c1-38ab-488f-9d36-8ae83e968d01" providerId="ADAL" clId="{0E62C327-C99B-5311-A37F-5D70F128ECAB}" dt="2025-10-20T08:49:21.965" v="5"/>
        <pc:sldMkLst>
          <pc:docMk/>
          <pc:sldMk cId="1040786519" sldId="332"/>
        </pc:sldMkLst>
      </pc:sldChg>
      <pc:sldChg chg="del">
        <pc:chgData name="Francisco Javier Camacho Torregrosa" userId="43db47c1-38ab-488f-9d36-8ae83e968d01" providerId="ADAL" clId="{0E62C327-C99B-5311-A37F-5D70F128ECAB}" dt="2025-10-20T08:49:02.943" v="4" actId="2696"/>
        <pc:sldMkLst>
          <pc:docMk/>
          <pc:sldMk cId="2180515236" sldId="332"/>
        </pc:sldMkLst>
      </pc:sldChg>
      <pc:sldChg chg="del">
        <pc:chgData name="Francisco Javier Camacho Torregrosa" userId="43db47c1-38ab-488f-9d36-8ae83e968d01" providerId="ADAL" clId="{0E62C327-C99B-5311-A37F-5D70F128ECAB}" dt="2025-10-20T08:49:02.938" v="2" actId="2696"/>
        <pc:sldMkLst>
          <pc:docMk/>
          <pc:sldMk cId="1040786519" sldId="333"/>
        </pc:sldMkLst>
      </pc:sldChg>
      <pc:sldChg chg="add">
        <pc:chgData name="Francisco Javier Camacho Torregrosa" userId="43db47c1-38ab-488f-9d36-8ae83e968d01" providerId="ADAL" clId="{0E62C327-C99B-5311-A37F-5D70F128ECAB}" dt="2025-10-20T08:49:21.965" v="5"/>
        <pc:sldMkLst>
          <pc:docMk/>
          <pc:sldMk cId="3300996351" sldId="333"/>
        </pc:sldMkLst>
      </pc:sldChg>
      <pc:sldChg chg="del">
        <pc:chgData name="Francisco Javier Camacho Torregrosa" userId="43db47c1-38ab-488f-9d36-8ae83e968d01" providerId="ADAL" clId="{0E62C327-C99B-5311-A37F-5D70F128ECAB}" dt="2025-10-20T08:49:02.940" v="3" actId="2696"/>
        <pc:sldMkLst>
          <pc:docMk/>
          <pc:sldMk cId="3300996351" sldId="334"/>
        </pc:sldMkLst>
      </pc:sldChg>
      <pc:sldChg chg="add">
        <pc:chgData name="Francisco Javier Camacho Torregrosa" userId="43db47c1-38ab-488f-9d36-8ae83e968d01" providerId="ADAL" clId="{0E62C327-C99B-5311-A37F-5D70F128ECAB}" dt="2025-10-20T08:49:21.965" v="5"/>
        <pc:sldMkLst>
          <pc:docMk/>
          <pc:sldMk cId="1414301418" sldId="335"/>
        </pc:sldMkLst>
      </pc:sldChg>
      <pc:sldChg chg="del">
        <pc:chgData name="Francisco Javier Camacho Torregrosa" userId="43db47c1-38ab-488f-9d36-8ae83e968d01" providerId="ADAL" clId="{0E62C327-C99B-5311-A37F-5D70F128ECAB}" dt="2025-10-20T08:49:02.933" v="0" actId="2696"/>
        <pc:sldMkLst>
          <pc:docMk/>
          <pc:sldMk cId="2875285963" sldId="335"/>
        </pc:sldMkLst>
      </pc:sldChg>
      <pc:sldChg chg="add">
        <pc:chgData name="Francisco Javier Camacho Torregrosa" userId="43db47c1-38ab-488f-9d36-8ae83e968d01" providerId="ADAL" clId="{0E62C327-C99B-5311-A37F-5D70F128ECAB}" dt="2025-10-20T08:49:21.965" v="5"/>
        <pc:sldMkLst>
          <pc:docMk/>
          <pc:sldMk cId="442382862" sldId="338"/>
        </pc:sldMkLst>
      </pc:sldChg>
      <pc:sldChg chg="add">
        <pc:chgData name="Francisco Javier Camacho Torregrosa" userId="43db47c1-38ab-488f-9d36-8ae83e968d01" providerId="ADAL" clId="{0E62C327-C99B-5311-A37F-5D70F128ECAB}" dt="2025-10-20T08:49:21.965" v="5"/>
        <pc:sldMkLst>
          <pc:docMk/>
          <pc:sldMk cId="2987883600" sldId="339"/>
        </pc:sldMkLst>
      </pc:sldChg>
      <pc:sldChg chg="add">
        <pc:chgData name="Francisco Javier Camacho Torregrosa" userId="43db47c1-38ab-488f-9d36-8ae83e968d01" providerId="ADAL" clId="{0E62C327-C99B-5311-A37F-5D70F128ECAB}" dt="2025-10-20T08:49:21.965" v="5"/>
        <pc:sldMkLst>
          <pc:docMk/>
          <pc:sldMk cId="3482752289" sldId="340"/>
        </pc:sldMkLst>
      </pc:sldChg>
      <pc:sldChg chg="add">
        <pc:chgData name="Francisco Javier Camacho Torregrosa" userId="43db47c1-38ab-488f-9d36-8ae83e968d01" providerId="ADAL" clId="{0E62C327-C99B-5311-A37F-5D70F128ECAB}" dt="2025-10-20T08:49:21.965" v="5"/>
        <pc:sldMkLst>
          <pc:docMk/>
          <pc:sldMk cId="918016281" sldId="341"/>
        </pc:sldMkLst>
      </pc:sldChg>
    </pc:docChg>
  </pc:docChgLst>
  <pc:docChgLst>
    <pc:chgData name="Eloína Coll Aliaga" userId="S::ecoll@upv.edu.es::89266822-93cb-4a61-b695-eea9b0a4ed3e" providerId="AD" clId="Web-{90F39C01-A317-4811-845D-4019AA4074AC}"/>
    <pc:docChg chg="addSld modSld">
      <pc:chgData name="Eloína Coll Aliaga" userId="S::ecoll@upv.edu.es::89266822-93cb-4a61-b695-eea9b0a4ed3e" providerId="AD" clId="Web-{90F39C01-A317-4811-845D-4019AA4074AC}" dt="2024-10-21T11:17:29.519" v="22" actId="1076"/>
      <pc:docMkLst>
        <pc:docMk/>
      </pc:docMkLst>
      <pc:sldChg chg="addSp delSp modSp">
        <pc:chgData name="Eloína Coll Aliaga" userId="S::ecoll@upv.edu.es::89266822-93cb-4a61-b695-eea9b0a4ed3e" providerId="AD" clId="Web-{90F39C01-A317-4811-845D-4019AA4074AC}" dt="2024-10-21T11:17:29.519" v="22" actId="1076"/>
        <pc:sldMkLst>
          <pc:docMk/>
          <pc:sldMk cId="1400959073" sldId="318"/>
        </pc:sldMkLst>
      </pc:sldChg>
      <pc:sldChg chg="addSp delSp modSp">
        <pc:chgData name="Eloína Coll Aliaga" userId="S::ecoll@upv.edu.es::89266822-93cb-4a61-b695-eea9b0a4ed3e" providerId="AD" clId="Web-{90F39C01-A317-4811-845D-4019AA4074AC}" dt="2024-10-21T11:14:42.637" v="10" actId="1076"/>
        <pc:sldMkLst>
          <pc:docMk/>
          <pc:sldMk cId="63523266" sldId="319"/>
        </pc:sldMkLst>
      </pc:sldChg>
      <pc:sldChg chg="addSp delSp modSp new">
        <pc:chgData name="Eloína Coll Aliaga" userId="S::ecoll@upv.edu.es::89266822-93cb-4a61-b695-eea9b0a4ed3e" providerId="AD" clId="Web-{90F39C01-A317-4811-845D-4019AA4074AC}" dt="2024-10-21T11:16:27.329" v="19" actId="1076"/>
        <pc:sldMkLst>
          <pc:docMk/>
          <pc:sldMk cId="231440924" sldId="329"/>
        </pc:sldMkLst>
      </pc:sldChg>
    </pc:docChg>
  </pc:docChgLst>
  <pc:docChgLst>
    <pc:chgData name="Francisco Javier Camacho Torregrosa" userId="43db47c1-38ab-488f-9d36-8ae83e968d01" providerId="ADAL" clId="{2FCCA972-E1F2-446E-B747-056D4F68A2F7}"/>
    <pc:docChg chg="undo custSel addSld delSld modSld sldOrd">
      <pc:chgData name="Francisco Javier Camacho Torregrosa" userId="43db47c1-38ab-488f-9d36-8ae83e968d01" providerId="ADAL" clId="{2FCCA972-E1F2-446E-B747-056D4F68A2F7}" dt="2024-10-23T18:48:57.776" v="554" actId="20577"/>
      <pc:docMkLst>
        <pc:docMk/>
      </pc:docMkLst>
      <pc:sldChg chg="modSp mod">
        <pc:chgData name="Francisco Javier Camacho Torregrosa" userId="43db47c1-38ab-488f-9d36-8ae83e968d01" providerId="ADAL" clId="{2FCCA972-E1F2-446E-B747-056D4F68A2F7}" dt="2024-10-23T18:17:47.991" v="48" actId="1076"/>
        <pc:sldMkLst>
          <pc:docMk/>
          <pc:sldMk cId="0" sldId="262"/>
        </pc:sldMkLst>
      </pc:sldChg>
      <pc:sldChg chg="delSp del mod">
        <pc:chgData name="Francisco Javier Camacho Torregrosa" userId="43db47c1-38ab-488f-9d36-8ae83e968d01" providerId="ADAL" clId="{2FCCA972-E1F2-446E-B747-056D4F68A2F7}" dt="2024-10-08T10:55:39.282" v="40" actId="47"/>
        <pc:sldMkLst>
          <pc:docMk/>
          <pc:sldMk cId="3349980650" sldId="291"/>
        </pc:sldMkLst>
      </pc:sldChg>
      <pc:sldChg chg="modSp mod">
        <pc:chgData name="Francisco Javier Camacho Torregrosa" userId="43db47c1-38ab-488f-9d36-8ae83e968d01" providerId="ADAL" clId="{2FCCA972-E1F2-446E-B747-056D4F68A2F7}" dt="2024-10-23T18:48:57.776" v="554" actId="20577"/>
        <pc:sldMkLst>
          <pc:docMk/>
          <pc:sldMk cId="362742413" sldId="293"/>
        </pc:sldMkLst>
      </pc:sldChg>
      <pc:sldChg chg="modSp mod">
        <pc:chgData name="Francisco Javier Camacho Torregrosa" userId="43db47c1-38ab-488f-9d36-8ae83e968d01" providerId="ADAL" clId="{2FCCA972-E1F2-446E-B747-056D4F68A2F7}" dt="2024-10-23T18:22:59.798" v="94" actId="20577"/>
        <pc:sldMkLst>
          <pc:docMk/>
          <pc:sldMk cId="1532951392" sldId="295"/>
        </pc:sldMkLst>
      </pc:sldChg>
      <pc:sldChg chg="modSp mod">
        <pc:chgData name="Francisco Javier Camacho Torregrosa" userId="43db47c1-38ab-488f-9d36-8ae83e968d01" providerId="ADAL" clId="{2FCCA972-E1F2-446E-B747-056D4F68A2F7}" dt="2024-10-08T10:27:10.657" v="9" actId="1076"/>
        <pc:sldMkLst>
          <pc:docMk/>
          <pc:sldMk cId="163924715" sldId="297"/>
        </pc:sldMkLst>
      </pc:sldChg>
      <pc:sldChg chg="del">
        <pc:chgData name="Francisco Javier Camacho Torregrosa" userId="43db47c1-38ab-488f-9d36-8ae83e968d01" providerId="ADAL" clId="{2FCCA972-E1F2-446E-B747-056D4F68A2F7}" dt="2024-10-08T10:19:33.497" v="3" actId="47"/>
        <pc:sldMkLst>
          <pc:docMk/>
          <pc:sldMk cId="783454455" sldId="301"/>
        </pc:sldMkLst>
      </pc:sldChg>
      <pc:sldChg chg="del ord">
        <pc:chgData name="Francisco Javier Camacho Torregrosa" userId="43db47c1-38ab-488f-9d36-8ae83e968d01" providerId="ADAL" clId="{2FCCA972-E1F2-446E-B747-056D4F68A2F7}" dt="2024-10-23T18:15:48.916" v="42" actId="47"/>
        <pc:sldMkLst>
          <pc:docMk/>
          <pc:sldMk cId="1219398521" sldId="310"/>
        </pc:sldMkLst>
      </pc:sldChg>
      <pc:sldChg chg="del">
        <pc:chgData name="Francisco Javier Camacho Torregrosa" userId="43db47c1-38ab-488f-9d36-8ae83e968d01" providerId="ADAL" clId="{2FCCA972-E1F2-446E-B747-056D4F68A2F7}" dt="2024-10-08T10:19:33.497" v="3" actId="47"/>
        <pc:sldMkLst>
          <pc:docMk/>
          <pc:sldMk cId="1764703650" sldId="313"/>
        </pc:sldMkLst>
      </pc:sldChg>
      <pc:sldChg chg="del">
        <pc:chgData name="Francisco Javier Camacho Torregrosa" userId="43db47c1-38ab-488f-9d36-8ae83e968d01" providerId="ADAL" clId="{2FCCA972-E1F2-446E-B747-056D4F68A2F7}" dt="2024-10-08T10:19:33.497" v="3" actId="47"/>
        <pc:sldMkLst>
          <pc:docMk/>
          <pc:sldMk cId="3717939060" sldId="314"/>
        </pc:sldMkLst>
      </pc:sldChg>
      <pc:sldChg chg="del">
        <pc:chgData name="Francisco Javier Camacho Torregrosa" userId="43db47c1-38ab-488f-9d36-8ae83e968d01" providerId="ADAL" clId="{2FCCA972-E1F2-446E-B747-056D4F68A2F7}" dt="2024-10-08T10:19:33.497" v="3" actId="47"/>
        <pc:sldMkLst>
          <pc:docMk/>
          <pc:sldMk cId="3187601448" sldId="315"/>
        </pc:sldMkLst>
      </pc:sldChg>
      <pc:sldChg chg="del">
        <pc:chgData name="Francisco Javier Camacho Torregrosa" userId="43db47c1-38ab-488f-9d36-8ae83e968d01" providerId="ADAL" clId="{2FCCA972-E1F2-446E-B747-056D4F68A2F7}" dt="2024-10-08T10:19:33.497" v="3" actId="47"/>
        <pc:sldMkLst>
          <pc:docMk/>
          <pc:sldMk cId="2624646989" sldId="316"/>
        </pc:sldMkLst>
      </pc:sldChg>
      <pc:sldChg chg="del">
        <pc:chgData name="Francisco Javier Camacho Torregrosa" userId="43db47c1-38ab-488f-9d36-8ae83e968d01" providerId="ADAL" clId="{2FCCA972-E1F2-446E-B747-056D4F68A2F7}" dt="2024-10-08T10:18:11.030" v="2" actId="47"/>
        <pc:sldMkLst>
          <pc:docMk/>
          <pc:sldMk cId="179327744" sldId="321"/>
        </pc:sldMkLst>
      </pc:sldChg>
      <pc:sldChg chg="del">
        <pc:chgData name="Francisco Javier Camacho Torregrosa" userId="43db47c1-38ab-488f-9d36-8ae83e968d01" providerId="ADAL" clId="{2FCCA972-E1F2-446E-B747-056D4F68A2F7}" dt="2024-10-23T18:16:31.796" v="43" actId="47"/>
        <pc:sldMkLst>
          <pc:docMk/>
          <pc:sldMk cId="324372086" sldId="322"/>
        </pc:sldMkLst>
      </pc:sldChg>
      <pc:sldChg chg="del">
        <pc:chgData name="Francisco Javier Camacho Torregrosa" userId="43db47c1-38ab-488f-9d36-8ae83e968d01" providerId="ADAL" clId="{2FCCA972-E1F2-446E-B747-056D4F68A2F7}" dt="2024-10-23T18:16:31.796" v="43" actId="47"/>
        <pc:sldMkLst>
          <pc:docMk/>
          <pc:sldMk cId="2645972588" sldId="323"/>
        </pc:sldMkLst>
      </pc:sldChg>
      <pc:sldChg chg="del">
        <pc:chgData name="Francisco Javier Camacho Torregrosa" userId="43db47c1-38ab-488f-9d36-8ae83e968d01" providerId="ADAL" clId="{2FCCA972-E1F2-446E-B747-056D4F68A2F7}" dt="2024-10-23T18:16:31.796" v="43" actId="47"/>
        <pc:sldMkLst>
          <pc:docMk/>
          <pc:sldMk cId="1032760505" sldId="324"/>
        </pc:sldMkLst>
      </pc:sldChg>
      <pc:sldChg chg="del">
        <pc:chgData name="Francisco Javier Camacho Torregrosa" userId="43db47c1-38ab-488f-9d36-8ae83e968d01" providerId="ADAL" clId="{2FCCA972-E1F2-446E-B747-056D4F68A2F7}" dt="2024-10-23T18:16:31.796" v="43" actId="47"/>
        <pc:sldMkLst>
          <pc:docMk/>
          <pc:sldMk cId="816939967" sldId="325"/>
        </pc:sldMkLst>
      </pc:sldChg>
      <pc:sldChg chg="del">
        <pc:chgData name="Francisco Javier Camacho Torregrosa" userId="43db47c1-38ab-488f-9d36-8ae83e968d01" providerId="ADAL" clId="{2FCCA972-E1F2-446E-B747-056D4F68A2F7}" dt="2024-10-23T18:16:31.796" v="43" actId="47"/>
        <pc:sldMkLst>
          <pc:docMk/>
          <pc:sldMk cId="1299869724" sldId="326"/>
        </pc:sldMkLst>
      </pc:sldChg>
      <pc:sldChg chg="delSp modSp del mod">
        <pc:chgData name="Francisco Javier Camacho Torregrosa" userId="43db47c1-38ab-488f-9d36-8ae83e968d01" providerId="ADAL" clId="{2FCCA972-E1F2-446E-B747-056D4F68A2F7}" dt="2024-10-23T18:47:26.159" v="507" actId="47"/>
        <pc:sldMkLst>
          <pc:docMk/>
          <pc:sldMk cId="1842296213" sldId="328"/>
        </pc:sldMkLst>
      </pc:sldChg>
      <pc:sldChg chg="add">
        <pc:chgData name="Francisco Javier Camacho Torregrosa" userId="43db47c1-38ab-488f-9d36-8ae83e968d01" providerId="ADAL" clId="{2FCCA972-E1F2-446E-B747-056D4F68A2F7}" dt="2024-10-23T18:15:46.768" v="41"/>
        <pc:sldMkLst>
          <pc:docMk/>
          <pc:sldMk cId="1432599828" sldId="330"/>
        </pc:sldMkLst>
      </pc:sldChg>
      <pc:sldChg chg="add">
        <pc:chgData name="Francisco Javier Camacho Torregrosa" userId="43db47c1-38ab-488f-9d36-8ae83e968d01" providerId="ADAL" clId="{2FCCA972-E1F2-446E-B747-056D4F68A2F7}" dt="2024-10-23T18:16:43.718" v="44"/>
        <pc:sldMkLst>
          <pc:docMk/>
          <pc:sldMk cId="2383738667" sldId="331"/>
        </pc:sldMkLst>
      </pc:sldChg>
      <pc:sldChg chg="add">
        <pc:chgData name="Francisco Javier Camacho Torregrosa" userId="43db47c1-38ab-488f-9d36-8ae83e968d01" providerId="ADAL" clId="{2FCCA972-E1F2-446E-B747-056D4F68A2F7}" dt="2024-10-23T18:16:43.718" v="44"/>
        <pc:sldMkLst>
          <pc:docMk/>
          <pc:sldMk cId="2180515236" sldId="332"/>
        </pc:sldMkLst>
      </pc:sldChg>
      <pc:sldChg chg="add">
        <pc:chgData name="Francisco Javier Camacho Torregrosa" userId="43db47c1-38ab-488f-9d36-8ae83e968d01" providerId="ADAL" clId="{2FCCA972-E1F2-446E-B747-056D4F68A2F7}" dt="2024-10-23T18:16:43.718" v="44"/>
        <pc:sldMkLst>
          <pc:docMk/>
          <pc:sldMk cId="1040786519" sldId="333"/>
        </pc:sldMkLst>
      </pc:sldChg>
      <pc:sldChg chg="add">
        <pc:chgData name="Francisco Javier Camacho Torregrosa" userId="43db47c1-38ab-488f-9d36-8ae83e968d01" providerId="ADAL" clId="{2FCCA972-E1F2-446E-B747-056D4F68A2F7}" dt="2024-10-23T18:16:43.718" v="44"/>
        <pc:sldMkLst>
          <pc:docMk/>
          <pc:sldMk cId="3300996351" sldId="334"/>
        </pc:sldMkLst>
      </pc:sldChg>
      <pc:sldChg chg="add">
        <pc:chgData name="Francisco Javier Camacho Torregrosa" userId="43db47c1-38ab-488f-9d36-8ae83e968d01" providerId="ADAL" clId="{2FCCA972-E1F2-446E-B747-056D4F68A2F7}" dt="2024-10-23T18:16:43.718" v="44"/>
        <pc:sldMkLst>
          <pc:docMk/>
          <pc:sldMk cId="2875285963" sldId="335"/>
        </pc:sldMkLst>
      </pc:sldChg>
      <pc:sldChg chg="modSp add mod">
        <pc:chgData name="Francisco Javier Camacho Torregrosa" userId="43db47c1-38ab-488f-9d36-8ae83e968d01" providerId="ADAL" clId="{2FCCA972-E1F2-446E-B747-056D4F68A2F7}" dt="2024-10-23T18:29:55.310" v="359" actId="404"/>
        <pc:sldMkLst>
          <pc:docMk/>
          <pc:sldMk cId="3752244778" sldId="336"/>
        </pc:sldMkLst>
      </pc:sldChg>
      <pc:sldChg chg="addSp delSp modSp add mod modAnim">
        <pc:chgData name="Francisco Javier Camacho Torregrosa" userId="43db47c1-38ab-488f-9d36-8ae83e968d01" providerId="ADAL" clId="{2FCCA972-E1F2-446E-B747-056D4F68A2F7}" dt="2024-10-23T18:47:48.068" v="509" actId="113"/>
        <pc:sldMkLst>
          <pc:docMk/>
          <pc:sldMk cId="680936968" sldId="337"/>
        </pc:sldMkLst>
      </pc:sldChg>
      <pc:sldMasterChg chg="delSldLayout">
        <pc:chgData name="Francisco Javier Camacho Torregrosa" userId="43db47c1-38ab-488f-9d36-8ae83e968d01" providerId="ADAL" clId="{2FCCA972-E1F2-446E-B747-056D4F68A2F7}" dt="2024-10-23T18:16:31.796" v="43" actId="47"/>
        <pc:sldMasterMkLst>
          <pc:docMk/>
          <pc:sldMasterMk cId="2605915523" sldId="2147483888"/>
        </pc:sldMasterMkLst>
        <pc:sldLayoutChg chg="del">
          <pc:chgData name="Francisco Javier Camacho Torregrosa" userId="43db47c1-38ab-488f-9d36-8ae83e968d01" providerId="ADAL" clId="{2FCCA972-E1F2-446E-B747-056D4F68A2F7}" dt="2024-10-23T18:16:31.796" v="43" actId="47"/>
          <pc:sldLayoutMkLst>
            <pc:docMk/>
            <pc:sldMasterMk cId="2605915523" sldId="2147483888"/>
            <pc:sldLayoutMk cId="833970252" sldId="2147483924"/>
          </pc:sldLayoutMkLst>
        </pc:sldLayoutChg>
      </pc:sldMasterChg>
    </pc:docChg>
  </pc:docChgLst>
  <pc:docChgLst>
    <pc:chgData name="Francisco Javier Camacho Torregrosa" userId="43db47c1-38ab-488f-9d36-8ae83e968d01" providerId="ADAL" clId="{8C1607A7-E772-43D3-8FE1-DAC470D66B2A}"/>
    <pc:docChg chg="custSel addSld delSld modSld">
      <pc:chgData name="Francisco Javier Camacho Torregrosa" userId="43db47c1-38ab-488f-9d36-8ae83e968d01" providerId="ADAL" clId="{8C1607A7-E772-43D3-8FE1-DAC470D66B2A}" dt="2024-10-24T13:29:17.892" v="959" actId="47"/>
      <pc:docMkLst>
        <pc:docMk/>
      </pc:docMkLst>
      <pc:sldChg chg="modSp mod">
        <pc:chgData name="Francisco Javier Camacho Torregrosa" userId="43db47c1-38ab-488f-9d36-8ae83e968d01" providerId="ADAL" clId="{8C1607A7-E772-43D3-8FE1-DAC470D66B2A}" dt="2024-10-24T13:27:28.412" v="920" actId="14100"/>
        <pc:sldMkLst>
          <pc:docMk/>
          <pc:sldMk cId="362742413" sldId="293"/>
        </pc:sldMkLst>
      </pc:sldChg>
      <pc:sldChg chg="modSp mod">
        <pc:chgData name="Francisco Javier Camacho Torregrosa" userId="43db47c1-38ab-488f-9d36-8ae83e968d01" providerId="ADAL" clId="{8C1607A7-E772-43D3-8FE1-DAC470D66B2A}" dt="2024-10-24T13:28:19.688" v="957" actId="20577"/>
        <pc:sldMkLst>
          <pc:docMk/>
          <pc:sldMk cId="3752244778" sldId="336"/>
        </pc:sldMkLst>
      </pc:sldChg>
      <pc:sldChg chg="new del">
        <pc:chgData name="Francisco Javier Camacho Torregrosa" userId="43db47c1-38ab-488f-9d36-8ae83e968d01" providerId="ADAL" clId="{8C1607A7-E772-43D3-8FE1-DAC470D66B2A}" dt="2024-10-24T13:29:17.892" v="959" actId="47"/>
        <pc:sldMkLst>
          <pc:docMk/>
          <pc:sldMk cId="761095147" sldId="338"/>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Hoja_de_c_lculo_de_Microsoft_Excel.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Hoja_de_c_lculo_de_Microsoft_Excel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Hoja_de_c_lculo_de_Microsoft_Excel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Hoja_de_c_lculo_de_Microsoft_Excel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Hoja_de_c_lculo_de_Microsoft_Excel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Hoja_de_c_lculo_de_Microsoft_Excel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Hoja1!$B$1</c:f>
              <c:strCache>
                <c:ptCount val="1"/>
                <c:pt idx="0">
                  <c:v>Distribución de la jornada</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3-875B-4EF2-9386-77FDC6AB3551}"/>
              </c:ext>
            </c:extLst>
          </c:dPt>
          <c:dPt>
            <c:idx val="1"/>
            <c:bubble3D val="0"/>
            <c:spPr>
              <a:solidFill>
                <a:schemeClr val="accent6"/>
              </a:solidFill>
              <a:ln w="19050">
                <a:solidFill>
                  <a:schemeClr val="lt1"/>
                </a:solidFill>
              </a:ln>
              <a:effectLst/>
            </c:spPr>
            <c:extLst>
              <c:ext xmlns:c16="http://schemas.microsoft.com/office/drawing/2014/chart" uri="{C3380CC4-5D6E-409C-BE32-E72D297353CC}">
                <c16:uniqueId val="{00000004-875B-4EF2-9386-77FDC6AB355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2-875B-4EF2-9386-77FDC6AB3551}"/>
              </c:ext>
            </c:extLst>
          </c:dPt>
          <c:cat>
            <c:strRef>
              <c:f>Hoja1!$A$2:$A$4</c:f>
              <c:strCache>
                <c:ptCount val="3"/>
                <c:pt idx="0">
                  <c:v>Docencia</c:v>
                </c:pt>
                <c:pt idx="1">
                  <c:v>Investigación</c:v>
                </c:pt>
                <c:pt idx="2">
                  <c:v>Gestión</c:v>
                </c:pt>
              </c:strCache>
            </c:strRef>
          </c:cat>
          <c:val>
            <c:numRef>
              <c:f>Hoja1!$B$2:$B$4</c:f>
              <c:numCache>
                <c:formatCode>General</c:formatCode>
                <c:ptCount val="3"/>
                <c:pt idx="0">
                  <c:v>22</c:v>
                </c:pt>
                <c:pt idx="1">
                  <c:v>10</c:v>
                </c:pt>
                <c:pt idx="2">
                  <c:v>0</c:v>
                </c:pt>
              </c:numCache>
            </c:numRef>
          </c:val>
          <c:extLst>
            <c:ext xmlns:c16="http://schemas.microsoft.com/office/drawing/2014/chart" uri="{C3380CC4-5D6E-409C-BE32-E72D297353CC}">
              <c16:uniqueId val="{00000000-875B-4EF2-9386-77FDC6AB3551}"/>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7.1407514097882901E-2"/>
          <c:y val="0.73847964029462432"/>
          <c:w val="0.55766550009054638"/>
          <c:h val="0.2267825141903187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E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Hoja1!$B$1</c:f>
              <c:strCache>
                <c:ptCount val="1"/>
                <c:pt idx="0">
                  <c:v>Distribución de la jornada</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3-875B-4EF2-9386-77FDC6AB3551}"/>
              </c:ext>
            </c:extLst>
          </c:dPt>
          <c:dPt>
            <c:idx val="1"/>
            <c:bubble3D val="0"/>
            <c:spPr>
              <a:solidFill>
                <a:schemeClr val="accent6"/>
              </a:solidFill>
              <a:ln w="19050">
                <a:solidFill>
                  <a:schemeClr val="lt1"/>
                </a:solidFill>
              </a:ln>
              <a:effectLst/>
            </c:spPr>
            <c:extLst>
              <c:ext xmlns:c16="http://schemas.microsoft.com/office/drawing/2014/chart" uri="{C3380CC4-5D6E-409C-BE32-E72D297353CC}">
                <c16:uniqueId val="{00000004-875B-4EF2-9386-77FDC6AB355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2-875B-4EF2-9386-77FDC6AB3551}"/>
              </c:ext>
            </c:extLst>
          </c:dPt>
          <c:cat>
            <c:strRef>
              <c:f>Hoja1!$A$2:$A$4</c:f>
              <c:strCache>
                <c:ptCount val="3"/>
                <c:pt idx="0">
                  <c:v>Docencia</c:v>
                </c:pt>
                <c:pt idx="1">
                  <c:v>Investigación</c:v>
                </c:pt>
                <c:pt idx="2">
                  <c:v>Gestión</c:v>
                </c:pt>
              </c:strCache>
            </c:strRef>
          </c:cat>
          <c:val>
            <c:numRef>
              <c:f>Hoja1!$B$2:$B$4</c:f>
              <c:numCache>
                <c:formatCode>General</c:formatCode>
                <c:ptCount val="3"/>
                <c:pt idx="0">
                  <c:v>15</c:v>
                </c:pt>
                <c:pt idx="1">
                  <c:v>11</c:v>
                </c:pt>
                <c:pt idx="2">
                  <c:v>5</c:v>
                </c:pt>
              </c:numCache>
            </c:numRef>
          </c:val>
          <c:extLst>
            <c:ext xmlns:c16="http://schemas.microsoft.com/office/drawing/2014/chart" uri="{C3380CC4-5D6E-409C-BE32-E72D297353CC}">
              <c16:uniqueId val="{00000000-875B-4EF2-9386-77FDC6AB3551}"/>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7.1407514097882901E-2"/>
          <c:y val="0.73847964029462432"/>
          <c:w val="0.69672811195761586"/>
          <c:h val="0.2267825141903187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E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E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P3</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Hoja1!$B$1</c:f>
              <c:strCache>
                <c:ptCount val="1"/>
                <c:pt idx="0">
                  <c:v>Distribución de la jornada</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3-875B-4EF2-9386-77FDC6AB3551}"/>
              </c:ext>
            </c:extLst>
          </c:dPt>
          <c:dPt>
            <c:idx val="1"/>
            <c:bubble3D val="0"/>
            <c:spPr>
              <a:solidFill>
                <a:schemeClr val="accent6"/>
              </a:solidFill>
              <a:ln w="19050">
                <a:solidFill>
                  <a:schemeClr val="lt1"/>
                </a:solidFill>
              </a:ln>
              <a:effectLst/>
            </c:spPr>
            <c:extLst>
              <c:ext xmlns:c16="http://schemas.microsoft.com/office/drawing/2014/chart" uri="{C3380CC4-5D6E-409C-BE32-E72D297353CC}">
                <c16:uniqueId val="{00000004-875B-4EF2-9386-77FDC6AB355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2-875B-4EF2-9386-77FDC6AB3551}"/>
              </c:ext>
            </c:extLst>
          </c:dPt>
          <c:cat>
            <c:strRef>
              <c:f>Hoja1!$A$2:$A$4</c:f>
              <c:strCache>
                <c:ptCount val="3"/>
                <c:pt idx="0">
                  <c:v>Docencia</c:v>
                </c:pt>
                <c:pt idx="1">
                  <c:v>Investigación</c:v>
                </c:pt>
                <c:pt idx="2">
                  <c:v>Gestión</c:v>
                </c:pt>
              </c:strCache>
            </c:strRef>
          </c:cat>
          <c:val>
            <c:numRef>
              <c:f>Hoja1!$B$2:$B$4</c:f>
              <c:numCache>
                <c:formatCode>General</c:formatCode>
                <c:ptCount val="3"/>
                <c:pt idx="0">
                  <c:v>16.5</c:v>
                </c:pt>
                <c:pt idx="1">
                  <c:v>0</c:v>
                </c:pt>
                <c:pt idx="2">
                  <c:v>0</c:v>
                </c:pt>
              </c:numCache>
            </c:numRef>
          </c:val>
          <c:extLst>
            <c:ext xmlns:c16="http://schemas.microsoft.com/office/drawing/2014/chart" uri="{C3380CC4-5D6E-409C-BE32-E72D297353CC}">
              <c16:uniqueId val="{00000000-875B-4EF2-9386-77FDC6AB355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E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P4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Hoja1!$B$1</c:f>
              <c:strCache>
                <c:ptCount val="1"/>
                <c:pt idx="0">
                  <c:v>Distribución de la jornada</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3-875B-4EF2-9386-77FDC6AB3551}"/>
              </c:ext>
            </c:extLst>
          </c:dPt>
          <c:dPt>
            <c:idx val="1"/>
            <c:bubble3D val="0"/>
            <c:spPr>
              <a:solidFill>
                <a:schemeClr val="accent6"/>
              </a:solidFill>
              <a:ln w="19050">
                <a:solidFill>
                  <a:schemeClr val="lt1"/>
                </a:solidFill>
              </a:ln>
              <a:effectLst/>
            </c:spPr>
            <c:extLst>
              <c:ext xmlns:c16="http://schemas.microsoft.com/office/drawing/2014/chart" uri="{C3380CC4-5D6E-409C-BE32-E72D297353CC}">
                <c16:uniqueId val="{00000004-875B-4EF2-9386-77FDC6AB355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2-875B-4EF2-9386-77FDC6AB3551}"/>
              </c:ext>
            </c:extLst>
          </c:dPt>
          <c:cat>
            <c:strRef>
              <c:f>Hoja1!$A$2:$A$4</c:f>
              <c:strCache>
                <c:ptCount val="3"/>
                <c:pt idx="0">
                  <c:v>Docencia</c:v>
                </c:pt>
                <c:pt idx="1">
                  <c:v>Investigación</c:v>
                </c:pt>
                <c:pt idx="2">
                  <c:v>Gestión</c:v>
                </c:pt>
              </c:strCache>
            </c:strRef>
          </c:cat>
          <c:val>
            <c:numRef>
              <c:f>Hoja1!$B$2:$B$4</c:f>
              <c:numCache>
                <c:formatCode>General</c:formatCode>
                <c:ptCount val="3"/>
                <c:pt idx="0">
                  <c:v>16.5</c:v>
                </c:pt>
                <c:pt idx="1">
                  <c:v>0</c:v>
                </c:pt>
                <c:pt idx="2">
                  <c:v>0</c:v>
                </c:pt>
              </c:numCache>
            </c:numRef>
          </c:val>
          <c:extLst>
            <c:ext xmlns:c16="http://schemas.microsoft.com/office/drawing/2014/chart" uri="{C3380CC4-5D6E-409C-BE32-E72D297353CC}">
              <c16:uniqueId val="{00000000-875B-4EF2-9386-77FDC6AB355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E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P5</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Hoja1!$B$1</c:f>
              <c:strCache>
                <c:ptCount val="1"/>
                <c:pt idx="0">
                  <c:v>Distribución de la jornada</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3-875B-4EF2-9386-77FDC6AB3551}"/>
              </c:ext>
            </c:extLst>
          </c:dPt>
          <c:dPt>
            <c:idx val="1"/>
            <c:bubble3D val="0"/>
            <c:spPr>
              <a:solidFill>
                <a:schemeClr val="accent6"/>
              </a:solidFill>
              <a:ln w="19050">
                <a:solidFill>
                  <a:schemeClr val="lt1"/>
                </a:solidFill>
              </a:ln>
              <a:effectLst/>
            </c:spPr>
            <c:extLst>
              <c:ext xmlns:c16="http://schemas.microsoft.com/office/drawing/2014/chart" uri="{C3380CC4-5D6E-409C-BE32-E72D297353CC}">
                <c16:uniqueId val="{00000004-875B-4EF2-9386-77FDC6AB355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2-875B-4EF2-9386-77FDC6AB3551}"/>
              </c:ext>
            </c:extLst>
          </c:dPt>
          <c:cat>
            <c:strRef>
              <c:f>Hoja1!$A$2:$A$4</c:f>
              <c:strCache>
                <c:ptCount val="3"/>
                <c:pt idx="0">
                  <c:v>Docencia</c:v>
                </c:pt>
                <c:pt idx="1">
                  <c:v>Investigación</c:v>
                </c:pt>
                <c:pt idx="2">
                  <c:v>Gestión</c:v>
                </c:pt>
              </c:strCache>
            </c:strRef>
          </c:cat>
          <c:val>
            <c:numRef>
              <c:f>Hoja1!$B$2:$B$4</c:f>
              <c:numCache>
                <c:formatCode>General</c:formatCode>
                <c:ptCount val="3"/>
                <c:pt idx="0">
                  <c:v>16.5</c:v>
                </c:pt>
                <c:pt idx="1">
                  <c:v>0</c:v>
                </c:pt>
                <c:pt idx="2">
                  <c:v>0</c:v>
                </c:pt>
              </c:numCache>
            </c:numRef>
          </c:val>
          <c:extLst>
            <c:ext xmlns:c16="http://schemas.microsoft.com/office/drawing/2014/chart" uri="{C3380CC4-5D6E-409C-BE32-E72D297353CC}">
              <c16:uniqueId val="{00000000-875B-4EF2-9386-77FDC6AB355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E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P6</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pieChart>
        <c:varyColors val="1"/>
        <c:ser>
          <c:idx val="0"/>
          <c:order val="0"/>
          <c:tx>
            <c:strRef>
              <c:f>Hoja1!$B$1</c:f>
              <c:strCache>
                <c:ptCount val="1"/>
                <c:pt idx="0">
                  <c:v>Distribución de la jornada</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3-875B-4EF2-9386-77FDC6AB3551}"/>
              </c:ext>
            </c:extLst>
          </c:dPt>
          <c:dPt>
            <c:idx val="1"/>
            <c:bubble3D val="0"/>
            <c:spPr>
              <a:solidFill>
                <a:schemeClr val="accent6"/>
              </a:solidFill>
              <a:ln w="19050">
                <a:solidFill>
                  <a:schemeClr val="lt1"/>
                </a:solidFill>
              </a:ln>
              <a:effectLst/>
            </c:spPr>
            <c:extLst>
              <c:ext xmlns:c16="http://schemas.microsoft.com/office/drawing/2014/chart" uri="{C3380CC4-5D6E-409C-BE32-E72D297353CC}">
                <c16:uniqueId val="{00000004-875B-4EF2-9386-77FDC6AB355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2-875B-4EF2-9386-77FDC6AB3551}"/>
              </c:ext>
            </c:extLst>
          </c:dPt>
          <c:cat>
            <c:strRef>
              <c:f>Hoja1!$A$2:$A$4</c:f>
              <c:strCache>
                <c:ptCount val="3"/>
                <c:pt idx="0">
                  <c:v>Docencia</c:v>
                </c:pt>
                <c:pt idx="1">
                  <c:v>Investigación</c:v>
                </c:pt>
                <c:pt idx="2">
                  <c:v>Gestión</c:v>
                </c:pt>
              </c:strCache>
            </c:strRef>
          </c:cat>
          <c:val>
            <c:numRef>
              <c:f>Hoja1!$B$2:$B$4</c:f>
              <c:numCache>
                <c:formatCode>General</c:formatCode>
                <c:ptCount val="3"/>
                <c:pt idx="0">
                  <c:v>16.5</c:v>
                </c:pt>
                <c:pt idx="1">
                  <c:v>0</c:v>
                </c:pt>
                <c:pt idx="2">
                  <c:v>0</c:v>
                </c:pt>
              </c:numCache>
            </c:numRef>
          </c:val>
          <c:extLst>
            <c:ext xmlns:c16="http://schemas.microsoft.com/office/drawing/2014/chart" uri="{C3380CC4-5D6E-409C-BE32-E72D297353CC}">
              <c16:uniqueId val="{00000000-875B-4EF2-9386-77FDC6AB355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E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03B95D9C-2A4E-C846-8EA3-758A1F55859A}"/>
              </a:ext>
            </a:extLst>
          </p:cNvPr>
          <p:cNvSpPr>
            <a:spLocks noGrp="1" noChangeArrowheads="1"/>
          </p:cNvSpPr>
          <p:nvPr>
            <p:ph type="hdr" sz="quarter"/>
          </p:nvPr>
        </p:nvSpPr>
        <p:spPr bwMode="auto">
          <a:xfrm>
            <a:off x="0" y="0"/>
            <a:ext cx="5074426" cy="396531"/>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a:defRPr sz="1200" b="0">
                <a:latin typeface="Times" pitchFamily="18" charset="0"/>
              </a:defRPr>
            </a:lvl1pPr>
          </a:lstStyle>
          <a:p>
            <a:pPr>
              <a:defRPr/>
            </a:pPr>
            <a:endParaRPr lang="es-ES_tradnl" altLang="es-ES_tradnl"/>
          </a:p>
        </p:txBody>
      </p:sp>
      <p:sp>
        <p:nvSpPr>
          <p:cNvPr id="5123" name="Rectangle 3">
            <a:extLst>
              <a:ext uri="{FF2B5EF4-FFF2-40B4-BE49-F238E27FC236}">
                <a16:creationId xmlns:a16="http://schemas.microsoft.com/office/drawing/2014/main" id="{C4FD7BD9-11D4-1E4D-AE8C-B1B72AFBF395}"/>
              </a:ext>
            </a:extLst>
          </p:cNvPr>
          <p:cNvSpPr>
            <a:spLocks noGrp="1" noChangeArrowheads="1"/>
          </p:cNvSpPr>
          <p:nvPr>
            <p:ph type="dt" sz="quarter" idx="1"/>
          </p:nvPr>
        </p:nvSpPr>
        <p:spPr bwMode="auto">
          <a:xfrm>
            <a:off x="5405367" y="0"/>
            <a:ext cx="4522858" cy="396531"/>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200" b="0">
                <a:latin typeface="Times" pitchFamily="18" charset="0"/>
              </a:defRPr>
            </a:lvl1pPr>
          </a:lstStyle>
          <a:p>
            <a:pPr>
              <a:defRPr/>
            </a:pPr>
            <a:endParaRPr lang="es-ES_tradnl" altLang="es-ES_tradnl"/>
          </a:p>
        </p:txBody>
      </p:sp>
      <p:sp>
        <p:nvSpPr>
          <p:cNvPr id="5124" name="Rectangle 4">
            <a:extLst>
              <a:ext uri="{FF2B5EF4-FFF2-40B4-BE49-F238E27FC236}">
                <a16:creationId xmlns:a16="http://schemas.microsoft.com/office/drawing/2014/main" id="{061B2D5D-CA02-9F4F-83C6-66E11B5EC22B}"/>
              </a:ext>
            </a:extLst>
          </p:cNvPr>
          <p:cNvSpPr>
            <a:spLocks noGrp="1" noChangeArrowheads="1"/>
          </p:cNvSpPr>
          <p:nvPr>
            <p:ph type="ftr" sz="quarter" idx="2"/>
          </p:nvPr>
        </p:nvSpPr>
        <p:spPr bwMode="auto">
          <a:xfrm>
            <a:off x="0" y="6344497"/>
            <a:ext cx="5295053" cy="453178"/>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a:defRPr sz="1200" b="0">
                <a:latin typeface="Times" pitchFamily="18" charset="0"/>
              </a:defRPr>
            </a:lvl1pPr>
          </a:lstStyle>
          <a:p>
            <a:pPr>
              <a:defRPr/>
            </a:pPr>
            <a:endParaRPr lang="es-ES_tradnl" altLang="es-ES_tradnl"/>
          </a:p>
        </p:txBody>
      </p:sp>
      <p:sp>
        <p:nvSpPr>
          <p:cNvPr id="5125" name="Rectangle 5">
            <a:extLst>
              <a:ext uri="{FF2B5EF4-FFF2-40B4-BE49-F238E27FC236}">
                <a16:creationId xmlns:a16="http://schemas.microsoft.com/office/drawing/2014/main" id="{3E893BE5-50EA-8B4F-BC90-2EBD15DF5A29}"/>
              </a:ext>
            </a:extLst>
          </p:cNvPr>
          <p:cNvSpPr>
            <a:spLocks noGrp="1" noChangeArrowheads="1"/>
          </p:cNvSpPr>
          <p:nvPr>
            <p:ph type="sldNum" sz="quarter" idx="3"/>
          </p:nvPr>
        </p:nvSpPr>
        <p:spPr bwMode="auto">
          <a:xfrm>
            <a:off x="5625994" y="6344497"/>
            <a:ext cx="4302231" cy="45317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200" b="0">
                <a:latin typeface="Times" pitchFamily="2" charset="0"/>
              </a:defRPr>
            </a:lvl1pPr>
          </a:lstStyle>
          <a:p>
            <a:pPr>
              <a:defRPr/>
            </a:pPr>
            <a:fld id="{B230D84D-B79B-0D4E-8AB6-7FC4FBF1C4AE}" type="slidenum">
              <a:rPr lang="es-ES_tradnl" altLang="es-ES_tradnl"/>
              <a:pPr>
                <a:defRPr/>
              </a:pPr>
              <a:t>‹Nº›</a:t>
            </a:fld>
            <a:endParaRPr lang="es-ES_tradnl" altLang="es-ES_tradn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D89254C-2AC5-BB47-AF4E-42CEC311A996}"/>
              </a:ext>
            </a:extLst>
          </p:cNvPr>
          <p:cNvSpPr>
            <a:spLocks noGrp="1" noChangeArrowheads="1"/>
          </p:cNvSpPr>
          <p:nvPr>
            <p:ph type="hdr" sz="quarter"/>
          </p:nvPr>
        </p:nvSpPr>
        <p:spPr bwMode="auto">
          <a:xfrm>
            <a:off x="0" y="0"/>
            <a:ext cx="5295053" cy="396531"/>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a:defRPr sz="1200" b="0">
                <a:latin typeface="Times" pitchFamily="18" charset="0"/>
              </a:defRPr>
            </a:lvl1pPr>
          </a:lstStyle>
          <a:p>
            <a:pPr>
              <a:defRPr/>
            </a:pPr>
            <a:endParaRPr lang="es-ES_tradnl" altLang="es-ES_tradnl"/>
          </a:p>
        </p:txBody>
      </p:sp>
      <p:sp>
        <p:nvSpPr>
          <p:cNvPr id="7171" name="Rectangle 3">
            <a:extLst>
              <a:ext uri="{FF2B5EF4-FFF2-40B4-BE49-F238E27FC236}">
                <a16:creationId xmlns:a16="http://schemas.microsoft.com/office/drawing/2014/main" id="{717DD81E-3B0F-6447-B51D-9F9479CCAA9B}"/>
              </a:ext>
            </a:extLst>
          </p:cNvPr>
          <p:cNvSpPr>
            <a:spLocks noGrp="1" noChangeArrowheads="1"/>
          </p:cNvSpPr>
          <p:nvPr>
            <p:ph type="dt" idx="1"/>
          </p:nvPr>
        </p:nvSpPr>
        <p:spPr bwMode="auto">
          <a:xfrm>
            <a:off x="5625994" y="0"/>
            <a:ext cx="4302231" cy="396531"/>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200" b="0">
                <a:latin typeface="Times" pitchFamily="18" charset="0"/>
              </a:defRPr>
            </a:lvl1pPr>
          </a:lstStyle>
          <a:p>
            <a:pPr>
              <a:defRPr/>
            </a:pPr>
            <a:endParaRPr lang="es-ES_tradnl" altLang="es-ES_tradnl"/>
          </a:p>
        </p:txBody>
      </p:sp>
      <p:sp>
        <p:nvSpPr>
          <p:cNvPr id="26628" name="Rectangle 4">
            <a:extLst>
              <a:ext uri="{FF2B5EF4-FFF2-40B4-BE49-F238E27FC236}">
                <a16:creationId xmlns:a16="http://schemas.microsoft.com/office/drawing/2014/main" id="{30DD6507-588C-544E-9D14-9063D922EEDB}"/>
              </a:ext>
            </a:extLst>
          </p:cNvPr>
          <p:cNvSpPr>
            <a:spLocks noGrp="1" noRot="1" noChangeAspect="1" noChangeArrowheads="1" noTextEdit="1"/>
          </p:cNvSpPr>
          <p:nvPr>
            <p:ph type="sldImg" idx="2"/>
          </p:nvPr>
        </p:nvSpPr>
        <p:spPr bwMode="auto">
          <a:xfrm>
            <a:off x="2697163" y="509588"/>
            <a:ext cx="4533900" cy="25495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a:extLst>
              <a:ext uri="{FF2B5EF4-FFF2-40B4-BE49-F238E27FC236}">
                <a16:creationId xmlns:a16="http://schemas.microsoft.com/office/drawing/2014/main" id="{695F6F21-B54D-EF4B-ABFA-876ADBEF3BCE}"/>
              </a:ext>
            </a:extLst>
          </p:cNvPr>
          <p:cNvSpPr>
            <a:spLocks noGrp="1" noChangeArrowheads="1"/>
          </p:cNvSpPr>
          <p:nvPr>
            <p:ph type="body" sz="quarter" idx="3"/>
          </p:nvPr>
        </p:nvSpPr>
        <p:spPr bwMode="auto">
          <a:xfrm>
            <a:off x="1323764" y="3228896"/>
            <a:ext cx="7280698" cy="3058954"/>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s-ES_tradnl" altLang="es-ES_tradnl" noProof="0"/>
              <a:t>Haga clic para modificar el estilo de texto del patrón</a:t>
            </a:r>
          </a:p>
          <a:p>
            <a:pPr lvl="1"/>
            <a:r>
              <a:rPr lang="es-ES_tradnl" altLang="es-ES_tradnl" noProof="0"/>
              <a:t>Segundo nivel</a:t>
            </a:r>
          </a:p>
          <a:p>
            <a:pPr lvl="2"/>
            <a:r>
              <a:rPr lang="es-ES_tradnl" altLang="es-ES_tradnl" noProof="0"/>
              <a:t>Tercer nivel</a:t>
            </a:r>
          </a:p>
          <a:p>
            <a:pPr lvl="3"/>
            <a:r>
              <a:rPr lang="es-ES_tradnl" altLang="es-ES_tradnl" noProof="0"/>
              <a:t>Cuarto nivel</a:t>
            </a:r>
          </a:p>
          <a:p>
            <a:pPr lvl="4"/>
            <a:r>
              <a:rPr lang="es-ES_tradnl" altLang="es-ES_tradnl" noProof="0"/>
              <a:t>Quinto nivel</a:t>
            </a:r>
          </a:p>
        </p:txBody>
      </p:sp>
      <p:sp>
        <p:nvSpPr>
          <p:cNvPr id="7174" name="Rectangle 6">
            <a:extLst>
              <a:ext uri="{FF2B5EF4-FFF2-40B4-BE49-F238E27FC236}">
                <a16:creationId xmlns:a16="http://schemas.microsoft.com/office/drawing/2014/main" id="{0939DA2F-E3B6-4643-A384-6055505CB4B7}"/>
              </a:ext>
            </a:extLst>
          </p:cNvPr>
          <p:cNvSpPr>
            <a:spLocks noGrp="1" noChangeArrowheads="1"/>
          </p:cNvSpPr>
          <p:nvPr>
            <p:ph type="ftr" sz="quarter" idx="4"/>
          </p:nvPr>
        </p:nvSpPr>
        <p:spPr bwMode="auto">
          <a:xfrm>
            <a:off x="0" y="6401144"/>
            <a:ext cx="5295053" cy="396531"/>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a:defRPr sz="1200" b="0">
                <a:latin typeface="Times" pitchFamily="18" charset="0"/>
              </a:defRPr>
            </a:lvl1pPr>
          </a:lstStyle>
          <a:p>
            <a:pPr>
              <a:defRPr/>
            </a:pPr>
            <a:endParaRPr lang="es-ES_tradnl" altLang="es-ES_tradnl"/>
          </a:p>
        </p:txBody>
      </p:sp>
      <p:sp>
        <p:nvSpPr>
          <p:cNvPr id="7175" name="Rectangle 7">
            <a:extLst>
              <a:ext uri="{FF2B5EF4-FFF2-40B4-BE49-F238E27FC236}">
                <a16:creationId xmlns:a16="http://schemas.microsoft.com/office/drawing/2014/main" id="{19940165-3E44-3F46-89EF-9CA3B65270E7}"/>
              </a:ext>
            </a:extLst>
          </p:cNvPr>
          <p:cNvSpPr>
            <a:spLocks noGrp="1" noChangeArrowheads="1"/>
          </p:cNvSpPr>
          <p:nvPr>
            <p:ph type="sldNum" sz="quarter" idx="5"/>
          </p:nvPr>
        </p:nvSpPr>
        <p:spPr bwMode="auto">
          <a:xfrm>
            <a:off x="5625994" y="6401144"/>
            <a:ext cx="4302231" cy="396531"/>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200" b="0">
                <a:latin typeface="Times" pitchFamily="2" charset="0"/>
              </a:defRPr>
            </a:lvl1pPr>
          </a:lstStyle>
          <a:p>
            <a:pPr>
              <a:defRPr/>
            </a:pPr>
            <a:fld id="{0039826E-6D2F-B545-86E1-C88A8CA16405}" type="slidenum">
              <a:rPr lang="es-ES_tradnl" altLang="es-ES_tradnl"/>
              <a:pPr>
                <a:defRPr/>
              </a:pPr>
              <a:t>‹Nº›</a:t>
            </a:fld>
            <a:endParaRPr lang="es-ES_tradnl" alt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5613"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2813"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0013"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7213"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a:defRPr/>
            </a:pPr>
            <a:fld id="{0039826E-6D2F-B545-86E1-C88A8CA16405}" type="slidenum">
              <a:rPr lang="es-ES_tradnl" altLang="es-ES_tradnl" smtClean="0"/>
              <a:pPr>
                <a:defRPr/>
              </a:pPr>
              <a:t>1</a:t>
            </a:fld>
            <a:endParaRPr lang="es-ES_tradnl" altLang="es-ES_tradnl"/>
          </a:p>
        </p:txBody>
      </p:sp>
    </p:spTree>
    <p:extLst>
      <p:ext uri="{BB962C8B-B14F-4D97-AF65-F5344CB8AC3E}">
        <p14:creationId xmlns:p14="http://schemas.microsoft.com/office/powerpoint/2010/main" val="3387426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0039826E-6D2F-B545-86E1-C88A8CA16405}" type="slidenum">
              <a:rPr lang="es-ES_tradnl" altLang="es-ES_tradnl" smtClean="0"/>
              <a:pPr>
                <a:defRPr/>
              </a:pPr>
              <a:t>2</a:t>
            </a:fld>
            <a:endParaRPr lang="es-ES_tradnl" altLang="es-ES_tradnl"/>
          </a:p>
        </p:txBody>
      </p:sp>
    </p:spTree>
    <p:extLst>
      <p:ext uri="{BB962C8B-B14F-4D97-AF65-F5344CB8AC3E}">
        <p14:creationId xmlns:p14="http://schemas.microsoft.com/office/powerpoint/2010/main" val="1301751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0039826E-6D2F-B545-86E1-C88A8CA16405}" type="slidenum">
              <a:rPr lang="es-ES_tradnl" altLang="es-ES_tradnl" smtClean="0"/>
              <a:pPr>
                <a:defRPr/>
              </a:pPr>
              <a:t>3</a:t>
            </a:fld>
            <a:endParaRPr lang="es-ES_tradnl" altLang="es-ES_tradnl"/>
          </a:p>
        </p:txBody>
      </p:sp>
    </p:spTree>
    <p:extLst>
      <p:ext uri="{BB962C8B-B14F-4D97-AF65-F5344CB8AC3E}">
        <p14:creationId xmlns:p14="http://schemas.microsoft.com/office/powerpoint/2010/main" val="9456807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S"/>
          </a:p>
        </p:txBody>
      </p:sp>
      <p:sp>
        <p:nvSpPr>
          <p:cNvPr id="4" name="Slide Number Placeholder 3"/>
          <p:cNvSpPr>
            <a:spLocks noGrp="1"/>
          </p:cNvSpPr>
          <p:nvPr>
            <p:ph type="sldNum" sz="quarter" idx="5"/>
          </p:nvPr>
        </p:nvSpPr>
        <p:spPr/>
        <p:txBody>
          <a:bodyPr/>
          <a:lstStyle/>
          <a:p>
            <a:pPr>
              <a:defRPr/>
            </a:pPr>
            <a:fld id="{0039826E-6D2F-B545-86E1-C88A8CA16405}" type="slidenum">
              <a:rPr lang="es-ES_tradnl" altLang="es-ES_tradnl" smtClean="0"/>
              <a:pPr>
                <a:defRPr/>
              </a:pPr>
              <a:t>4</a:t>
            </a:fld>
            <a:endParaRPr lang="es-ES_tradnl" altLang="es-ES_tradnl"/>
          </a:p>
        </p:txBody>
      </p:sp>
    </p:spTree>
    <p:extLst>
      <p:ext uri="{BB962C8B-B14F-4D97-AF65-F5344CB8AC3E}">
        <p14:creationId xmlns:p14="http://schemas.microsoft.com/office/powerpoint/2010/main" val="888464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a:t>El objetivo NO es la acreditación, sino HACER BIEN LA LABOR DE DOCENCIA, INVESTIGACIÓN y GESTIÓN si ha lugar.</a:t>
            </a:r>
          </a:p>
          <a:p>
            <a:endParaRPr lang="es-ES"/>
          </a:p>
          <a:p>
            <a:r>
              <a:rPr lang="es-ES"/>
              <a:t>Se da información sobre algunos portales. Es conveniente ver toda esta información, y más si fuera necesario. También se nos puede consultar al VPOA, y también están otros profesores que antes han pasado por el mismo proceso en cada departamento.</a:t>
            </a:r>
          </a:p>
          <a:p>
            <a:endParaRPr lang="es-ES"/>
          </a:p>
          <a:p>
            <a:endParaRPr lang="es-ES"/>
          </a:p>
          <a:p>
            <a:endParaRPr lang="es-ES"/>
          </a:p>
        </p:txBody>
      </p:sp>
      <p:sp>
        <p:nvSpPr>
          <p:cNvPr id="4" name="Marcador de número de diapositiva 3"/>
          <p:cNvSpPr>
            <a:spLocks noGrp="1"/>
          </p:cNvSpPr>
          <p:nvPr>
            <p:ph type="sldNum" sz="quarter" idx="5"/>
          </p:nvPr>
        </p:nvSpPr>
        <p:spPr/>
        <p:txBody>
          <a:bodyPr/>
          <a:lstStyle/>
          <a:p>
            <a:pPr>
              <a:defRPr/>
            </a:pPr>
            <a:fld id="{0039826E-6D2F-B545-86E1-C88A8CA16405}" type="slidenum">
              <a:rPr lang="es-ES_tradnl" altLang="es-ES_tradnl" smtClean="0"/>
              <a:pPr>
                <a:defRPr/>
              </a:pPr>
              <a:t>6</a:t>
            </a:fld>
            <a:endParaRPr lang="es-ES_tradnl" altLang="es-ES_tradnl"/>
          </a:p>
        </p:txBody>
      </p:sp>
    </p:spTree>
    <p:extLst>
      <p:ext uri="{BB962C8B-B14F-4D97-AF65-F5344CB8AC3E}">
        <p14:creationId xmlns:p14="http://schemas.microsoft.com/office/powerpoint/2010/main" val="3037540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a:t>La jornada laboral son en todo caso para TC 32 créditos, distribuidos entre estos tres ítems.</a:t>
            </a:r>
          </a:p>
          <a:p>
            <a:endParaRPr lang="es-ES"/>
          </a:p>
          <a:p>
            <a:r>
              <a:rPr lang="es-ES"/>
              <a:t>Docencia: lo indicado por el departamento. Si alguien quiere hacer más (y siempre que el departamento tenga docencia suficiente) puede hacerlo, le puede venir bien para acreditarse.</a:t>
            </a:r>
          </a:p>
          <a:p>
            <a:endParaRPr lang="es-ES"/>
          </a:p>
          <a:p>
            <a:r>
              <a:rPr lang="es-ES"/>
              <a:t>Investigación: mínimo de un tercio de la jornada. Esto no se mide directamente, pero sí se ve por resultados (publicaciones, económicos, etc.). Es importante planificarla a largo plazo para conseguir la acreditación. AYUD: para facilitar la investigación, vamos a trabajar en hacer los contratos plurianuales, y que puedan liderar o ser parte del equipo de investigación.</a:t>
            </a:r>
          </a:p>
          <a:p>
            <a:endParaRPr lang="es-ES"/>
          </a:p>
          <a:p>
            <a:r>
              <a:rPr lang="es-ES"/>
              <a:t>Gestión: no hay un mínimo estipulado. Lo normal es acabar involucrándose en algún momento si es deseo del profesor (no es obligación). </a:t>
            </a:r>
          </a:p>
          <a:p>
            <a:endParaRPr lang="es-ES"/>
          </a:p>
          <a:p>
            <a:r>
              <a:rPr lang="es-ES"/>
              <a:t>Los profesores asociados tienen que dedicar toda su jornada a la docencia</a:t>
            </a:r>
          </a:p>
        </p:txBody>
      </p:sp>
      <p:sp>
        <p:nvSpPr>
          <p:cNvPr id="4" name="Marcador de número de diapositiva 3"/>
          <p:cNvSpPr>
            <a:spLocks noGrp="1"/>
          </p:cNvSpPr>
          <p:nvPr>
            <p:ph type="sldNum" sz="quarter" idx="5"/>
          </p:nvPr>
        </p:nvSpPr>
        <p:spPr/>
        <p:txBody>
          <a:bodyPr/>
          <a:lstStyle/>
          <a:p>
            <a:pPr>
              <a:defRPr/>
            </a:pPr>
            <a:fld id="{0039826E-6D2F-B545-86E1-C88A8CA16405}" type="slidenum">
              <a:rPr lang="es-ES_tradnl" altLang="es-ES_tradnl" smtClean="0"/>
              <a:pPr>
                <a:defRPr/>
              </a:pPr>
              <a:t>7</a:t>
            </a:fld>
            <a:endParaRPr lang="es-ES_tradnl" altLang="es-ES_tradnl"/>
          </a:p>
        </p:txBody>
      </p:sp>
    </p:spTree>
    <p:extLst>
      <p:ext uri="{BB962C8B-B14F-4D97-AF65-F5344CB8AC3E}">
        <p14:creationId xmlns:p14="http://schemas.microsoft.com/office/powerpoint/2010/main" val="3351992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El POD es la organización de qué clases da cada profesor en un curso académico. Se organiza en primavera todos los años para el curso siguiente.</a:t>
            </a:r>
          </a:p>
          <a:p>
            <a:endParaRPr lang="es-ES" dirty="0"/>
          </a:p>
          <a:p>
            <a:r>
              <a:rPr lang="es-ES" dirty="0"/>
              <a:t>Existe una regla de funcionamiento: la NOA (Normativa de Ordenación Académica), disponible en VPOA y en la Intranet. Se está revisando y para el curso siguiente cambiará para ser simplificada.</a:t>
            </a:r>
          </a:p>
          <a:p>
            <a:endParaRPr lang="es-ES" dirty="0"/>
          </a:p>
          <a:p>
            <a:r>
              <a:rPr lang="es-ES" dirty="0"/>
              <a:t>El departamento analiza las capacidades de todos sus profesores y reparte la docencia (cada departamento lo hace de una forma). Si los profesores quedan excesivamente saturados, hablaríamos para contratar más profesores, aumentar dedicación, etc. En caso contrario, habría que reducir contratos o impartir docencia en otras titulaciones o áreas.</a:t>
            </a:r>
          </a:p>
        </p:txBody>
      </p:sp>
      <p:sp>
        <p:nvSpPr>
          <p:cNvPr id="4" name="Marcador de número de diapositiva 3"/>
          <p:cNvSpPr>
            <a:spLocks noGrp="1"/>
          </p:cNvSpPr>
          <p:nvPr>
            <p:ph type="sldNum" sz="quarter" idx="5"/>
          </p:nvPr>
        </p:nvSpPr>
        <p:spPr/>
        <p:txBody>
          <a:bodyPr/>
          <a:lstStyle/>
          <a:p>
            <a:pPr>
              <a:defRPr/>
            </a:pPr>
            <a:fld id="{0039826E-6D2F-B545-86E1-C88A8CA16405}" type="slidenum">
              <a:rPr lang="es-ES_tradnl" altLang="es-ES_tradnl" smtClean="0"/>
              <a:pPr>
                <a:defRPr/>
              </a:pPr>
              <a:t>8</a:t>
            </a:fld>
            <a:endParaRPr lang="es-ES_tradnl" altLang="es-ES_tradnl"/>
          </a:p>
        </p:txBody>
      </p:sp>
    </p:spTree>
    <p:extLst>
      <p:ext uri="{BB962C8B-B14F-4D97-AF65-F5344CB8AC3E}">
        <p14:creationId xmlns:p14="http://schemas.microsoft.com/office/powerpoint/2010/main" val="1478309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a:defRPr/>
            </a:pPr>
            <a:fld id="{0039826E-6D2F-B545-86E1-C88A8CA16405}" type="slidenum">
              <a:rPr lang="es-ES_tradnl" altLang="es-ES_tradnl" smtClean="0"/>
              <a:pPr>
                <a:defRPr/>
              </a:pPr>
              <a:t>25</a:t>
            </a:fld>
            <a:endParaRPr lang="es-ES_tradnl" altLang="es-ES_tradnl"/>
          </a:p>
        </p:txBody>
      </p:sp>
    </p:spTree>
    <p:extLst>
      <p:ext uri="{BB962C8B-B14F-4D97-AF65-F5344CB8AC3E}">
        <p14:creationId xmlns:p14="http://schemas.microsoft.com/office/powerpoint/2010/main" val="4070454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Master" Target="../slideMasters/slideMaster8.xml"/><Relationship Id="rId5" Type="http://schemas.openxmlformats.org/officeDocument/2006/relationships/image" Target="../media/image13.emf"/><Relationship Id="rId4" Type="http://schemas.openxmlformats.org/officeDocument/2006/relationships/image" Target="../media/image12.emf"/></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1258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eño personalizado UPV">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3351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Diapositiva textos">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61BCB067-88CE-D84F-A424-BBA1B5546318}"/>
              </a:ext>
            </a:extLst>
          </p:cNvPr>
          <p:cNvSpPr>
            <a:spLocks noGrp="1"/>
          </p:cNvSpPr>
          <p:nvPr>
            <p:ph type="title" hasCustomPrompt="1"/>
          </p:nvPr>
        </p:nvSpPr>
        <p:spPr>
          <a:xfrm>
            <a:off x="830485" y="971657"/>
            <a:ext cx="10206138" cy="625650"/>
          </a:xfrm>
          <a:prstGeom prst="rect">
            <a:avLst/>
          </a:prstGeom>
        </p:spPr>
        <p:txBody>
          <a:bodyPr>
            <a:noAutofit/>
          </a:bodyPr>
          <a:lstStyle>
            <a:lvl1pPr marL="0" marR="0" indent="0" algn="l" defTabSz="914400" rtl="0" eaLnBrk="0" fontAlgn="base" latinLnBrk="0" hangingPunct="0">
              <a:lnSpc>
                <a:spcPct val="100000"/>
              </a:lnSpc>
              <a:spcBef>
                <a:spcPct val="0"/>
              </a:spcBef>
              <a:spcAft>
                <a:spcPct val="0"/>
              </a:spcAft>
              <a:buClrTx/>
              <a:buSzTx/>
              <a:buFontTx/>
              <a:buNone/>
              <a:tabLst/>
              <a:defRPr lang="es-ES" altLang="es-ES" sz="3200" b="0" i="0" kern="1200" cap="all" spc="0" dirty="0">
                <a:solidFill>
                  <a:srgbClr val="262626"/>
                </a:solidFill>
                <a:latin typeface="Helvetica Light" panose="020B0403020202020204" pitchFamily="34" charset="0"/>
                <a:ea typeface="Geneva" panose="020B0503030404040204" pitchFamily="34" charset="0"/>
                <a:cs typeface="Helvetica Light" panose="020B0403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r>
              <a:rPr lang="es-ES"/>
              <a:t>Haga clic para el </a:t>
            </a:r>
            <a:r>
              <a:rPr lang="es-ES" err="1"/>
              <a:t>TÍtuLO</a:t>
            </a:r>
            <a:br>
              <a:rPr lang="es-ES" altLang="es-ES" sz="2800" b="0">
                <a:solidFill>
                  <a:srgbClr val="262626"/>
                </a:solidFill>
                <a:latin typeface="Helvetica" pitchFamily="2" charset="0"/>
                <a:ea typeface="Geneva" panose="020B0503030404040204" pitchFamily="34" charset="0"/>
                <a:cs typeface="Geneva" panose="020B0503030404040204" pitchFamily="34" charset="0"/>
              </a:rPr>
            </a:br>
            <a:endParaRPr lang="es-ES"/>
          </a:p>
        </p:txBody>
      </p:sp>
      <p:sp>
        <p:nvSpPr>
          <p:cNvPr id="3" name="Marcador de texto 2">
            <a:extLst>
              <a:ext uri="{FF2B5EF4-FFF2-40B4-BE49-F238E27FC236}">
                <a16:creationId xmlns:a16="http://schemas.microsoft.com/office/drawing/2014/main" id="{DE879F51-12C0-2A4C-80AB-C076C60F0EAC}"/>
              </a:ext>
            </a:extLst>
          </p:cNvPr>
          <p:cNvSpPr>
            <a:spLocks noGrp="1"/>
          </p:cNvSpPr>
          <p:nvPr>
            <p:ph type="body" sz="quarter" idx="11" hasCustomPrompt="1"/>
          </p:nvPr>
        </p:nvSpPr>
        <p:spPr>
          <a:xfrm>
            <a:off x="830485" y="1871723"/>
            <a:ext cx="8167688" cy="563562"/>
          </a:xfrm>
          <a:prstGeom prst="rect">
            <a:avLst/>
          </a:prstGeom>
          <a:noFill/>
        </p:spPr>
        <p:txBody>
          <a:bodyPr/>
          <a:lstStyle>
            <a:lvl1pPr marL="0" indent="0">
              <a:buNone/>
              <a:defRPr sz="2800" b="0" i="0" spc="-150">
                <a:solidFill>
                  <a:srgbClr val="FFC000"/>
                </a:solidFill>
                <a:latin typeface="Helvetica Light" panose="020B0403020202020204" pitchFamily="34" charset="0"/>
              </a:defRPr>
            </a:lvl1pPr>
          </a:lstStyle>
          <a:p>
            <a:pPr lvl="0"/>
            <a:r>
              <a:rPr lang="es-ES"/>
              <a:t>Titular nivel 2</a:t>
            </a:r>
          </a:p>
        </p:txBody>
      </p:sp>
      <p:sp>
        <p:nvSpPr>
          <p:cNvPr id="5" name="Marcador de texto 4">
            <a:extLst>
              <a:ext uri="{FF2B5EF4-FFF2-40B4-BE49-F238E27FC236}">
                <a16:creationId xmlns:a16="http://schemas.microsoft.com/office/drawing/2014/main" id="{46F14046-DC7B-E447-B5E2-F26A1D6A4715}"/>
              </a:ext>
            </a:extLst>
          </p:cNvPr>
          <p:cNvSpPr>
            <a:spLocks noGrp="1"/>
          </p:cNvSpPr>
          <p:nvPr>
            <p:ph type="body" sz="quarter" idx="12" hasCustomPrompt="1"/>
          </p:nvPr>
        </p:nvSpPr>
        <p:spPr>
          <a:xfrm>
            <a:off x="830485" y="3050849"/>
            <a:ext cx="10117138" cy="2589375"/>
          </a:xfrm>
          <a:prstGeom prst="rect">
            <a:avLst/>
          </a:prstGeom>
        </p:spPr>
        <p:txBody>
          <a:bodyPr anchor="t"/>
          <a:lstStyle>
            <a:lvl1pPr marL="0" marR="0" indent="0" algn="l" defTabSz="914400" rtl="0" eaLnBrk="0" fontAlgn="base" latinLnBrk="0" hangingPunct="0">
              <a:lnSpc>
                <a:spcPct val="100000"/>
              </a:lnSpc>
              <a:spcBef>
                <a:spcPct val="20000"/>
              </a:spcBef>
              <a:spcAft>
                <a:spcPct val="0"/>
              </a:spcAft>
              <a:buClrTx/>
              <a:buSzTx/>
              <a:buFontTx/>
              <a:buNone/>
              <a:tabLst/>
              <a:defRPr sz="1600" b="0" i="0" spc="0">
                <a:latin typeface="Helvetica Light" panose="020B0403020202020204" pitchFamily="34" charset="0"/>
              </a:defRPr>
            </a:lvl1pPr>
          </a:lstStyle>
          <a:p>
            <a:pPr marL="0" marR="0" lvl="0" indent="0" algn="l" defTabSz="914400" rtl="0" eaLnBrk="0" fontAlgn="base" latinLnBrk="0" hangingPunct="0">
              <a:lnSpc>
                <a:spcPct val="100000"/>
              </a:lnSpc>
              <a:spcBef>
                <a:spcPct val="20000"/>
              </a:spcBef>
              <a:spcAft>
                <a:spcPct val="0"/>
              </a:spcAft>
              <a:buClrTx/>
              <a:buSzTx/>
              <a:buFontTx/>
              <a:buNone/>
              <a:tabLst/>
              <a:defRPr/>
            </a:pPr>
            <a:r>
              <a:rPr lang="es-ES"/>
              <a:t>Un párrafo. </a:t>
            </a:r>
            <a:r>
              <a:rPr lang="es-ES" altLang="es-ES" sz="1600" b="0" kern="1200" err="1">
                <a:solidFill>
                  <a:srgbClr val="262626"/>
                </a:solidFill>
                <a:latin typeface="Helvetica Light" panose="020B0403020202020204" pitchFamily="34" charset="0"/>
                <a:ea typeface="+mn-ea"/>
                <a:cs typeface="+mn-cs"/>
              </a:rPr>
              <a:t>Lorem</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ipsum</a:t>
            </a:r>
            <a:r>
              <a:rPr lang="es-ES" altLang="es-ES" sz="1600" b="0" kern="1200">
                <a:solidFill>
                  <a:srgbClr val="262626"/>
                </a:solidFill>
                <a:latin typeface="Helvetica Light" panose="020B0403020202020204" pitchFamily="34" charset="0"/>
                <a:ea typeface="+mn-ea"/>
                <a:cs typeface="+mn-cs"/>
              </a:rPr>
              <a:t> dolor </a:t>
            </a:r>
            <a:r>
              <a:rPr lang="es-ES" altLang="es-ES" sz="1600" b="0" kern="1200" err="1">
                <a:solidFill>
                  <a:srgbClr val="262626"/>
                </a:solidFill>
                <a:latin typeface="Helvetica Light" panose="020B0403020202020204" pitchFamily="34" charset="0"/>
                <a:ea typeface="+mn-ea"/>
                <a:cs typeface="+mn-cs"/>
              </a:rPr>
              <a:t>sit</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amet</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consectetur</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adipiscing</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elit</a:t>
            </a:r>
            <a:r>
              <a:rPr lang="es-ES" altLang="es-ES" sz="1600" b="0" kern="1200">
                <a:solidFill>
                  <a:srgbClr val="262626"/>
                </a:solidFill>
                <a:latin typeface="Helvetica Light" panose="020B0403020202020204" pitchFamily="34" charset="0"/>
                <a:ea typeface="+mn-ea"/>
                <a:cs typeface="+mn-cs"/>
              </a:rPr>
              <a:t>. Nunc </a:t>
            </a:r>
            <a:r>
              <a:rPr lang="es-ES" altLang="es-ES" sz="1600" b="0" kern="1200" err="1">
                <a:solidFill>
                  <a:srgbClr val="262626"/>
                </a:solidFill>
                <a:latin typeface="Helvetica Light" panose="020B0403020202020204" pitchFamily="34" charset="0"/>
                <a:ea typeface="+mn-ea"/>
                <a:cs typeface="+mn-cs"/>
              </a:rPr>
              <a:t>congue</a:t>
            </a:r>
            <a:r>
              <a:rPr lang="es-ES" altLang="es-ES" sz="1600" b="0" kern="1200">
                <a:solidFill>
                  <a:srgbClr val="262626"/>
                </a:solidFill>
                <a:latin typeface="Helvetica Light" panose="020B0403020202020204" pitchFamily="34" charset="0"/>
                <a:ea typeface="+mn-ea"/>
                <a:cs typeface="+mn-cs"/>
              </a:rPr>
              <a:t> commodo magna </a:t>
            </a:r>
            <a:r>
              <a:rPr lang="es-ES" altLang="es-ES" sz="1600" b="0" kern="1200" err="1">
                <a:solidFill>
                  <a:srgbClr val="262626"/>
                </a:solidFill>
                <a:latin typeface="Helvetica Light" panose="020B0403020202020204" pitchFamily="34" charset="0"/>
                <a:ea typeface="+mn-ea"/>
                <a:cs typeface="+mn-cs"/>
              </a:rPr>
              <a:t>cursus</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sodales</a:t>
            </a:r>
            <a:r>
              <a:rPr lang="es-ES" altLang="es-ES" sz="1600" b="0" kern="1200">
                <a:solidFill>
                  <a:srgbClr val="262626"/>
                </a:solidFill>
                <a:latin typeface="Helvetica Light" panose="020B0403020202020204" pitchFamily="34" charset="0"/>
                <a:ea typeface="+mn-ea"/>
                <a:cs typeface="+mn-cs"/>
              </a:rPr>
              <a:t>. </a:t>
            </a:r>
          </a:p>
          <a:p>
            <a:pPr lvl="0"/>
            <a:endParaRPr lang="es-ES"/>
          </a:p>
        </p:txBody>
      </p:sp>
      <p:sp>
        <p:nvSpPr>
          <p:cNvPr id="8" name="Marcador de número de diapositiva 5">
            <a:extLst>
              <a:ext uri="{FF2B5EF4-FFF2-40B4-BE49-F238E27FC236}">
                <a16:creationId xmlns:a16="http://schemas.microsoft.com/office/drawing/2014/main" id="{C5DD43E6-EFD7-A049-B0CD-DE048FD9C3F7}"/>
              </a:ext>
            </a:extLst>
          </p:cNvPr>
          <p:cNvSpPr>
            <a:spLocks noGrp="1"/>
          </p:cNvSpPr>
          <p:nvPr>
            <p:ph type="sldNum" sz="quarter" idx="4"/>
          </p:nvPr>
        </p:nvSpPr>
        <p:spPr>
          <a:xfrm>
            <a:off x="10799804" y="6461125"/>
            <a:ext cx="1392195" cy="260350"/>
          </a:xfrm>
          <a:prstGeom prst="rect">
            <a:avLst/>
          </a:prstGeom>
        </p:spPr>
        <p:txBody>
          <a:bodyPr vert="horz" lIns="91440" tIns="45720" rIns="91440" bIns="45720" rtlCol="0" anchor="ctr"/>
          <a:lstStyle>
            <a:lvl1pPr algn="r">
              <a:defRPr sz="1050" b="0" i="0">
                <a:solidFill>
                  <a:schemeClr val="bg2">
                    <a:lumMod val="50000"/>
                  </a:schemeClr>
                </a:solidFill>
                <a:latin typeface="Helvetica Light" panose="020B0403020202020204" pitchFamily="34" charset="0"/>
              </a:defRPr>
            </a:lvl1pPr>
          </a:lstStyle>
          <a:p>
            <a:r>
              <a:rPr lang="es-ES"/>
              <a:t>/ </a:t>
            </a:r>
            <a:fld id="{E77D623B-8418-F642-B01C-38FE0BA158AD}" type="slidenum">
              <a:rPr lang="es-ES" smtClean="0"/>
              <a:pPr/>
              <a:t>‹Nº›</a:t>
            </a:fld>
            <a:endParaRPr lang="es-ES"/>
          </a:p>
        </p:txBody>
      </p:sp>
    </p:spTree>
    <p:extLst>
      <p:ext uri="{BB962C8B-B14F-4D97-AF65-F5344CB8AC3E}">
        <p14:creationId xmlns:p14="http://schemas.microsoft.com/office/powerpoint/2010/main" val="42210065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En blanc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9E794B-5384-4748-B549-BB5EDCAB3997}"/>
              </a:ext>
            </a:extLst>
          </p:cNvPr>
          <p:cNvSpPr>
            <a:spLocks noGrp="1"/>
          </p:cNvSpPr>
          <p:nvPr>
            <p:ph type="title" hasCustomPrompt="1"/>
          </p:nvPr>
        </p:nvSpPr>
        <p:spPr>
          <a:xfrm>
            <a:off x="699052" y="2203863"/>
            <a:ext cx="10515600" cy="1325563"/>
          </a:xfrm>
          <a:prstGeom prst="rect">
            <a:avLst/>
          </a:prstGeom>
        </p:spPr>
        <p:txBody>
          <a:bodyPr/>
          <a:lstStyle>
            <a:lvl1pPr>
              <a:defRPr lang="es-ES" altLang="es-ES" sz="4000" b="0" i="0" kern="1200" cap="all" dirty="0">
                <a:solidFill>
                  <a:schemeClr val="tx1">
                    <a:lumMod val="85000"/>
                    <a:lumOff val="15000"/>
                  </a:schemeClr>
                </a:solidFill>
                <a:latin typeface="Helvetica" pitchFamily="2" charset="0"/>
                <a:ea typeface="+mn-ea"/>
                <a:cs typeface="+mn-cs"/>
              </a:defRPr>
            </a:lvl1pPr>
          </a:lstStyle>
          <a:p>
            <a:r>
              <a:rPr lang="es-ES"/>
              <a:t>Haga clic para INSERTAR </a:t>
            </a:r>
            <a:br>
              <a:rPr lang="es-ES"/>
            </a:br>
            <a:r>
              <a:rPr lang="es-ES"/>
              <a:t>EL título DE LA PRESENTACIÓN</a:t>
            </a:r>
          </a:p>
        </p:txBody>
      </p:sp>
    </p:spTree>
    <p:extLst>
      <p:ext uri="{BB962C8B-B14F-4D97-AF65-F5344CB8AC3E}">
        <p14:creationId xmlns:p14="http://schemas.microsoft.com/office/powerpoint/2010/main" val="198871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En blanc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69F6AC-DF26-AD4D-8C80-B5E5AC5D66BA}"/>
              </a:ext>
            </a:extLst>
          </p:cNvPr>
          <p:cNvSpPr>
            <a:spLocks noGrp="1"/>
          </p:cNvSpPr>
          <p:nvPr>
            <p:ph type="title" hasCustomPrompt="1"/>
          </p:nvPr>
        </p:nvSpPr>
        <p:spPr>
          <a:xfrm>
            <a:off x="649356" y="1593918"/>
            <a:ext cx="10515600" cy="1325563"/>
          </a:xfrm>
          <a:prstGeom prst="rect">
            <a:avLst/>
          </a:prstGeom>
        </p:spPr>
        <p:txBody>
          <a:bodyPr/>
          <a:lstStyle>
            <a:lvl1pPr algn="l" rtl="0" eaLnBrk="0" fontAlgn="base" hangingPunct="0">
              <a:spcBef>
                <a:spcPct val="0"/>
              </a:spcBef>
              <a:spcAft>
                <a:spcPct val="0"/>
              </a:spcAft>
              <a:defRPr lang="es-ES" altLang="es-ES" sz="4000" b="0" i="0" kern="1200" cap="all" dirty="0">
                <a:solidFill>
                  <a:schemeClr val="tx1">
                    <a:lumMod val="85000"/>
                    <a:lumOff val="15000"/>
                  </a:schemeClr>
                </a:solidFill>
                <a:latin typeface="Helvetica" pitchFamily="2" charset="0"/>
                <a:ea typeface="+mn-ea"/>
                <a:cs typeface="+mn-cs"/>
              </a:defRPr>
            </a:lvl1pPr>
          </a:lstStyle>
          <a:p>
            <a:r>
              <a:rPr lang="es-ES"/>
              <a:t>Haga clic para insertar </a:t>
            </a:r>
            <a:br>
              <a:rPr lang="es-ES"/>
            </a:br>
            <a:r>
              <a:rPr lang="es-ES"/>
              <a:t>el título DE LA PRESENTACIÓN</a:t>
            </a:r>
          </a:p>
        </p:txBody>
      </p:sp>
    </p:spTree>
    <p:extLst>
      <p:ext uri="{BB962C8B-B14F-4D97-AF65-F5344CB8AC3E}">
        <p14:creationId xmlns:p14="http://schemas.microsoft.com/office/powerpoint/2010/main" val="2992622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oto/texto 1">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A205CC-403E-6741-805B-A065FEBE84A9}"/>
              </a:ext>
            </a:extLst>
          </p:cNvPr>
          <p:cNvSpPr>
            <a:spLocks noGrp="1"/>
          </p:cNvSpPr>
          <p:nvPr>
            <p:ph type="title" hasCustomPrompt="1"/>
          </p:nvPr>
        </p:nvSpPr>
        <p:spPr>
          <a:xfrm>
            <a:off x="623888" y="1231107"/>
            <a:ext cx="3696185" cy="1075532"/>
          </a:xfrm>
          <a:prstGeom prst="rect">
            <a:avLst/>
          </a:prstGeom>
        </p:spPr>
        <p:txBody>
          <a:bodyPr/>
          <a:lstStyle>
            <a:lvl1pPr algn="l" rtl="0" eaLnBrk="0" fontAlgn="base" hangingPunct="0">
              <a:spcBef>
                <a:spcPct val="0"/>
              </a:spcBef>
              <a:spcAft>
                <a:spcPct val="0"/>
              </a:spcAft>
              <a:defRPr lang="es-ES" sz="3200" b="0" kern="1200" dirty="0">
                <a:solidFill>
                  <a:srgbClr val="262626"/>
                </a:solidFill>
                <a:latin typeface="Helvetica" pitchFamily="2" charset="0"/>
                <a:ea typeface="Geneva" panose="020B0503030404040204" pitchFamily="34" charset="0"/>
                <a:cs typeface="Geneva" panose="020B0503030404040204" pitchFamily="34" charset="0"/>
              </a:defRPr>
            </a:lvl1pPr>
          </a:lstStyle>
          <a:p>
            <a:r>
              <a:rPr lang="es-ES"/>
              <a:t>Un titular destacado</a:t>
            </a:r>
          </a:p>
        </p:txBody>
      </p:sp>
      <p:sp>
        <p:nvSpPr>
          <p:cNvPr id="4" name="Marcador de texto 3">
            <a:extLst>
              <a:ext uri="{FF2B5EF4-FFF2-40B4-BE49-F238E27FC236}">
                <a16:creationId xmlns:a16="http://schemas.microsoft.com/office/drawing/2014/main" id="{82DF0AF2-42C2-4008-A420-9B48CFE34E45}"/>
              </a:ext>
            </a:extLst>
          </p:cNvPr>
          <p:cNvSpPr>
            <a:spLocks noGrp="1"/>
          </p:cNvSpPr>
          <p:nvPr>
            <p:ph type="body" sz="quarter" idx="10" hasCustomPrompt="1"/>
          </p:nvPr>
        </p:nvSpPr>
        <p:spPr>
          <a:xfrm>
            <a:off x="623888" y="2767013"/>
            <a:ext cx="3695700" cy="2859087"/>
          </a:xfrm>
          <a:prstGeom prst="rect">
            <a:avLst/>
          </a:prstGeom>
        </p:spPr>
        <p:txBody>
          <a:bodyPr/>
          <a:lstStyle>
            <a:lvl1pPr marL="0" indent="0">
              <a:buNone/>
              <a:defRPr lang="es-ES" sz="1600" dirty="0" smtClean="0">
                <a:solidFill>
                  <a:schemeClr val="tx1"/>
                </a:solidFill>
                <a:latin typeface="Helvetica Light" panose="020B0403020202020204"/>
                <a:ea typeface="+mn-ea"/>
                <a:cs typeface="+mn-cs"/>
              </a:defRPr>
            </a:lvl1pPr>
          </a:lstStyle>
          <a:p>
            <a:r>
              <a:rPr lang="es-ES"/>
              <a:t>Insertar un texto</a:t>
            </a:r>
          </a:p>
        </p:txBody>
      </p:sp>
    </p:spTree>
    <p:extLst>
      <p:ext uri="{BB962C8B-B14F-4D97-AF65-F5344CB8AC3E}">
        <p14:creationId xmlns:p14="http://schemas.microsoft.com/office/powerpoint/2010/main" val="1665178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de FOTOS UPV 1">
    <p:spTree>
      <p:nvGrpSpPr>
        <p:cNvPr id="1" name=""/>
        <p:cNvGrpSpPr/>
        <p:nvPr/>
      </p:nvGrpSpPr>
      <p:grpSpPr>
        <a:xfrm>
          <a:off x="0" y="0"/>
          <a:ext cx="0" cy="0"/>
          <a:chOff x="0" y="0"/>
          <a:chExt cx="0" cy="0"/>
        </a:xfrm>
      </p:grpSpPr>
      <p:sp>
        <p:nvSpPr>
          <p:cNvPr id="5" name="Google Shape;24;p30">
            <a:extLst>
              <a:ext uri="{FF2B5EF4-FFF2-40B4-BE49-F238E27FC236}">
                <a16:creationId xmlns:a16="http://schemas.microsoft.com/office/drawing/2014/main" id="{0C7F2818-EF60-1844-8993-F118E4CB5AD5}"/>
              </a:ext>
            </a:extLst>
          </p:cNvPr>
          <p:cNvSpPr txBox="1">
            <a:spLocks noGrp="1"/>
          </p:cNvSpPr>
          <p:nvPr>
            <p:ph type="body" idx="13" hasCustomPrompt="1"/>
          </p:nvPr>
        </p:nvSpPr>
        <p:spPr>
          <a:xfrm>
            <a:off x="623887" y="1278463"/>
            <a:ext cx="3711600" cy="4248000"/>
          </a:xfrm>
          <a:prstGeom prst="rect">
            <a:avLst/>
          </a:prstGeom>
          <a:noFill/>
          <a:ln>
            <a:noFill/>
          </a:ln>
        </p:spPr>
        <p:txBody>
          <a:bodyPr spcFirstLastPara="1" wrap="square" lIns="50800" tIns="50800" rIns="50800" bIns="50800" anchor="t" anchorCtr="0">
            <a:normAutofit/>
          </a:bodyPr>
          <a:lstStyle>
            <a:lvl1pPr marL="0" lvl="0" indent="0" algn="l">
              <a:lnSpc>
                <a:spcPct val="120000"/>
              </a:lnSpc>
              <a:spcBef>
                <a:spcPts val="0"/>
              </a:spcBef>
              <a:spcAft>
                <a:spcPts val="0"/>
              </a:spcAft>
              <a:buClr>
                <a:srgbClr val="000000"/>
              </a:buClr>
              <a:buSzPts val="1350"/>
              <a:buNone/>
              <a:defRPr sz="1600">
                <a:latin typeface="+mn-lt"/>
              </a:defRPr>
            </a:lvl1pPr>
            <a:lvl2pPr marL="914400" lvl="1" indent="-314325" algn="l">
              <a:lnSpc>
                <a:spcPct val="120000"/>
              </a:lnSpc>
              <a:spcBef>
                <a:spcPts val="3000"/>
              </a:spcBef>
              <a:spcAft>
                <a:spcPts val="0"/>
              </a:spcAft>
              <a:buClr>
                <a:srgbClr val="000000"/>
              </a:buClr>
              <a:buSzPts val="1350"/>
              <a:buChar char="•"/>
              <a:defRPr/>
            </a:lvl2pPr>
            <a:lvl3pPr marL="1371600" lvl="2" indent="-314325" algn="l">
              <a:lnSpc>
                <a:spcPct val="120000"/>
              </a:lnSpc>
              <a:spcBef>
                <a:spcPts val="3000"/>
              </a:spcBef>
              <a:spcAft>
                <a:spcPts val="0"/>
              </a:spcAft>
              <a:buClr>
                <a:srgbClr val="000000"/>
              </a:buClr>
              <a:buSzPts val="1350"/>
              <a:buChar char="•"/>
              <a:defRPr/>
            </a:lvl3pPr>
            <a:lvl4pPr marL="1828800" lvl="3" indent="-314325" algn="l">
              <a:lnSpc>
                <a:spcPct val="120000"/>
              </a:lnSpc>
              <a:spcBef>
                <a:spcPts val="3000"/>
              </a:spcBef>
              <a:spcAft>
                <a:spcPts val="0"/>
              </a:spcAft>
              <a:buClr>
                <a:srgbClr val="000000"/>
              </a:buClr>
              <a:buSzPts val="1350"/>
              <a:buChar char="•"/>
              <a:defRPr/>
            </a:lvl4pPr>
            <a:lvl5pPr marL="2286000" lvl="4" indent="-314325" algn="l">
              <a:lnSpc>
                <a:spcPct val="120000"/>
              </a:lnSpc>
              <a:spcBef>
                <a:spcPts val="3000"/>
              </a:spcBef>
              <a:spcAft>
                <a:spcPts val="0"/>
              </a:spcAft>
              <a:buClr>
                <a:srgbClr val="000000"/>
              </a:buClr>
              <a:buSzPts val="1350"/>
              <a:buChar char="•"/>
              <a:defRPr/>
            </a:lvl5pPr>
            <a:lvl6pPr marL="2743200" lvl="5" indent="-314325" algn="l">
              <a:lnSpc>
                <a:spcPct val="120000"/>
              </a:lnSpc>
              <a:spcBef>
                <a:spcPts val="3000"/>
              </a:spcBef>
              <a:spcAft>
                <a:spcPts val="0"/>
              </a:spcAft>
              <a:buClr>
                <a:srgbClr val="000000"/>
              </a:buClr>
              <a:buSzPts val="1350"/>
              <a:buChar char="•"/>
              <a:defRPr/>
            </a:lvl6pPr>
            <a:lvl7pPr marL="3200400" lvl="6" indent="-314325" algn="l">
              <a:lnSpc>
                <a:spcPct val="120000"/>
              </a:lnSpc>
              <a:spcBef>
                <a:spcPts val="3000"/>
              </a:spcBef>
              <a:spcAft>
                <a:spcPts val="0"/>
              </a:spcAft>
              <a:buClr>
                <a:srgbClr val="000000"/>
              </a:buClr>
              <a:buSzPts val="1350"/>
              <a:buChar char="•"/>
              <a:defRPr/>
            </a:lvl7pPr>
            <a:lvl8pPr marL="3657600" lvl="7" indent="-314325" algn="l">
              <a:lnSpc>
                <a:spcPct val="120000"/>
              </a:lnSpc>
              <a:spcBef>
                <a:spcPts val="3000"/>
              </a:spcBef>
              <a:spcAft>
                <a:spcPts val="0"/>
              </a:spcAft>
              <a:buClr>
                <a:srgbClr val="000000"/>
              </a:buClr>
              <a:buSzPts val="1350"/>
              <a:buChar char="•"/>
              <a:defRPr/>
            </a:lvl8pPr>
            <a:lvl9pPr marL="4114800" lvl="8" indent="-314325" algn="l">
              <a:lnSpc>
                <a:spcPct val="120000"/>
              </a:lnSpc>
              <a:spcBef>
                <a:spcPts val="3000"/>
              </a:spcBef>
              <a:spcAft>
                <a:spcPts val="0"/>
              </a:spcAft>
              <a:buClr>
                <a:srgbClr val="000000"/>
              </a:buClr>
              <a:buSzPts val="1350"/>
              <a:buChar char="•"/>
              <a:defRPr/>
            </a:lvl9pPr>
          </a:lstStyle>
          <a:p>
            <a:r>
              <a:rPr lang="es-ES"/>
              <a:t>FOTO</a:t>
            </a:r>
            <a:endParaRPr/>
          </a:p>
        </p:txBody>
      </p:sp>
      <p:pic>
        <p:nvPicPr>
          <p:cNvPr id="3" name="Imagen 7">
            <a:extLst>
              <a:ext uri="{FF2B5EF4-FFF2-40B4-BE49-F238E27FC236}">
                <a16:creationId xmlns:a16="http://schemas.microsoft.com/office/drawing/2014/main" id="{1BB388AC-EF45-154A-B146-94BCE854EEA0}"/>
              </a:ext>
            </a:extLst>
          </p:cNvPr>
          <p:cNvPicPr>
            <a:picLocks noChangeAspect="1" noChangeArrowheads="1"/>
          </p:cNvPicPr>
          <p:nvPr userDrawn="1"/>
        </p:nvPicPr>
        <p:blipFill rotWithShape="1">
          <a:blip r:embed="rId2" cstate="screen">
            <a:lum bright="70000" contrast="-70000"/>
            <a:extLst>
              <a:ext uri="{28A0092B-C50C-407E-A947-70E740481C1C}">
                <a14:useLocalDpi xmlns:a14="http://schemas.microsoft.com/office/drawing/2010/main"/>
              </a:ext>
            </a:extLst>
          </a:blip>
          <a:srcRect/>
          <a:stretch/>
        </p:blipFill>
        <p:spPr bwMode="auto">
          <a:xfrm>
            <a:off x="5216525" y="0"/>
            <a:ext cx="6975475" cy="689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0813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 FOTOS UPV 1">
    <p:spTree>
      <p:nvGrpSpPr>
        <p:cNvPr id="1" name=""/>
        <p:cNvGrpSpPr/>
        <p:nvPr/>
      </p:nvGrpSpPr>
      <p:grpSpPr>
        <a:xfrm>
          <a:off x="0" y="0"/>
          <a:ext cx="0" cy="0"/>
          <a:chOff x="0" y="0"/>
          <a:chExt cx="0" cy="0"/>
        </a:xfrm>
      </p:grpSpPr>
      <p:sp>
        <p:nvSpPr>
          <p:cNvPr id="5" name="Google Shape;24;p30">
            <a:extLst>
              <a:ext uri="{FF2B5EF4-FFF2-40B4-BE49-F238E27FC236}">
                <a16:creationId xmlns:a16="http://schemas.microsoft.com/office/drawing/2014/main" id="{0C7F2818-EF60-1844-8993-F118E4CB5AD5}"/>
              </a:ext>
            </a:extLst>
          </p:cNvPr>
          <p:cNvSpPr txBox="1">
            <a:spLocks noGrp="1"/>
          </p:cNvSpPr>
          <p:nvPr>
            <p:ph type="body" idx="13" hasCustomPrompt="1"/>
          </p:nvPr>
        </p:nvSpPr>
        <p:spPr>
          <a:xfrm>
            <a:off x="623887" y="1278463"/>
            <a:ext cx="3711600" cy="4248000"/>
          </a:xfrm>
          <a:prstGeom prst="rect">
            <a:avLst/>
          </a:prstGeom>
          <a:noFill/>
          <a:ln>
            <a:noFill/>
          </a:ln>
        </p:spPr>
        <p:txBody>
          <a:bodyPr spcFirstLastPara="1" wrap="square" lIns="50800" tIns="50800" rIns="50800" bIns="50800" anchor="t" anchorCtr="0">
            <a:normAutofit/>
          </a:bodyPr>
          <a:lstStyle>
            <a:lvl1pPr marL="0" lvl="0" indent="0" algn="l">
              <a:lnSpc>
                <a:spcPct val="120000"/>
              </a:lnSpc>
              <a:spcBef>
                <a:spcPts val="0"/>
              </a:spcBef>
              <a:spcAft>
                <a:spcPts val="0"/>
              </a:spcAft>
              <a:buClr>
                <a:srgbClr val="000000"/>
              </a:buClr>
              <a:buSzPts val="1350"/>
              <a:buNone/>
              <a:defRPr sz="1600">
                <a:latin typeface="+mn-lt"/>
              </a:defRPr>
            </a:lvl1pPr>
            <a:lvl2pPr marL="914400" lvl="1" indent="-314325" algn="l">
              <a:lnSpc>
                <a:spcPct val="120000"/>
              </a:lnSpc>
              <a:spcBef>
                <a:spcPts val="3000"/>
              </a:spcBef>
              <a:spcAft>
                <a:spcPts val="0"/>
              </a:spcAft>
              <a:buClr>
                <a:srgbClr val="000000"/>
              </a:buClr>
              <a:buSzPts val="1350"/>
              <a:buChar char="•"/>
              <a:defRPr/>
            </a:lvl2pPr>
            <a:lvl3pPr marL="1371600" lvl="2" indent="-314325" algn="l">
              <a:lnSpc>
                <a:spcPct val="120000"/>
              </a:lnSpc>
              <a:spcBef>
                <a:spcPts val="3000"/>
              </a:spcBef>
              <a:spcAft>
                <a:spcPts val="0"/>
              </a:spcAft>
              <a:buClr>
                <a:srgbClr val="000000"/>
              </a:buClr>
              <a:buSzPts val="1350"/>
              <a:buChar char="•"/>
              <a:defRPr/>
            </a:lvl3pPr>
            <a:lvl4pPr marL="1828800" lvl="3" indent="-314325" algn="l">
              <a:lnSpc>
                <a:spcPct val="120000"/>
              </a:lnSpc>
              <a:spcBef>
                <a:spcPts val="3000"/>
              </a:spcBef>
              <a:spcAft>
                <a:spcPts val="0"/>
              </a:spcAft>
              <a:buClr>
                <a:srgbClr val="000000"/>
              </a:buClr>
              <a:buSzPts val="1350"/>
              <a:buChar char="•"/>
              <a:defRPr/>
            </a:lvl4pPr>
            <a:lvl5pPr marL="2286000" lvl="4" indent="-314325" algn="l">
              <a:lnSpc>
                <a:spcPct val="120000"/>
              </a:lnSpc>
              <a:spcBef>
                <a:spcPts val="3000"/>
              </a:spcBef>
              <a:spcAft>
                <a:spcPts val="0"/>
              </a:spcAft>
              <a:buClr>
                <a:srgbClr val="000000"/>
              </a:buClr>
              <a:buSzPts val="1350"/>
              <a:buChar char="•"/>
              <a:defRPr/>
            </a:lvl5pPr>
            <a:lvl6pPr marL="2743200" lvl="5" indent="-314325" algn="l">
              <a:lnSpc>
                <a:spcPct val="120000"/>
              </a:lnSpc>
              <a:spcBef>
                <a:spcPts val="3000"/>
              </a:spcBef>
              <a:spcAft>
                <a:spcPts val="0"/>
              </a:spcAft>
              <a:buClr>
                <a:srgbClr val="000000"/>
              </a:buClr>
              <a:buSzPts val="1350"/>
              <a:buChar char="•"/>
              <a:defRPr/>
            </a:lvl6pPr>
            <a:lvl7pPr marL="3200400" lvl="6" indent="-314325" algn="l">
              <a:lnSpc>
                <a:spcPct val="120000"/>
              </a:lnSpc>
              <a:spcBef>
                <a:spcPts val="3000"/>
              </a:spcBef>
              <a:spcAft>
                <a:spcPts val="0"/>
              </a:spcAft>
              <a:buClr>
                <a:srgbClr val="000000"/>
              </a:buClr>
              <a:buSzPts val="1350"/>
              <a:buChar char="•"/>
              <a:defRPr/>
            </a:lvl7pPr>
            <a:lvl8pPr marL="3657600" lvl="7" indent="-314325" algn="l">
              <a:lnSpc>
                <a:spcPct val="120000"/>
              </a:lnSpc>
              <a:spcBef>
                <a:spcPts val="3000"/>
              </a:spcBef>
              <a:spcAft>
                <a:spcPts val="0"/>
              </a:spcAft>
              <a:buClr>
                <a:srgbClr val="000000"/>
              </a:buClr>
              <a:buSzPts val="1350"/>
              <a:buChar char="•"/>
              <a:defRPr/>
            </a:lvl8pPr>
            <a:lvl9pPr marL="4114800" lvl="8" indent="-314325" algn="l">
              <a:lnSpc>
                <a:spcPct val="120000"/>
              </a:lnSpc>
              <a:spcBef>
                <a:spcPts val="3000"/>
              </a:spcBef>
              <a:spcAft>
                <a:spcPts val="0"/>
              </a:spcAft>
              <a:buClr>
                <a:srgbClr val="000000"/>
              </a:buClr>
              <a:buSzPts val="1350"/>
              <a:buChar char="•"/>
              <a:defRPr/>
            </a:lvl9pPr>
          </a:lstStyle>
          <a:p>
            <a:r>
              <a:rPr lang="es-ES"/>
              <a:t>FOTO</a:t>
            </a:r>
            <a:endParaRPr/>
          </a:p>
        </p:txBody>
      </p:sp>
      <p:pic>
        <p:nvPicPr>
          <p:cNvPr id="3" name="Imagen 7">
            <a:extLst>
              <a:ext uri="{FF2B5EF4-FFF2-40B4-BE49-F238E27FC236}">
                <a16:creationId xmlns:a16="http://schemas.microsoft.com/office/drawing/2014/main" id="{1BB388AC-EF45-154A-B146-94BCE854EEA0}"/>
              </a:ext>
            </a:extLst>
          </p:cNvPr>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5216525" y="0"/>
            <a:ext cx="6975475" cy="689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5983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 FOTOS UPV 2">
    <p:spTree>
      <p:nvGrpSpPr>
        <p:cNvPr id="1" name=""/>
        <p:cNvGrpSpPr/>
        <p:nvPr/>
      </p:nvGrpSpPr>
      <p:grpSpPr>
        <a:xfrm>
          <a:off x="0" y="0"/>
          <a:ext cx="0" cy="0"/>
          <a:chOff x="0" y="0"/>
          <a:chExt cx="0" cy="0"/>
        </a:xfrm>
      </p:grpSpPr>
      <p:sp>
        <p:nvSpPr>
          <p:cNvPr id="5" name="Google Shape;24;p30">
            <a:extLst>
              <a:ext uri="{FF2B5EF4-FFF2-40B4-BE49-F238E27FC236}">
                <a16:creationId xmlns:a16="http://schemas.microsoft.com/office/drawing/2014/main" id="{0C7F2818-EF60-1844-8993-F118E4CB5AD5}"/>
              </a:ext>
            </a:extLst>
          </p:cNvPr>
          <p:cNvSpPr txBox="1">
            <a:spLocks noGrp="1"/>
          </p:cNvSpPr>
          <p:nvPr>
            <p:ph type="body" idx="13" hasCustomPrompt="1"/>
          </p:nvPr>
        </p:nvSpPr>
        <p:spPr>
          <a:xfrm>
            <a:off x="623887" y="1278463"/>
            <a:ext cx="3711600" cy="4248000"/>
          </a:xfrm>
          <a:prstGeom prst="rect">
            <a:avLst/>
          </a:prstGeom>
          <a:noFill/>
          <a:ln>
            <a:noFill/>
          </a:ln>
        </p:spPr>
        <p:txBody>
          <a:bodyPr spcFirstLastPara="1" wrap="square" lIns="50800" tIns="50800" rIns="50800" bIns="50800" anchor="t" anchorCtr="0">
            <a:normAutofit/>
          </a:bodyPr>
          <a:lstStyle>
            <a:lvl1pPr marL="0" lvl="0" indent="0" algn="l">
              <a:lnSpc>
                <a:spcPct val="120000"/>
              </a:lnSpc>
              <a:spcBef>
                <a:spcPts val="0"/>
              </a:spcBef>
              <a:spcAft>
                <a:spcPts val="0"/>
              </a:spcAft>
              <a:buClr>
                <a:srgbClr val="000000"/>
              </a:buClr>
              <a:buSzPts val="1350"/>
              <a:buNone/>
              <a:defRPr sz="1600">
                <a:latin typeface="+mn-lt"/>
              </a:defRPr>
            </a:lvl1pPr>
            <a:lvl2pPr marL="914400" lvl="1" indent="-314325" algn="l">
              <a:lnSpc>
                <a:spcPct val="120000"/>
              </a:lnSpc>
              <a:spcBef>
                <a:spcPts val="3000"/>
              </a:spcBef>
              <a:spcAft>
                <a:spcPts val="0"/>
              </a:spcAft>
              <a:buClr>
                <a:srgbClr val="000000"/>
              </a:buClr>
              <a:buSzPts val="1350"/>
              <a:buChar char="•"/>
              <a:defRPr/>
            </a:lvl2pPr>
            <a:lvl3pPr marL="1371600" lvl="2" indent="-314325" algn="l">
              <a:lnSpc>
                <a:spcPct val="120000"/>
              </a:lnSpc>
              <a:spcBef>
                <a:spcPts val="3000"/>
              </a:spcBef>
              <a:spcAft>
                <a:spcPts val="0"/>
              </a:spcAft>
              <a:buClr>
                <a:srgbClr val="000000"/>
              </a:buClr>
              <a:buSzPts val="1350"/>
              <a:buChar char="•"/>
              <a:defRPr/>
            </a:lvl3pPr>
            <a:lvl4pPr marL="1828800" lvl="3" indent="-314325" algn="l">
              <a:lnSpc>
                <a:spcPct val="120000"/>
              </a:lnSpc>
              <a:spcBef>
                <a:spcPts val="3000"/>
              </a:spcBef>
              <a:spcAft>
                <a:spcPts val="0"/>
              </a:spcAft>
              <a:buClr>
                <a:srgbClr val="000000"/>
              </a:buClr>
              <a:buSzPts val="1350"/>
              <a:buChar char="•"/>
              <a:defRPr/>
            </a:lvl4pPr>
            <a:lvl5pPr marL="2286000" lvl="4" indent="-314325" algn="l">
              <a:lnSpc>
                <a:spcPct val="120000"/>
              </a:lnSpc>
              <a:spcBef>
                <a:spcPts val="3000"/>
              </a:spcBef>
              <a:spcAft>
                <a:spcPts val="0"/>
              </a:spcAft>
              <a:buClr>
                <a:srgbClr val="000000"/>
              </a:buClr>
              <a:buSzPts val="1350"/>
              <a:buChar char="•"/>
              <a:defRPr/>
            </a:lvl5pPr>
            <a:lvl6pPr marL="2743200" lvl="5" indent="-314325" algn="l">
              <a:lnSpc>
                <a:spcPct val="120000"/>
              </a:lnSpc>
              <a:spcBef>
                <a:spcPts val="3000"/>
              </a:spcBef>
              <a:spcAft>
                <a:spcPts val="0"/>
              </a:spcAft>
              <a:buClr>
                <a:srgbClr val="000000"/>
              </a:buClr>
              <a:buSzPts val="1350"/>
              <a:buChar char="•"/>
              <a:defRPr/>
            </a:lvl6pPr>
            <a:lvl7pPr marL="3200400" lvl="6" indent="-314325" algn="l">
              <a:lnSpc>
                <a:spcPct val="120000"/>
              </a:lnSpc>
              <a:spcBef>
                <a:spcPts val="3000"/>
              </a:spcBef>
              <a:spcAft>
                <a:spcPts val="0"/>
              </a:spcAft>
              <a:buClr>
                <a:srgbClr val="000000"/>
              </a:buClr>
              <a:buSzPts val="1350"/>
              <a:buChar char="•"/>
              <a:defRPr/>
            </a:lvl7pPr>
            <a:lvl8pPr marL="3657600" lvl="7" indent="-314325" algn="l">
              <a:lnSpc>
                <a:spcPct val="120000"/>
              </a:lnSpc>
              <a:spcBef>
                <a:spcPts val="3000"/>
              </a:spcBef>
              <a:spcAft>
                <a:spcPts val="0"/>
              </a:spcAft>
              <a:buClr>
                <a:srgbClr val="000000"/>
              </a:buClr>
              <a:buSzPts val="1350"/>
              <a:buChar char="•"/>
              <a:defRPr/>
            </a:lvl8pPr>
            <a:lvl9pPr marL="4114800" lvl="8" indent="-314325" algn="l">
              <a:lnSpc>
                <a:spcPct val="120000"/>
              </a:lnSpc>
              <a:spcBef>
                <a:spcPts val="3000"/>
              </a:spcBef>
              <a:spcAft>
                <a:spcPts val="0"/>
              </a:spcAft>
              <a:buClr>
                <a:srgbClr val="000000"/>
              </a:buClr>
              <a:buSzPts val="1350"/>
              <a:buChar char="•"/>
              <a:defRPr/>
            </a:lvl9pPr>
          </a:lstStyle>
          <a:p>
            <a:r>
              <a:rPr lang="es-ES"/>
              <a:t>FOTO</a:t>
            </a:r>
            <a:endParaRPr/>
          </a:p>
        </p:txBody>
      </p:sp>
      <p:pic>
        <p:nvPicPr>
          <p:cNvPr id="3" name="Imagen 7">
            <a:extLst>
              <a:ext uri="{FF2B5EF4-FFF2-40B4-BE49-F238E27FC236}">
                <a16:creationId xmlns:a16="http://schemas.microsoft.com/office/drawing/2014/main" id="{1BB388AC-EF45-154A-B146-94BCE854EEA0}"/>
              </a:ext>
            </a:extLst>
          </p:cNvPr>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5216525" y="0"/>
            <a:ext cx="6975475" cy="689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5342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ANNER/FOTO 1">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7A999C-B0EC-8945-BC4D-5BF101E1B923}"/>
              </a:ext>
            </a:extLst>
          </p:cNvPr>
          <p:cNvSpPr>
            <a:spLocks noGrp="1"/>
          </p:cNvSpPr>
          <p:nvPr>
            <p:ph type="title" hasCustomPrompt="1"/>
          </p:nvPr>
        </p:nvSpPr>
        <p:spPr>
          <a:xfrm>
            <a:off x="710880" y="1302674"/>
            <a:ext cx="4081040" cy="4415219"/>
          </a:xfrm>
          <a:prstGeom prst="rect">
            <a:avLst/>
          </a:prstGeom>
        </p:spPr>
        <p:txBody>
          <a:bodyPr/>
          <a:lstStyle>
            <a:lvl1pPr algn="l" rtl="0" eaLnBrk="0" fontAlgn="base" hangingPunct="0">
              <a:spcBef>
                <a:spcPct val="0"/>
              </a:spcBef>
              <a:spcAft>
                <a:spcPct val="0"/>
              </a:spcAft>
              <a:defRPr lang="es-ES" sz="3200" b="0" kern="1200" dirty="0">
                <a:solidFill>
                  <a:srgbClr val="FFD100"/>
                </a:solidFill>
                <a:latin typeface="Helvetica" pitchFamily="2" charset="0"/>
                <a:ea typeface="Geneva" panose="020B0503030404040204" pitchFamily="34" charset="0"/>
                <a:cs typeface="Geneva" panose="020B0503030404040204" pitchFamily="34" charset="0"/>
              </a:defRPr>
            </a:lvl1pPr>
          </a:lstStyle>
          <a:p>
            <a:r>
              <a:rPr lang="es-ES"/>
              <a:t>Haga clic para </a:t>
            </a:r>
            <a:br>
              <a:rPr lang="es-ES"/>
            </a:br>
            <a:r>
              <a:rPr lang="es-ES"/>
              <a:t>insertar titular importante</a:t>
            </a:r>
          </a:p>
        </p:txBody>
      </p:sp>
      <p:sp>
        <p:nvSpPr>
          <p:cNvPr id="4" name="Forma libre 25">
            <a:extLst>
              <a:ext uri="{FF2B5EF4-FFF2-40B4-BE49-F238E27FC236}">
                <a16:creationId xmlns:a16="http://schemas.microsoft.com/office/drawing/2014/main" id="{1C733C23-6F92-AB46-8D32-2B7D93213101}"/>
              </a:ext>
            </a:extLst>
          </p:cNvPr>
          <p:cNvSpPr>
            <a:spLocks/>
          </p:cNvSpPr>
          <p:nvPr userDrawn="1"/>
        </p:nvSpPr>
        <p:spPr bwMode="auto">
          <a:xfrm rot="-5400000">
            <a:off x="6187281" y="-324643"/>
            <a:ext cx="1908175" cy="2557462"/>
          </a:xfrm>
          <a:custGeom>
            <a:avLst/>
            <a:gdLst>
              <a:gd name="T0" fmla="*/ 21 w 8150164"/>
              <a:gd name="T1" fmla="*/ 0 h 1949175"/>
              <a:gd name="T2" fmla="*/ 21 w 8150164"/>
              <a:gd name="T3" fmla="*/ 9117713 h 1949175"/>
              <a:gd name="T4" fmla="*/ 14 w 8150164"/>
              <a:gd name="T5" fmla="*/ 9117713 h 1949175"/>
              <a:gd name="T6" fmla="*/ 13 w 8150164"/>
              <a:gd name="T7" fmla="*/ 9117713 h 1949175"/>
              <a:gd name="T8" fmla="*/ 5 w 8150164"/>
              <a:gd name="T9" fmla="*/ 9117713 h 1949175"/>
              <a:gd name="T10" fmla="*/ 0 w 8150164"/>
              <a:gd name="T11" fmla="*/ 3857 h 1949175"/>
              <a:gd name="T12" fmla="*/ 0 w 8150164"/>
              <a:gd name="T13" fmla="*/ 0 h 1949175"/>
              <a:gd name="T14" fmla="*/ 13 w 8150164"/>
              <a:gd name="T15" fmla="*/ 0 h 1949175"/>
              <a:gd name="T16" fmla="*/ 18 w 8150164"/>
              <a:gd name="T17" fmla="*/ 0 h 19491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150164" h="1949175">
                <a:moveTo>
                  <a:pt x="8150164" y="0"/>
                </a:moveTo>
                <a:lnTo>
                  <a:pt x="8150164" y="1949175"/>
                </a:lnTo>
                <a:lnTo>
                  <a:pt x="5300219" y="1949175"/>
                </a:lnTo>
                <a:lnTo>
                  <a:pt x="4936478" y="1949175"/>
                </a:lnTo>
                <a:lnTo>
                  <a:pt x="1948351" y="1949175"/>
                </a:lnTo>
                <a:lnTo>
                  <a:pt x="0" y="824"/>
                </a:lnTo>
                <a:lnTo>
                  <a:pt x="0" y="0"/>
                </a:lnTo>
                <a:lnTo>
                  <a:pt x="4936478" y="0"/>
                </a:lnTo>
                <a:lnTo>
                  <a:pt x="7244001" y="0"/>
                </a:lnTo>
                <a:lnTo>
                  <a:pt x="8150164" y="0"/>
                </a:lnTo>
                <a:close/>
              </a:path>
            </a:pathLst>
          </a:custGeom>
          <a:solidFill>
            <a:srgbClr val="FFD100"/>
          </a:solidFill>
          <a:ln>
            <a:noFill/>
          </a:ln>
        </p:spPr>
        <p:txBody>
          <a:bodyPr/>
          <a:lstStyle/>
          <a:p>
            <a:endParaRPr lang="es-ES"/>
          </a:p>
        </p:txBody>
      </p:sp>
      <p:sp>
        <p:nvSpPr>
          <p:cNvPr id="5" name="Marcador de texto 4">
            <a:extLst>
              <a:ext uri="{FF2B5EF4-FFF2-40B4-BE49-F238E27FC236}">
                <a16:creationId xmlns:a16="http://schemas.microsoft.com/office/drawing/2014/main" id="{3EEFBF49-5D80-D84A-B5FF-5AC472EE874B}"/>
              </a:ext>
            </a:extLst>
          </p:cNvPr>
          <p:cNvSpPr>
            <a:spLocks noGrp="1"/>
          </p:cNvSpPr>
          <p:nvPr>
            <p:ph type="body" sz="quarter" idx="11" hasCustomPrompt="1"/>
          </p:nvPr>
        </p:nvSpPr>
        <p:spPr>
          <a:xfrm>
            <a:off x="6084886" y="270083"/>
            <a:ext cx="2112963" cy="1101725"/>
          </a:xfrm>
          <a:prstGeom prst="rect">
            <a:avLst/>
          </a:prstGeom>
        </p:spPr>
        <p:txBody>
          <a:bodyPr/>
          <a:lstStyle>
            <a:lvl1pPr marL="0" indent="0">
              <a:buNone/>
              <a:defRPr sz="2200"/>
            </a:lvl1pPr>
          </a:lstStyle>
          <a:p>
            <a:pPr lvl="0"/>
            <a:r>
              <a:rPr lang="es-ES"/>
              <a:t>Poner una palabra clave</a:t>
            </a:r>
          </a:p>
        </p:txBody>
      </p:sp>
    </p:spTree>
    <p:extLst>
      <p:ext uri="{BB962C8B-B14F-4D97-AF65-F5344CB8AC3E}">
        <p14:creationId xmlns:p14="http://schemas.microsoft.com/office/powerpoint/2010/main" val="954987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E24CE6-FDBB-5E4D-A4A1-89AF8C6AC411}"/>
              </a:ext>
            </a:extLst>
          </p:cNvPr>
          <p:cNvSpPr>
            <a:spLocks noGrp="1"/>
          </p:cNvSpPr>
          <p:nvPr>
            <p:ph type="title" hasCustomPrompt="1"/>
          </p:nvPr>
        </p:nvSpPr>
        <p:spPr>
          <a:xfrm>
            <a:off x="710470" y="1515762"/>
            <a:ext cx="10515600" cy="1342679"/>
          </a:xfrm>
        </p:spPr>
        <p:txBody>
          <a:bodyPr anchor="t">
            <a:normAutofit/>
          </a:bodyPr>
          <a:lstStyle>
            <a:lvl1pPr>
              <a:defRPr sz="3600"/>
            </a:lvl1pPr>
          </a:lstStyle>
          <a:p>
            <a:r>
              <a:rPr lang="es-ES"/>
              <a:t>Haga clic para modificar el título2 DESTACADO</a:t>
            </a:r>
          </a:p>
        </p:txBody>
      </p:sp>
      <p:sp>
        <p:nvSpPr>
          <p:cNvPr id="3" name="Marcador de texto 2">
            <a:extLst>
              <a:ext uri="{FF2B5EF4-FFF2-40B4-BE49-F238E27FC236}">
                <a16:creationId xmlns:a16="http://schemas.microsoft.com/office/drawing/2014/main" id="{777B4E08-5BE6-124A-9334-F2EF9BD01248}"/>
              </a:ext>
            </a:extLst>
          </p:cNvPr>
          <p:cNvSpPr>
            <a:spLocks noGrp="1"/>
          </p:cNvSpPr>
          <p:nvPr>
            <p:ph type="body" idx="1" hasCustomPrompt="1"/>
          </p:nvPr>
        </p:nvSpPr>
        <p:spPr>
          <a:xfrm>
            <a:off x="710470" y="3205633"/>
            <a:ext cx="10515600" cy="17668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subtítulo</a:t>
            </a:r>
          </a:p>
        </p:txBody>
      </p:sp>
      <p:sp>
        <p:nvSpPr>
          <p:cNvPr id="6" name="Marcador de número de diapositiva 5">
            <a:extLst>
              <a:ext uri="{FF2B5EF4-FFF2-40B4-BE49-F238E27FC236}">
                <a16:creationId xmlns:a16="http://schemas.microsoft.com/office/drawing/2014/main" id="{E0244BA3-75BE-2940-9E25-EC88C81979CF}"/>
              </a:ext>
            </a:extLst>
          </p:cNvPr>
          <p:cNvSpPr>
            <a:spLocks noGrp="1"/>
          </p:cNvSpPr>
          <p:nvPr>
            <p:ph type="sldNum" sz="quarter" idx="12"/>
          </p:nvPr>
        </p:nvSpPr>
        <p:spPr/>
        <p:txBody>
          <a:bodyPr/>
          <a:lstStyle/>
          <a:p>
            <a:r>
              <a:rPr lang="es-ES"/>
              <a:t>/ </a:t>
            </a:r>
            <a:fld id="{E77D623B-8418-F642-B01C-38FE0BA158AD}" type="slidenum">
              <a:rPr lang="es-ES" smtClean="0"/>
              <a:pPr/>
              <a:t>‹Nº›</a:t>
            </a:fld>
            <a:endParaRPr lang="es-ES"/>
          </a:p>
        </p:txBody>
      </p:sp>
    </p:spTree>
    <p:extLst>
      <p:ext uri="{BB962C8B-B14F-4D97-AF65-F5344CB8AC3E}">
        <p14:creationId xmlns:p14="http://schemas.microsoft.com/office/powerpoint/2010/main" val="28922485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A54963-3D7D-9F44-9195-34EE7F49DB4B}"/>
              </a:ext>
            </a:extLst>
          </p:cNvPr>
          <p:cNvSpPr>
            <a:spLocks noGrp="1"/>
          </p:cNvSpPr>
          <p:nvPr>
            <p:ph type="ctrTitle" hasCustomPrompt="1"/>
          </p:nvPr>
        </p:nvSpPr>
        <p:spPr>
          <a:xfrm>
            <a:off x="787624" y="878872"/>
            <a:ext cx="10465261" cy="1183867"/>
          </a:xfrm>
        </p:spPr>
        <p:txBody>
          <a:bodyPr anchor="t">
            <a:normAutofit/>
          </a:bodyPr>
          <a:lstStyle>
            <a:lvl1pPr algn="l">
              <a:defRPr sz="3200">
                <a:solidFill>
                  <a:schemeClr val="tx1">
                    <a:lumMod val="75000"/>
                    <a:lumOff val="25000"/>
                  </a:schemeClr>
                </a:solidFill>
              </a:defRPr>
            </a:lvl1pPr>
          </a:lstStyle>
          <a:p>
            <a:r>
              <a:rPr lang="es-ES"/>
              <a:t>Haga clic para modificar el título2</a:t>
            </a:r>
          </a:p>
        </p:txBody>
      </p:sp>
      <p:sp>
        <p:nvSpPr>
          <p:cNvPr id="3" name="Subtítulo 2">
            <a:extLst>
              <a:ext uri="{FF2B5EF4-FFF2-40B4-BE49-F238E27FC236}">
                <a16:creationId xmlns:a16="http://schemas.microsoft.com/office/drawing/2014/main" id="{863A7C12-6256-D440-A62C-BFA12298B993}"/>
              </a:ext>
            </a:extLst>
          </p:cNvPr>
          <p:cNvSpPr>
            <a:spLocks noGrp="1"/>
          </p:cNvSpPr>
          <p:nvPr>
            <p:ph type="subTitle" idx="1" hasCustomPrompt="1"/>
          </p:nvPr>
        </p:nvSpPr>
        <p:spPr>
          <a:xfrm>
            <a:off x="787625" y="2540899"/>
            <a:ext cx="10465260" cy="2879598"/>
          </a:xfrm>
          <a:prstGeom prst="rect">
            <a:avLst/>
          </a:prstGeom>
        </p:spPr>
        <p:txBody>
          <a:bodyPr>
            <a:normAutofit/>
          </a:bodyPr>
          <a:lstStyle>
            <a:lvl1pPr marL="0" indent="0" algn="l">
              <a:buNone/>
              <a:defRPr sz="2800" b="0" i="0">
                <a:solidFill>
                  <a:schemeClr val="tx1">
                    <a:lumMod val="75000"/>
                    <a:lumOff val="25000"/>
                  </a:schemeClr>
                </a:solidFill>
                <a:latin typeface="Helvetica Light" panose="020B0403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destacado</a:t>
            </a:r>
          </a:p>
        </p:txBody>
      </p:sp>
      <p:sp>
        <p:nvSpPr>
          <p:cNvPr id="6" name="Marcador de número de diapositiva 5">
            <a:extLst>
              <a:ext uri="{FF2B5EF4-FFF2-40B4-BE49-F238E27FC236}">
                <a16:creationId xmlns:a16="http://schemas.microsoft.com/office/drawing/2014/main" id="{2C45A491-7550-1348-B3FA-D7C01D07B82B}"/>
              </a:ext>
            </a:extLst>
          </p:cNvPr>
          <p:cNvSpPr>
            <a:spLocks noGrp="1"/>
          </p:cNvSpPr>
          <p:nvPr>
            <p:ph type="sldNum" sz="quarter" idx="12"/>
          </p:nvPr>
        </p:nvSpPr>
        <p:spPr/>
        <p:txBody>
          <a:bodyPr/>
          <a:lstStyle/>
          <a:p>
            <a:r>
              <a:rPr lang="es-ES"/>
              <a:t>/ </a:t>
            </a:r>
            <a:fld id="{E77D623B-8418-F642-B01C-38FE0BA158AD}" type="slidenum">
              <a:rPr lang="es-ES" smtClean="0"/>
              <a:pPr/>
              <a:t>‹Nº›</a:t>
            </a:fld>
            <a:endParaRPr lang="es-ES"/>
          </a:p>
        </p:txBody>
      </p:sp>
    </p:spTree>
    <p:extLst>
      <p:ext uri="{BB962C8B-B14F-4D97-AF65-F5344CB8AC3E}">
        <p14:creationId xmlns:p14="http://schemas.microsoft.com/office/powerpoint/2010/main" val="2081359795"/>
      </p:ext>
    </p:extLst>
  </p:cSld>
  <p:clrMapOvr>
    <a:masterClrMapping/>
  </p:clrMapOvr>
  <p:extLst>
    <p:ext uri="{DCECCB84-F9BA-43D5-87BE-67443E8EF086}">
      <p15:sldGuideLst xmlns:p15="http://schemas.microsoft.com/office/powerpoint/2012/main">
        <p15:guide id="1" orient="horz" pos="55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apositiva textos">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61BCB067-88CE-D84F-A424-BBA1B5546318}"/>
              </a:ext>
            </a:extLst>
          </p:cNvPr>
          <p:cNvSpPr>
            <a:spLocks noGrp="1"/>
          </p:cNvSpPr>
          <p:nvPr>
            <p:ph type="title" hasCustomPrompt="1"/>
          </p:nvPr>
        </p:nvSpPr>
        <p:spPr>
          <a:xfrm>
            <a:off x="830485" y="971657"/>
            <a:ext cx="10206138" cy="625650"/>
          </a:xfrm>
          <a:prstGeom prst="rect">
            <a:avLst/>
          </a:prstGeom>
        </p:spPr>
        <p:txBody>
          <a:bodyPr>
            <a:noAutofit/>
          </a:bodyPr>
          <a:lstStyle>
            <a:lvl1pPr marL="0" marR="0" indent="0" algn="l" defTabSz="914400" rtl="0" eaLnBrk="0" fontAlgn="base" latinLnBrk="0" hangingPunct="0">
              <a:lnSpc>
                <a:spcPct val="100000"/>
              </a:lnSpc>
              <a:spcBef>
                <a:spcPct val="0"/>
              </a:spcBef>
              <a:spcAft>
                <a:spcPct val="0"/>
              </a:spcAft>
              <a:buClrTx/>
              <a:buSzTx/>
              <a:buFontTx/>
              <a:buNone/>
              <a:tabLst/>
              <a:defRPr lang="es-ES" altLang="es-ES" sz="3200" b="0" i="0" kern="1200" cap="all" spc="0" dirty="0">
                <a:solidFill>
                  <a:srgbClr val="262626"/>
                </a:solidFill>
                <a:latin typeface="Helvetica Light" panose="020B0403020202020204" pitchFamily="34" charset="0"/>
                <a:ea typeface="Geneva" panose="020B0503030404040204" pitchFamily="34" charset="0"/>
                <a:cs typeface="Helvetica Light" panose="020B0403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r>
              <a:rPr lang="es-ES"/>
              <a:t>Haga clic para el </a:t>
            </a:r>
            <a:r>
              <a:rPr lang="es-ES" err="1"/>
              <a:t>TÍtuLO</a:t>
            </a:r>
            <a:br>
              <a:rPr lang="es-ES" altLang="es-ES" sz="2800" b="0">
                <a:solidFill>
                  <a:srgbClr val="262626"/>
                </a:solidFill>
                <a:latin typeface="Helvetica" pitchFamily="2" charset="0"/>
                <a:ea typeface="Geneva" panose="020B0503030404040204" pitchFamily="34" charset="0"/>
                <a:cs typeface="Geneva" panose="020B0503030404040204" pitchFamily="34" charset="0"/>
              </a:rPr>
            </a:br>
            <a:endParaRPr lang="es-ES"/>
          </a:p>
        </p:txBody>
      </p:sp>
      <p:sp>
        <p:nvSpPr>
          <p:cNvPr id="3" name="Marcador de texto 2">
            <a:extLst>
              <a:ext uri="{FF2B5EF4-FFF2-40B4-BE49-F238E27FC236}">
                <a16:creationId xmlns:a16="http://schemas.microsoft.com/office/drawing/2014/main" id="{DE879F51-12C0-2A4C-80AB-C076C60F0EAC}"/>
              </a:ext>
            </a:extLst>
          </p:cNvPr>
          <p:cNvSpPr>
            <a:spLocks noGrp="1"/>
          </p:cNvSpPr>
          <p:nvPr>
            <p:ph type="body" sz="quarter" idx="11" hasCustomPrompt="1"/>
          </p:nvPr>
        </p:nvSpPr>
        <p:spPr>
          <a:xfrm>
            <a:off x="830485" y="1871723"/>
            <a:ext cx="8167688" cy="563562"/>
          </a:xfrm>
          <a:prstGeom prst="rect">
            <a:avLst/>
          </a:prstGeom>
          <a:noFill/>
        </p:spPr>
        <p:txBody>
          <a:bodyPr/>
          <a:lstStyle>
            <a:lvl1pPr marL="0" indent="0">
              <a:buNone/>
              <a:defRPr sz="2800" b="0" i="0" spc="-150">
                <a:solidFill>
                  <a:srgbClr val="FFC000"/>
                </a:solidFill>
                <a:latin typeface="Helvetica Light" panose="020B0403020202020204" pitchFamily="34" charset="0"/>
              </a:defRPr>
            </a:lvl1pPr>
          </a:lstStyle>
          <a:p>
            <a:pPr lvl="0"/>
            <a:r>
              <a:rPr lang="es-ES"/>
              <a:t>Titular nivel 2</a:t>
            </a:r>
          </a:p>
        </p:txBody>
      </p:sp>
      <p:sp>
        <p:nvSpPr>
          <p:cNvPr id="5" name="Marcador de texto 4">
            <a:extLst>
              <a:ext uri="{FF2B5EF4-FFF2-40B4-BE49-F238E27FC236}">
                <a16:creationId xmlns:a16="http://schemas.microsoft.com/office/drawing/2014/main" id="{46F14046-DC7B-E447-B5E2-F26A1D6A4715}"/>
              </a:ext>
            </a:extLst>
          </p:cNvPr>
          <p:cNvSpPr>
            <a:spLocks noGrp="1"/>
          </p:cNvSpPr>
          <p:nvPr>
            <p:ph type="body" sz="quarter" idx="12" hasCustomPrompt="1"/>
          </p:nvPr>
        </p:nvSpPr>
        <p:spPr>
          <a:xfrm>
            <a:off x="830485" y="3050849"/>
            <a:ext cx="10117138" cy="2589375"/>
          </a:xfrm>
          <a:prstGeom prst="rect">
            <a:avLst/>
          </a:prstGeom>
        </p:spPr>
        <p:txBody>
          <a:bodyPr anchor="t"/>
          <a:lstStyle>
            <a:lvl1pPr marL="0" marR="0" indent="0" algn="l" defTabSz="914400" rtl="0" eaLnBrk="0" fontAlgn="base" latinLnBrk="0" hangingPunct="0">
              <a:lnSpc>
                <a:spcPct val="100000"/>
              </a:lnSpc>
              <a:spcBef>
                <a:spcPct val="20000"/>
              </a:spcBef>
              <a:spcAft>
                <a:spcPct val="0"/>
              </a:spcAft>
              <a:buClrTx/>
              <a:buSzTx/>
              <a:buFontTx/>
              <a:buNone/>
              <a:tabLst/>
              <a:defRPr sz="1600" b="0" i="0" spc="0">
                <a:latin typeface="Helvetica Light" panose="020B0403020202020204" pitchFamily="34" charset="0"/>
              </a:defRPr>
            </a:lvl1pPr>
          </a:lstStyle>
          <a:p>
            <a:pPr marL="0" marR="0" lvl="0" indent="0" algn="l" defTabSz="914400" rtl="0" eaLnBrk="0" fontAlgn="base" latinLnBrk="0" hangingPunct="0">
              <a:lnSpc>
                <a:spcPct val="100000"/>
              </a:lnSpc>
              <a:spcBef>
                <a:spcPct val="20000"/>
              </a:spcBef>
              <a:spcAft>
                <a:spcPct val="0"/>
              </a:spcAft>
              <a:buClrTx/>
              <a:buSzTx/>
              <a:buFontTx/>
              <a:buNone/>
              <a:tabLst/>
              <a:defRPr/>
            </a:pPr>
            <a:r>
              <a:rPr lang="es-ES"/>
              <a:t>Un párrafo. </a:t>
            </a:r>
            <a:r>
              <a:rPr lang="es-ES" altLang="es-ES" sz="1600" b="0" kern="1200" err="1">
                <a:solidFill>
                  <a:srgbClr val="262626"/>
                </a:solidFill>
                <a:latin typeface="Helvetica Light" panose="020B0403020202020204" pitchFamily="34" charset="0"/>
                <a:ea typeface="+mn-ea"/>
                <a:cs typeface="+mn-cs"/>
              </a:rPr>
              <a:t>Lorem</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ipsum</a:t>
            </a:r>
            <a:r>
              <a:rPr lang="es-ES" altLang="es-ES" sz="1600" b="0" kern="1200">
                <a:solidFill>
                  <a:srgbClr val="262626"/>
                </a:solidFill>
                <a:latin typeface="Helvetica Light" panose="020B0403020202020204" pitchFamily="34" charset="0"/>
                <a:ea typeface="+mn-ea"/>
                <a:cs typeface="+mn-cs"/>
              </a:rPr>
              <a:t> dolor </a:t>
            </a:r>
            <a:r>
              <a:rPr lang="es-ES" altLang="es-ES" sz="1600" b="0" kern="1200" err="1">
                <a:solidFill>
                  <a:srgbClr val="262626"/>
                </a:solidFill>
                <a:latin typeface="Helvetica Light" panose="020B0403020202020204" pitchFamily="34" charset="0"/>
                <a:ea typeface="+mn-ea"/>
                <a:cs typeface="+mn-cs"/>
              </a:rPr>
              <a:t>sit</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amet</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consectetur</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adipiscing</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elit</a:t>
            </a:r>
            <a:r>
              <a:rPr lang="es-ES" altLang="es-ES" sz="1600" b="0" kern="1200">
                <a:solidFill>
                  <a:srgbClr val="262626"/>
                </a:solidFill>
                <a:latin typeface="Helvetica Light" panose="020B0403020202020204" pitchFamily="34" charset="0"/>
                <a:ea typeface="+mn-ea"/>
                <a:cs typeface="+mn-cs"/>
              </a:rPr>
              <a:t>. Nunc </a:t>
            </a:r>
            <a:r>
              <a:rPr lang="es-ES" altLang="es-ES" sz="1600" b="0" kern="1200" err="1">
                <a:solidFill>
                  <a:srgbClr val="262626"/>
                </a:solidFill>
                <a:latin typeface="Helvetica Light" panose="020B0403020202020204" pitchFamily="34" charset="0"/>
                <a:ea typeface="+mn-ea"/>
                <a:cs typeface="+mn-cs"/>
              </a:rPr>
              <a:t>congue</a:t>
            </a:r>
            <a:r>
              <a:rPr lang="es-ES" altLang="es-ES" sz="1600" b="0" kern="1200">
                <a:solidFill>
                  <a:srgbClr val="262626"/>
                </a:solidFill>
                <a:latin typeface="Helvetica Light" panose="020B0403020202020204" pitchFamily="34" charset="0"/>
                <a:ea typeface="+mn-ea"/>
                <a:cs typeface="+mn-cs"/>
              </a:rPr>
              <a:t> commodo magna </a:t>
            </a:r>
            <a:r>
              <a:rPr lang="es-ES" altLang="es-ES" sz="1600" b="0" kern="1200" err="1">
                <a:solidFill>
                  <a:srgbClr val="262626"/>
                </a:solidFill>
                <a:latin typeface="Helvetica Light" panose="020B0403020202020204" pitchFamily="34" charset="0"/>
                <a:ea typeface="+mn-ea"/>
                <a:cs typeface="+mn-cs"/>
              </a:rPr>
              <a:t>cursus</a:t>
            </a:r>
            <a:r>
              <a:rPr lang="es-ES" altLang="es-ES" sz="1600" b="0" kern="1200">
                <a:solidFill>
                  <a:srgbClr val="262626"/>
                </a:solidFill>
                <a:latin typeface="Helvetica Light" panose="020B0403020202020204" pitchFamily="34" charset="0"/>
                <a:ea typeface="+mn-ea"/>
                <a:cs typeface="+mn-cs"/>
              </a:rPr>
              <a:t> </a:t>
            </a:r>
            <a:r>
              <a:rPr lang="es-ES" altLang="es-ES" sz="1600" b="0" kern="1200" err="1">
                <a:solidFill>
                  <a:srgbClr val="262626"/>
                </a:solidFill>
                <a:latin typeface="Helvetica Light" panose="020B0403020202020204" pitchFamily="34" charset="0"/>
                <a:ea typeface="+mn-ea"/>
                <a:cs typeface="+mn-cs"/>
              </a:rPr>
              <a:t>sodales</a:t>
            </a:r>
            <a:r>
              <a:rPr lang="es-ES" altLang="es-ES" sz="1600" b="0" kern="1200">
                <a:solidFill>
                  <a:srgbClr val="262626"/>
                </a:solidFill>
                <a:latin typeface="Helvetica Light" panose="020B0403020202020204" pitchFamily="34" charset="0"/>
                <a:ea typeface="+mn-ea"/>
                <a:cs typeface="+mn-cs"/>
              </a:rPr>
              <a:t>. </a:t>
            </a:r>
          </a:p>
          <a:p>
            <a:pPr lvl="0"/>
            <a:endParaRPr lang="es-ES"/>
          </a:p>
        </p:txBody>
      </p:sp>
      <p:sp>
        <p:nvSpPr>
          <p:cNvPr id="8" name="Marcador de número de diapositiva 5">
            <a:extLst>
              <a:ext uri="{FF2B5EF4-FFF2-40B4-BE49-F238E27FC236}">
                <a16:creationId xmlns:a16="http://schemas.microsoft.com/office/drawing/2014/main" id="{C5DD43E6-EFD7-A049-B0CD-DE048FD9C3F7}"/>
              </a:ext>
            </a:extLst>
          </p:cNvPr>
          <p:cNvSpPr>
            <a:spLocks noGrp="1"/>
          </p:cNvSpPr>
          <p:nvPr>
            <p:ph type="sldNum" sz="quarter" idx="4"/>
          </p:nvPr>
        </p:nvSpPr>
        <p:spPr>
          <a:xfrm>
            <a:off x="10799804" y="6461125"/>
            <a:ext cx="1392195" cy="260350"/>
          </a:xfrm>
          <a:prstGeom prst="rect">
            <a:avLst/>
          </a:prstGeom>
        </p:spPr>
        <p:txBody>
          <a:bodyPr vert="horz" lIns="91440" tIns="45720" rIns="91440" bIns="45720" rtlCol="0" anchor="ctr"/>
          <a:lstStyle>
            <a:lvl1pPr algn="r">
              <a:defRPr sz="1050" b="0" i="0">
                <a:solidFill>
                  <a:schemeClr val="bg2">
                    <a:lumMod val="50000"/>
                  </a:schemeClr>
                </a:solidFill>
                <a:latin typeface="Helvetica Light" panose="020B0403020202020204" pitchFamily="34" charset="0"/>
              </a:defRPr>
            </a:lvl1pPr>
          </a:lstStyle>
          <a:p>
            <a:r>
              <a:rPr lang="es-ES"/>
              <a:t>/ </a:t>
            </a:r>
            <a:fld id="{E77D623B-8418-F642-B01C-38FE0BA158AD}" type="slidenum">
              <a:rPr lang="es-ES" smtClean="0"/>
              <a:pPr/>
              <a:t>‹Nº›</a:t>
            </a:fld>
            <a:endParaRPr lang="es-ES"/>
          </a:p>
        </p:txBody>
      </p:sp>
    </p:spTree>
    <p:extLst>
      <p:ext uri="{BB962C8B-B14F-4D97-AF65-F5344CB8AC3E}">
        <p14:creationId xmlns:p14="http://schemas.microsoft.com/office/powerpoint/2010/main" val="350817938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A11ABC-3319-5344-9802-B9DD7B6144F4}"/>
              </a:ext>
            </a:extLst>
          </p:cNvPr>
          <p:cNvSpPr>
            <a:spLocks noGrp="1"/>
          </p:cNvSpPr>
          <p:nvPr>
            <p:ph type="title" hasCustomPrompt="1"/>
          </p:nvPr>
        </p:nvSpPr>
        <p:spPr>
          <a:xfrm>
            <a:off x="822754" y="958104"/>
            <a:ext cx="10546492" cy="1101355"/>
          </a:xfrm>
        </p:spPr>
        <p:txBody>
          <a:bodyPr>
            <a:noAutofit/>
          </a:bodyPr>
          <a:lstStyle>
            <a:lvl1pPr>
              <a:defRPr sz="2800" cap="none"/>
            </a:lvl1pPr>
          </a:lstStyle>
          <a:p>
            <a:r>
              <a:rPr lang="es-ES"/>
              <a:t>Haga clic para modificar el </a:t>
            </a:r>
            <a:r>
              <a:rPr lang="es-ES" err="1"/>
              <a:t>títular</a:t>
            </a:r>
            <a:endParaRPr lang="es-ES"/>
          </a:p>
        </p:txBody>
      </p:sp>
      <p:sp>
        <p:nvSpPr>
          <p:cNvPr id="3" name="Marcador de contenido 2">
            <a:extLst>
              <a:ext uri="{FF2B5EF4-FFF2-40B4-BE49-F238E27FC236}">
                <a16:creationId xmlns:a16="http://schemas.microsoft.com/office/drawing/2014/main" id="{C9664F2B-1084-3F48-87AC-FA72365E6CA6}"/>
              </a:ext>
            </a:extLst>
          </p:cNvPr>
          <p:cNvSpPr>
            <a:spLocks noGrp="1"/>
          </p:cNvSpPr>
          <p:nvPr>
            <p:ph idx="1"/>
          </p:nvPr>
        </p:nvSpPr>
        <p:spPr>
          <a:xfrm>
            <a:off x="838200" y="2484255"/>
            <a:ext cx="10515600" cy="3035189"/>
          </a:xfrm>
          <a:prstGeom prst="rect">
            <a:avLst/>
          </a:prstGeom>
        </p:spPr>
        <p:txBody>
          <a:bodyPr/>
          <a:lstStyle>
            <a:lvl1pPr>
              <a:defRPr sz="1600" b="0" i="0">
                <a:latin typeface="Helvetica Light" panose="020B0403020202020204" pitchFamily="34" charset="0"/>
              </a:defRPr>
            </a:lvl1pPr>
            <a:lvl3pPr>
              <a:defRPr sz="1600" b="0" i="0">
                <a:latin typeface="Helvetica Light" panose="020B0403020202020204" pitchFamily="34" charset="0"/>
              </a:defRPr>
            </a:lvl3pPr>
            <a:lvl4pPr>
              <a:defRPr sz="1600" b="0" i="0">
                <a:latin typeface="Helvetica Light" panose="020B0403020202020204" pitchFamily="34" charset="0"/>
              </a:defRPr>
            </a:lvl4pPr>
          </a:lstStyle>
          <a:p>
            <a:pPr lvl="0"/>
            <a:r>
              <a:rPr lang="es-ES"/>
              <a:t>Haga clic para modificar los estilos de texto del patrón</a:t>
            </a:r>
          </a:p>
          <a:p>
            <a:pPr lvl="0"/>
            <a:r>
              <a:rPr lang="es-ES"/>
              <a:t>Segundo nivel</a:t>
            </a:r>
          </a:p>
          <a:p>
            <a:pPr lvl="2"/>
            <a:r>
              <a:rPr lang="es-ES"/>
              <a:t>Tercer nivel</a:t>
            </a:r>
          </a:p>
          <a:p>
            <a:pPr lvl="2"/>
            <a:r>
              <a:rPr lang="es-ES"/>
              <a:t>· Cuarto nivel</a:t>
            </a:r>
          </a:p>
          <a:p>
            <a:pPr lvl="3"/>
            <a:r>
              <a:rPr lang="es-ES"/>
              <a:t>Quinto nivel</a:t>
            </a:r>
          </a:p>
        </p:txBody>
      </p:sp>
      <p:sp>
        <p:nvSpPr>
          <p:cNvPr id="6" name="Marcador de número de diapositiva 5">
            <a:extLst>
              <a:ext uri="{FF2B5EF4-FFF2-40B4-BE49-F238E27FC236}">
                <a16:creationId xmlns:a16="http://schemas.microsoft.com/office/drawing/2014/main" id="{171F3828-78E9-294A-8C0C-5712FF1527A9}"/>
              </a:ext>
            </a:extLst>
          </p:cNvPr>
          <p:cNvSpPr>
            <a:spLocks noGrp="1"/>
          </p:cNvSpPr>
          <p:nvPr>
            <p:ph type="sldNum" sz="quarter" idx="12"/>
          </p:nvPr>
        </p:nvSpPr>
        <p:spPr/>
        <p:txBody>
          <a:bodyPr/>
          <a:lstStyle/>
          <a:p>
            <a:r>
              <a:rPr lang="es-ES"/>
              <a:t>/ </a:t>
            </a:r>
            <a:fld id="{E77D623B-8418-F642-B01C-38FE0BA158AD}" type="slidenum">
              <a:rPr lang="es-ES" smtClean="0"/>
              <a:t>‹Nº›</a:t>
            </a:fld>
            <a:endParaRPr lang="es-ES"/>
          </a:p>
        </p:txBody>
      </p:sp>
    </p:spTree>
    <p:extLst>
      <p:ext uri="{BB962C8B-B14F-4D97-AF65-F5344CB8AC3E}">
        <p14:creationId xmlns:p14="http://schemas.microsoft.com/office/powerpoint/2010/main" val="22560114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nner grande con slogan">
    <p:spTree>
      <p:nvGrpSpPr>
        <p:cNvPr id="1" name=""/>
        <p:cNvGrpSpPr/>
        <p:nvPr/>
      </p:nvGrpSpPr>
      <p:grpSpPr>
        <a:xfrm>
          <a:off x="0" y="0"/>
          <a:ext cx="0" cy="0"/>
          <a:chOff x="0" y="0"/>
          <a:chExt cx="0" cy="0"/>
        </a:xfrm>
      </p:grpSpPr>
      <p:pic>
        <p:nvPicPr>
          <p:cNvPr id="6" name="Marcador de contenido 4" descr="Una persona en frente de una computadora&#10;&#10;Descripción generada automáticamente con confianza media">
            <a:extLst>
              <a:ext uri="{FF2B5EF4-FFF2-40B4-BE49-F238E27FC236}">
                <a16:creationId xmlns:a16="http://schemas.microsoft.com/office/drawing/2014/main" id="{273B0E7C-24B4-3245-8FCC-DB2FBB5CAB33}"/>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t="-856"/>
          <a:stretch/>
        </p:blipFill>
        <p:spPr>
          <a:xfrm>
            <a:off x="-1" y="775252"/>
            <a:ext cx="12192000" cy="5347252"/>
          </a:xfrm>
          <a:prstGeom prst="rect">
            <a:avLst/>
          </a:prstGeom>
        </p:spPr>
      </p:pic>
      <p:sp>
        <p:nvSpPr>
          <p:cNvPr id="18" name="Marcador de número de diapositiva 3">
            <a:extLst>
              <a:ext uri="{FF2B5EF4-FFF2-40B4-BE49-F238E27FC236}">
                <a16:creationId xmlns:a16="http://schemas.microsoft.com/office/drawing/2014/main" id="{A1243360-1112-1147-B3ED-5099CEE27970}"/>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3" name="Elipse 2">
            <a:extLst>
              <a:ext uri="{FF2B5EF4-FFF2-40B4-BE49-F238E27FC236}">
                <a16:creationId xmlns:a16="http://schemas.microsoft.com/office/drawing/2014/main" id="{80229A9D-84DC-074F-A958-B492D7FE2A17}"/>
              </a:ext>
            </a:extLst>
          </p:cNvPr>
          <p:cNvSpPr/>
          <p:nvPr userDrawn="1"/>
        </p:nvSpPr>
        <p:spPr>
          <a:xfrm>
            <a:off x="6409961" y="1930384"/>
            <a:ext cx="4927616" cy="4927616"/>
          </a:xfrm>
          <a:prstGeom prst="ellipse">
            <a:avLst/>
          </a:prstGeom>
          <a:solidFill>
            <a:schemeClr val="bg1">
              <a:alpha val="6941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Título 1">
            <a:extLst>
              <a:ext uri="{FF2B5EF4-FFF2-40B4-BE49-F238E27FC236}">
                <a16:creationId xmlns:a16="http://schemas.microsoft.com/office/drawing/2014/main" id="{D406C4F1-0AA7-A243-8449-8C585ADE614D}"/>
              </a:ext>
            </a:extLst>
          </p:cNvPr>
          <p:cNvSpPr>
            <a:spLocks noGrp="1"/>
          </p:cNvSpPr>
          <p:nvPr>
            <p:ph type="title" hasCustomPrompt="1"/>
          </p:nvPr>
        </p:nvSpPr>
        <p:spPr>
          <a:xfrm>
            <a:off x="6927528" y="3180523"/>
            <a:ext cx="3932237" cy="2445024"/>
          </a:xfrm>
        </p:spPr>
        <p:txBody>
          <a:bodyPr anchor="t">
            <a:noAutofit/>
          </a:bodyPr>
          <a:lstStyle>
            <a:lvl1pPr algn="ctr">
              <a:defRPr sz="4000" u="none" cap="none">
                <a:solidFill>
                  <a:schemeClr val="tx2"/>
                </a:solidFill>
              </a:defRPr>
            </a:lvl1pPr>
          </a:lstStyle>
          <a:p>
            <a:r>
              <a:rPr lang="es-ES"/>
              <a:t>HAGA CLIC PARA INSERTAR TEXTO</a:t>
            </a:r>
          </a:p>
        </p:txBody>
      </p:sp>
    </p:spTree>
    <p:extLst>
      <p:ext uri="{BB962C8B-B14F-4D97-AF65-F5344CB8AC3E}">
        <p14:creationId xmlns:p14="http://schemas.microsoft.com/office/powerpoint/2010/main" val="3916110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n con título">
    <p:spTree>
      <p:nvGrpSpPr>
        <p:cNvPr id="1" name=""/>
        <p:cNvGrpSpPr/>
        <p:nvPr/>
      </p:nvGrpSpPr>
      <p:grpSpPr>
        <a:xfrm>
          <a:off x="0" y="0"/>
          <a:ext cx="0" cy="0"/>
          <a:chOff x="0" y="0"/>
          <a:chExt cx="0" cy="0"/>
        </a:xfrm>
      </p:grpSpPr>
      <p:sp>
        <p:nvSpPr>
          <p:cNvPr id="12" name="Marcador de posición de imagen 9">
            <a:extLst>
              <a:ext uri="{FF2B5EF4-FFF2-40B4-BE49-F238E27FC236}">
                <a16:creationId xmlns:a16="http://schemas.microsoft.com/office/drawing/2014/main" id="{BAE7D69E-291E-BB42-9F7C-5D08DB48B3B5}"/>
              </a:ext>
            </a:extLst>
          </p:cNvPr>
          <p:cNvSpPr>
            <a:spLocks noGrp="1"/>
          </p:cNvSpPr>
          <p:nvPr>
            <p:ph type="pic" sz="quarter" idx="16"/>
          </p:nvPr>
        </p:nvSpPr>
        <p:spPr>
          <a:xfrm>
            <a:off x="5221995" y="0"/>
            <a:ext cx="6970005" cy="6858000"/>
          </a:xfrm>
          <a:prstGeom prst="rect">
            <a:avLst/>
          </a:prstGeom>
          <a:solidFill>
            <a:schemeClr val="bg2">
              <a:lumMod val="75000"/>
            </a:schemeClr>
          </a:solidFill>
        </p:spPr>
        <p:txBody>
          <a:bodyPr/>
          <a:lstStyle/>
          <a:p>
            <a:endParaRPr lang="es-ES"/>
          </a:p>
        </p:txBody>
      </p:sp>
      <p:sp>
        <p:nvSpPr>
          <p:cNvPr id="8" name="Título 1">
            <a:extLst>
              <a:ext uri="{FF2B5EF4-FFF2-40B4-BE49-F238E27FC236}">
                <a16:creationId xmlns:a16="http://schemas.microsoft.com/office/drawing/2014/main" id="{537F52C9-C95A-7A4C-B19B-42AED97E05B4}"/>
              </a:ext>
            </a:extLst>
          </p:cNvPr>
          <p:cNvSpPr>
            <a:spLocks noGrp="1"/>
          </p:cNvSpPr>
          <p:nvPr>
            <p:ph type="title" hasCustomPrompt="1"/>
          </p:nvPr>
        </p:nvSpPr>
        <p:spPr>
          <a:xfrm>
            <a:off x="699745" y="1468756"/>
            <a:ext cx="3932237" cy="1233616"/>
          </a:xfrm>
        </p:spPr>
        <p:txBody>
          <a:bodyPr anchor="t">
            <a:noAutofit/>
          </a:bodyPr>
          <a:lstStyle>
            <a:lvl1pPr>
              <a:defRPr sz="2400" u="none" cap="none">
                <a:solidFill>
                  <a:srgbClr val="FFC000"/>
                </a:solidFill>
              </a:defRPr>
            </a:lvl1pPr>
          </a:lstStyle>
          <a:p>
            <a:r>
              <a:rPr lang="es-ES"/>
              <a:t>Haga clic para modificar el texto 1</a:t>
            </a:r>
          </a:p>
        </p:txBody>
      </p:sp>
      <p:sp>
        <p:nvSpPr>
          <p:cNvPr id="9" name="Marcador de texto 3">
            <a:extLst>
              <a:ext uri="{FF2B5EF4-FFF2-40B4-BE49-F238E27FC236}">
                <a16:creationId xmlns:a16="http://schemas.microsoft.com/office/drawing/2014/main" id="{7F5AD21F-7200-474A-AAE4-3E136C8DC99E}"/>
              </a:ext>
            </a:extLst>
          </p:cNvPr>
          <p:cNvSpPr>
            <a:spLocks noGrp="1"/>
          </p:cNvSpPr>
          <p:nvPr>
            <p:ph type="body" sz="half" idx="2" hasCustomPrompt="1"/>
          </p:nvPr>
        </p:nvSpPr>
        <p:spPr>
          <a:xfrm>
            <a:off x="699744" y="3027766"/>
            <a:ext cx="3932237" cy="1878227"/>
          </a:xfrm>
          <a:prstGeom prst="rect">
            <a:avLst/>
          </a:prstGeom>
        </p:spPr>
        <p:txBody>
          <a:bodyPr/>
          <a:lstStyle>
            <a:lvl1pPr marL="0" indent="0">
              <a:buNone/>
              <a:defRPr sz="1600" b="0" i="0">
                <a:latin typeface="Helvetica Light" panose="020B04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texto 2</a:t>
            </a:r>
          </a:p>
        </p:txBody>
      </p:sp>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Tree>
    <p:extLst>
      <p:ext uri="{BB962C8B-B14F-4D97-AF65-F5344CB8AC3E}">
        <p14:creationId xmlns:p14="http://schemas.microsoft.com/office/powerpoint/2010/main" val="7244897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ag. Contenido texto/imagen">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A5BA6793-8E20-CD4C-99A1-0DC1E3422ACD}"/>
              </a:ext>
            </a:extLst>
          </p:cNvPr>
          <p:cNvSpPr>
            <a:spLocks noGrp="1"/>
          </p:cNvSpPr>
          <p:nvPr>
            <p:ph type="body" sz="half" idx="2" hasCustomPrompt="1"/>
          </p:nvPr>
        </p:nvSpPr>
        <p:spPr>
          <a:xfrm>
            <a:off x="7512092" y="2516868"/>
            <a:ext cx="3287712" cy="1943375"/>
          </a:xfrm>
          <a:prstGeom prst="rect">
            <a:avLst/>
          </a:prstGeom>
        </p:spPr>
        <p:txBody>
          <a:bodyPr/>
          <a:lstStyle>
            <a:lvl1pPr marL="0" indent="0">
              <a:buNone/>
              <a:defRPr sz="1600" b="0" i="0">
                <a:solidFill>
                  <a:schemeClr val="tx1">
                    <a:lumMod val="75000"/>
                    <a:lumOff val="25000"/>
                  </a:schemeClr>
                </a:solidFill>
                <a:latin typeface="Helvetica Light" panose="020B04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insertar un párrafo de texto</a:t>
            </a:r>
          </a:p>
        </p:txBody>
      </p:sp>
      <p:sp>
        <p:nvSpPr>
          <p:cNvPr id="7" name="Marcador de número de diapositiva 6">
            <a:extLst>
              <a:ext uri="{FF2B5EF4-FFF2-40B4-BE49-F238E27FC236}">
                <a16:creationId xmlns:a16="http://schemas.microsoft.com/office/drawing/2014/main" id="{211D7188-3E0C-0D4C-AB93-E4D4B9A12064}"/>
              </a:ext>
            </a:extLst>
          </p:cNvPr>
          <p:cNvSpPr>
            <a:spLocks noGrp="1"/>
          </p:cNvSpPr>
          <p:nvPr>
            <p:ph type="sldNum" sz="quarter" idx="12"/>
          </p:nvPr>
        </p:nvSpPr>
        <p:spPr/>
        <p:txBody>
          <a:bodyPr/>
          <a:lstStyle/>
          <a:p>
            <a:r>
              <a:rPr lang="es-ES"/>
              <a:t>/ </a:t>
            </a:r>
            <a:fld id="{E77D623B-8418-F642-B01C-38FE0BA158AD}" type="slidenum">
              <a:rPr lang="es-ES" smtClean="0"/>
              <a:t>‹Nº›</a:t>
            </a:fld>
            <a:endParaRPr lang="es-ES"/>
          </a:p>
        </p:txBody>
      </p:sp>
      <p:sp>
        <p:nvSpPr>
          <p:cNvPr id="12" name="Marcador de posición de imagen 11">
            <a:extLst>
              <a:ext uri="{FF2B5EF4-FFF2-40B4-BE49-F238E27FC236}">
                <a16:creationId xmlns:a16="http://schemas.microsoft.com/office/drawing/2014/main" id="{D6D18F93-4EDC-CC41-B3FF-2047E2CF93EB}"/>
              </a:ext>
            </a:extLst>
          </p:cNvPr>
          <p:cNvSpPr>
            <a:spLocks noGrp="1"/>
          </p:cNvSpPr>
          <p:nvPr>
            <p:ph type="pic" sz="quarter" idx="13"/>
          </p:nvPr>
        </p:nvSpPr>
        <p:spPr>
          <a:xfrm>
            <a:off x="4236525" y="2516869"/>
            <a:ext cx="2641600" cy="1947600"/>
          </a:xfrm>
          <a:prstGeom prst="rect">
            <a:avLst/>
          </a:prstGeom>
          <a:solidFill>
            <a:schemeClr val="bg1">
              <a:lumMod val="85000"/>
            </a:schemeClr>
          </a:solidFill>
        </p:spPr>
        <p:txBody>
          <a:bodyPr/>
          <a:lstStyle/>
          <a:p>
            <a:endParaRPr lang="es-ES"/>
          </a:p>
        </p:txBody>
      </p:sp>
      <p:sp>
        <p:nvSpPr>
          <p:cNvPr id="19" name="Marcador de texto 18">
            <a:extLst>
              <a:ext uri="{FF2B5EF4-FFF2-40B4-BE49-F238E27FC236}">
                <a16:creationId xmlns:a16="http://schemas.microsoft.com/office/drawing/2014/main" id="{BE156CA8-25FC-D34F-BBF0-06F0F9FCFCC8}"/>
              </a:ext>
            </a:extLst>
          </p:cNvPr>
          <p:cNvSpPr>
            <a:spLocks noGrp="1"/>
          </p:cNvSpPr>
          <p:nvPr>
            <p:ph type="body" sz="quarter" idx="16" hasCustomPrompt="1"/>
          </p:nvPr>
        </p:nvSpPr>
        <p:spPr>
          <a:xfrm>
            <a:off x="1320909" y="1219476"/>
            <a:ext cx="8538707" cy="602698"/>
          </a:xfrm>
          <a:prstGeom prst="rect">
            <a:avLst/>
          </a:prstGeom>
        </p:spPr>
        <p:txBody>
          <a:bodyPr/>
          <a:lstStyle>
            <a:lvl1pPr>
              <a:defRPr sz="3200" b="0" i="0">
                <a:latin typeface="Helvetica Light" panose="020B0403020202020204" pitchFamily="34" charset="0"/>
              </a:defRPr>
            </a:lvl1pPr>
          </a:lstStyle>
          <a:p>
            <a:pPr lvl="0"/>
            <a:r>
              <a:rPr lang="es-ES"/>
              <a:t>Un titular para la sección</a:t>
            </a:r>
          </a:p>
        </p:txBody>
      </p:sp>
      <p:sp>
        <p:nvSpPr>
          <p:cNvPr id="9" name="Marcador de texto 3">
            <a:extLst>
              <a:ext uri="{FF2B5EF4-FFF2-40B4-BE49-F238E27FC236}">
                <a16:creationId xmlns:a16="http://schemas.microsoft.com/office/drawing/2014/main" id="{E0EEC132-5484-D742-82B0-73097283F6D4}"/>
              </a:ext>
            </a:extLst>
          </p:cNvPr>
          <p:cNvSpPr>
            <a:spLocks noGrp="1"/>
          </p:cNvSpPr>
          <p:nvPr>
            <p:ph type="body" sz="half" idx="17" hasCustomPrompt="1"/>
          </p:nvPr>
        </p:nvSpPr>
        <p:spPr>
          <a:xfrm>
            <a:off x="1320909" y="2516867"/>
            <a:ext cx="2915616" cy="1943375"/>
          </a:xfrm>
          <a:prstGeom prst="rect">
            <a:avLst/>
          </a:prstGeom>
          <a:solidFill>
            <a:schemeClr val="accent5"/>
          </a:solidFill>
        </p:spPr>
        <p:txBody>
          <a:bodyPr lIns="180000" tIns="180000" rIns="180000" bIns="180000"/>
          <a:lstStyle>
            <a:lvl1pPr marL="0" indent="0">
              <a:buNone/>
              <a:defRPr sz="1600" b="0" i="0">
                <a:solidFill>
                  <a:schemeClr val="bg1"/>
                </a:solidFill>
                <a:latin typeface="Helvetica Light" panose="020B04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un titular con foto al lado</a:t>
            </a:r>
          </a:p>
        </p:txBody>
      </p:sp>
    </p:spTree>
    <p:extLst>
      <p:ext uri="{BB962C8B-B14F-4D97-AF65-F5344CB8AC3E}">
        <p14:creationId xmlns:p14="http://schemas.microsoft.com/office/powerpoint/2010/main" val="2508821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ag. con dos bloques color">
    <p:spTree>
      <p:nvGrpSpPr>
        <p:cNvPr id="1" name=""/>
        <p:cNvGrpSpPr/>
        <p:nvPr/>
      </p:nvGrpSpPr>
      <p:grpSpPr>
        <a:xfrm>
          <a:off x="0" y="0"/>
          <a:ext cx="0" cy="0"/>
          <a:chOff x="0" y="0"/>
          <a:chExt cx="0" cy="0"/>
        </a:xfrm>
      </p:grpSpPr>
      <p:sp>
        <p:nvSpPr>
          <p:cNvPr id="31" name="Rectángulo 1">
            <a:extLst>
              <a:ext uri="{FF2B5EF4-FFF2-40B4-BE49-F238E27FC236}">
                <a16:creationId xmlns:a16="http://schemas.microsoft.com/office/drawing/2014/main" id="{33CFBE04-7D24-694B-877E-34FB6F1CBB89}"/>
              </a:ext>
            </a:extLst>
          </p:cNvPr>
          <p:cNvSpPr>
            <a:spLocks noChangeArrowheads="1"/>
          </p:cNvSpPr>
          <p:nvPr userDrawn="1"/>
        </p:nvSpPr>
        <p:spPr bwMode="auto">
          <a:xfrm>
            <a:off x="1520138" y="1954875"/>
            <a:ext cx="4294502" cy="1301088"/>
          </a:xfrm>
          <a:prstGeom prst="rect">
            <a:avLst/>
          </a:prstGeom>
          <a:solidFill>
            <a:srgbClr val="1A9594"/>
          </a:solidFill>
          <a:ln>
            <a:noFill/>
          </a:ln>
        </p:spPr>
        <p:txBody>
          <a:bodyPr/>
          <a:lstStyle/>
          <a:p>
            <a:pPr algn="r"/>
            <a:endParaRPr lang="es-ES" altLang="es-ES"/>
          </a:p>
        </p:txBody>
      </p:sp>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39" name="Marcador de texto 2">
            <a:extLst>
              <a:ext uri="{FF2B5EF4-FFF2-40B4-BE49-F238E27FC236}">
                <a16:creationId xmlns:a16="http://schemas.microsoft.com/office/drawing/2014/main" id="{FBB99E47-A680-1F4A-87E6-B2E587974DE6}"/>
              </a:ext>
            </a:extLst>
          </p:cNvPr>
          <p:cNvSpPr>
            <a:spLocks noGrp="1"/>
          </p:cNvSpPr>
          <p:nvPr>
            <p:ph type="body" sz="quarter" idx="14" hasCustomPrompt="1"/>
          </p:nvPr>
        </p:nvSpPr>
        <p:spPr>
          <a:xfrm>
            <a:off x="1751685" y="2187851"/>
            <a:ext cx="3830610" cy="913348"/>
          </a:xfrm>
          <a:prstGeom prst="rect">
            <a:avLst/>
          </a:prstGeom>
        </p:spPr>
        <p:txBody>
          <a:bodyPr anchor="t"/>
          <a:lstStyle>
            <a:lvl1pPr algn="l">
              <a:lnSpc>
                <a:spcPct val="100000"/>
              </a:lnSpc>
              <a:spcBef>
                <a:spcPts val="0"/>
              </a:spcBef>
              <a:defRPr lang="es-ES" sz="2200" b="0" kern="1200" dirty="0">
                <a:solidFill>
                  <a:schemeClr val="bg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Título resaltado</a:t>
            </a:r>
          </a:p>
          <a:p>
            <a:pPr lvl="0"/>
            <a:r>
              <a:rPr lang="es-ES"/>
              <a:t>con fondo</a:t>
            </a:r>
          </a:p>
        </p:txBody>
      </p:sp>
      <p:sp>
        <p:nvSpPr>
          <p:cNvPr id="17" name="Rectángulo 1">
            <a:extLst>
              <a:ext uri="{FF2B5EF4-FFF2-40B4-BE49-F238E27FC236}">
                <a16:creationId xmlns:a16="http://schemas.microsoft.com/office/drawing/2014/main" id="{0214291A-B791-694E-B948-5C71EC0EBB74}"/>
              </a:ext>
            </a:extLst>
          </p:cNvPr>
          <p:cNvSpPr>
            <a:spLocks noChangeArrowheads="1"/>
          </p:cNvSpPr>
          <p:nvPr userDrawn="1"/>
        </p:nvSpPr>
        <p:spPr bwMode="auto">
          <a:xfrm>
            <a:off x="1520138" y="3255963"/>
            <a:ext cx="4294502" cy="1816100"/>
          </a:xfrm>
          <a:prstGeom prst="rect">
            <a:avLst/>
          </a:prstGeom>
          <a:solidFill>
            <a:schemeClr val="tx1">
              <a:lumMod val="75000"/>
              <a:lumOff val="25000"/>
            </a:schemeClr>
          </a:solidFill>
          <a:ln>
            <a:noFill/>
          </a:ln>
        </p:spPr>
        <p:txBody>
          <a:bodyPr/>
          <a:lstStyle/>
          <a:p>
            <a:pPr algn="r"/>
            <a:endParaRPr lang="es-ES" altLang="es-ES"/>
          </a:p>
        </p:txBody>
      </p:sp>
      <p:sp>
        <p:nvSpPr>
          <p:cNvPr id="20" name="Marcador de texto 2">
            <a:extLst>
              <a:ext uri="{FF2B5EF4-FFF2-40B4-BE49-F238E27FC236}">
                <a16:creationId xmlns:a16="http://schemas.microsoft.com/office/drawing/2014/main" id="{74AE51CE-55C3-1C4A-9CC9-D0FDB715A153}"/>
              </a:ext>
            </a:extLst>
          </p:cNvPr>
          <p:cNvSpPr>
            <a:spLocks noGrp="1"/>
          </p:cNvSpPr>
          <p:nvPr>
            <p:ph type="body" sz="quarter" idx="15" hasCustomPrompt="1"/>
          </p:nvPr>
        </p:nvSpPr>
        <p:spPr>
          <a:xfrm>
            <a:off x="1751685" y="3488938"/>
            <a:ext cx="3830610" cy="1357381"/>
          </a:xfrm>
          <a:prstGeom prst="rect">
            <a:avLst/>
          </a:prstGeom>
        </p:spPr>
        <p:txBody>
          <a:bodyPr anchor="t"/>
          <a:lstStyle>
            <a:lvl1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lang="es-ES" altLang="es-ES" sz="1600" b="0" kern="1200" dirty="0" smtClean="0">
                <a:solidFill>
                  <a:schemeClr val="bg1"/>
                </a:solidFill>
                <a:latin typeface="Helvetica Light" panose="020B0403020202020204" pitchFamily="34" charset="0"/>
                <a:ea typeface="Geneva" panose="020B0503030404040204" pitchFamily="34" charset="0"/>
                <a:cs typeface="Geneva" panose="020B0503030404040204" pitchFamily="34" charset="0"/>
              </a:defRPr>
            </a:lvl1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ES"/>
              <a:t>Un párrafo explicativo. </a:t>
            </a:r>
            <a:r>
              <a:rPr lang="es-ES" err="1"/>
              <a:t>Lorem</a:t>
            </a:r>
            <a:r>
              <a:rPr lang="es-ES"/>
              <a:t> </a:t>
            </a:r>
            <a:r>
              <a:rPr lang="es-ES" err="1"/>
              <a:t>ipsum</a:t>
            </a:r>
            <a:r>
              <a:rPr lang="es-ES"/>
              <a:t> dolor </a:t>
            </a:r>
            <a:r>
              <a:rPr lang="es-ES" err="1"/>
              <a:t>sit</a:t>
            </a:r>
            <a:r>
              <a:rPr lang="es-ES"/>
              <a:t> </a:t>
            </a:r>
            <a:r>
              <a:rPr lang="es-ES" err="1"/>
              <a:t>amet</a:t>
            </a:r>
            <a:r>
              <a:rPr lang="es-ES"/>
              <a:t>, </a:t>
            </a:r>
            <a:r>
              <a:rPr lang="es-ES" err="1"/>
              <a:t>consectetur</a:t>
            </a:r>
            <a:r>
              <a:rPr lang="es-ES"/>
              <a:t> </a:t>
            </a:r>
            <a:r>
              <a:rPr lang="es-ES" err="1"/>
              <a:t>adipiscing</a:t>
            </a:r>
            <a:r>
              <a:rPr lang="es-ES"/>
              <a:t> </a:t>
            </a:r>
            <a:r>
              <a:rPr lang="es-ES" err="1"/>
              <a:t>elit</a:t>
            </a:r>
            <a:r>
              <a:rPr lang="es-ES"/>
              <a:t>. Nunc </a:t>
            </a:r>
            <a:r>
              <a:rPr lang="es-ES" err="1"/>
              <a:t>congue</a:t>
            </a:r>
            <a:r>
              <a:rPr lang="es-ES"/>
              <a:t> commodo magna </a:t>
            </a:r>
            <a:r>
              <a:rPr lang="es-ES" err="1"/>
              <a:t>cursus</a:t>
            </a:r>
            <a:r>
              <a:rPr lang="es-ES"/>
              <a:t> </a:t>
            </a:r>
            <a:r>
              <a:rPr lang="es-ES" err="1"/>
              <a:t>sodales</a:t>
            </a:r>
            <a:r>
              <a:rPr lang="es-ES"/>
              <a:t>. </a:t>
            </a:r>
          </a:p>
        </p:txBody>
      </p:sp>
      <p:sp>
        <p:nvSpPr>
          <p:cNvPr id="21" name="Rectángulo 1">
            <a:extLst>
              <a:ext uri="{FF2B5EF4-FFF2-40B4-BE49-F238E27FC236}">
                <a16:creationId xmlns:a16="http://schemas.microsoft.com/office/drawing/2014/main" id="{5DDF492E-28B8-644C-8689-392B1D369430}"/>
              </a:ext>
            </a:extLst>
          </p:cNvPr>
          <p:cNvSpPr>
            <a:spLocks noChangeArrowheads="1"/>
          </p:cNvSpPr>
          <p:nvPr userDrawn="1"/>
        </p:nvSpPr>
        <p:spPr bwMode="auto">
          <a:xfrm>
            <a:off x="6377360" y="1954875"/>
            <a:ext cx="4294502" cy="1301088"/>
          </a:xfrm>
          <a:prstGeom prst="rect">
            <a:avLst/>
          </a:prstGeom>
          <a:solidFill>
            <a:srgbClr val="FFD100"/>
          </a:solidFill>
          <a:ln>
            <a:noFill/>
          </a:ln>
        </p:spPr>
        <p:txBody>
          <a:bodyPr/>
          <a:lstStyle/>
          <a:p>
            <a:pPr algn="r"/>
            <a:endParaRPr lang="es-ES" altLang="es-ES">
              <a:solidFill>
                <a:srgbClr val="FFC000"/>
              </a:solidFill>
            </a:endParaRPr>
          </a:p>
        </p:txBody>
      </p:sp>
      <p:sp>
        <p:nvSpPr>
          <p:cNvPr id="22" name="Marcador de texto 2">
            <a:extLst>
              <a:ext uri="{FF2B5EF4-FFF2-40B4-BE49-F238E27FC236}">
                <a16:creationId xmlns:a16="http://schemas.microsoft.com/office/drawing/2014/main" id="{F1F78F46-ADFD-2243-926D-8A1DAD41CFCD}"/>
              </a:ext>
            </a:extLst>
          </p:cNvPr>
          <p:cNvSpPr>
            <a:spLocks noGrp="1"/>
          </p:cNvSpPr>
          <p:nvPr>
            <p:ph type="body" sz="quarter" idx="16" hasCustomPrompt="1"/>
          </p:nvPr>
        </p:nvSpPr>
        <p:spPr>
          <a:xfrm>
            <a:off x="6608907" y="2187851"/>
            <a:ext cx="3830610" cy="913348"/>
          </a:xfrm>
          <a:prstGeom prst="rect">
            <a:avLst/>
          </a:prstGeom>
        </p:spPr>
        <p:txBody>
          <a:bodyPr anchor="t"/>
          <a:lstStyle>
            <a:lvl1pPr algn="l">
              <a:lnSpc>
                <a:spcPct val="100000"/>
              </a:lnSpc>
              <a:spcBef>
                <a:spcPts val="0"/>
              </a:spcBef>
              <a:defRPr lang="es-ES" sz="2200" b="0" kern="1200" dirty="0">
                <a:solidFill>
                  <a:schemeClr val="bg2">
                    <a:lumMod val="25000"/>
                  </a:schemeClr>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Título resaltado</a:t>
            </a:r>
          </a:p>
          <a:p>
            <a:pPr lvl="0"/>
            <a:r>
              <a:rPr lang="es-ES"/>
              <a:t>con fondo</a:t>
            </a:r>
          </a:p>
        </p:txBody>
      </p:sp>
      <p:sp>
        <p:nvSpPr>
          <p:cNvPr id="23" name="Rectángulo 1">
            <a:extLst>
              <a:ext uri="{FF2B5EF4-FFF2-40B4-BE49-F238E27FC236}">
                <a16:creationId xmlns:a16="http://schemas.microsoft.com/office/drawing/2014/main" id="{B57FA880-598A-A546-B10D-AE2B5F0FD096}"/>
              </a:ext>
            </a:extLst>
          </p:cNvPr>
          <p:cNvSpPr>
            <a:spLocks noChangeArrowheads="1"/>
          </p:cNvSpPr>
          <p:nvPr userDrawn="1"/>
        </p:nvSpPr>
        <p:spPr bwMode="auto">
          <a:xfrm>
            <a:off x="6377360" y="3255963"/>
            <a:ext cx="4294502" cy="1816100"/>
          </a:xfrm>
          <a:prstGeom prst="rect">
            <a:avLst/>
          </a:prstGeom>
          <a:solidFill>
            <a:schemeClr val="tx1">
              <a:lumMod val="75000"/>
              <a:lumOff val="25000"/>
            </a:schemeClr>
          </a:solidFill>
          <a:ln>
            <a:noFill/>
          </a:ln>
        </p:spPr>
        <p:txBody>
          <a:bodyPr/>
          <a:lstStyle/>
          <a:p>
            <a:pPr algn="r"/>
            <a:endParaRPr lang="es-ES" altLang="es-ES"/>
          </a:p>
        </p:txBody>
      </p:sp>
      <p:sp>
        <p:nvSpPr>
          <p:cNvPr id="24" name="Marcador de texto 2">
            <a:extLst>
              <a:ext uri="{FF2B5EF4-FFF2-40B4-BE49-F238E27FC236}">
                <a16:creationId xmlns:a16="http://schemas.microsoft.com/office/drawing/2014/main" id="{CFC439C7-1BBE-EB43-A440-5FD103C4C476}"/>
              </a:ext>
            </a:extLst>
          </p:cNvPr>
          <p:cNvSpPr>
            <a:spLocks noGrp="1"/>
          </p:cNvSpPr>
          <p:nvPr>
            <p:ph type="body" sz="quarter" idx="17" hasCustomPrompt="1"/>
          </p:nvPr>
        </p:nvSpPr>
        <p:spPr>
          <a:xfrm>
            <a:off x="6608907" y="3488938"/>
            <a:ext cx="3830610" cy="1357381"/>
          </a:xfrm>
          <a:prstGeom prst="rect">
            <a:avLst/>
          </a:prstGeom>
        </p:spPr>
        <p:txBody>
          <a:bodyPr anchor="t"/>
          <a:lstStyle>
            <a:lvl1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lang="es-ES" altLang="es-ES" sz="1600" b="0" kern="1200" dirty="0" smtClean="0">
                <a:solidFill>
                  <a:schemeClr val="bg1"/>
                </a:solidFill>
                <a:latin typeface="Helvetica Light" panose="020B0403020202020204" pitchFamily="34" charset="0"/>
                <a:ea typeface="Geneva" panose="020B0503030404040204" pitchFamily="34" charset="0"/>
                <a:cs typeface="Geneva" panose="020B0503030404040204" pitchFamily="34" charset="0"/>
              </a:defRPr>
            </a:lvl1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ES"/>
              <a:t>Un párrafo explicativo. </a:t>
            </a:r>
            <a:r>
              <a:rPr lang="es-ES" err="1"/>
              <a:t>Lorem</a:t>
            </a:r>
            <a:r>
              <a:rPr lang="es-ES"/>
              <a:t> </a:t>
            </a:r>
            <a:r>
              <a:rPr lang="es-ES" err="1"/>
              <a:t>ipsum</a:t>
            </a:r>
            <a:r>
              <a:rPr lang="es-ES"/>
              <a:t> dolor </a:t>
            </a:r>
            <a:r>
              <a:rPr lang="es-ES" err="1"/>
              <a:t>sit</a:t>
            </a:r>
            <a:r>
              <a:rPr lang="es-ES"/>
              <a:t> </a:t>
            </a:r>
            <a:r>
              <a:rPr lang="es-ES" err="1"/>
              <a:t>amet</a:t>
            </a:r>
            <a:r>
              <a:rPr lang="es-ES"/>
              <a:t>, </a:t>
            </a:r>
            <a:r>
              <a:rPr lang="es-ES" err="1"/>
              <a:t>consectetur</a:t>
            </a:r>
            <a:r>
              <a:rPr lang="es-ES"/>
              <a:t> </a:t>
            </a:r>
            <a:r>
              <a:rPr lang="es-ES" err="1"/>
              <a:t>adipiscing</a:t>
            </a:r>
            <a:r>
              <a:rPr lang="es-ES"/>
              <a:t> </a:t>
            </a:r>
            <a:r>
              <a:rPr lang="es-ES" err="1"/>
              <a:t>elit</a:t>
            </a:r>
            <a:r>
              <a:rPr lang="es-ES"/>
              <a:t>. Nunc </a:t>
            </a:r>
            <a:r>
              <a:rPr lang="es-ES" err="1"/>
              <a:t>congue</a:t>
            </a:r>
            <a:r>
              <a:rPr lang="es-ES"/>
              <a:t> commodo magna </a:t>
            </a:r>
            <a:r>
              <a:rPr lang="es-ES" err="1"/>
              <a:t>cursus</a:t>
            </a:r>
            <a:r>
              <a:rPr lang="es-ES"/>
              <a:t> </a:t>
            </a:r>
            <a:r>
              <a:rPr lang="es-ES" err="1"/>
              <a:t>sodales</a:t>
            </a:r>
            <a:r>
              <a:rPr lang="es-ES"/>
              <a:t>. </a:t>
            </a:r>
          </a:p>
        </p:txBody>
      </p:sp>
      <p:sp>
        <p:nvSpPr>
          <p:cNvPr id="3" name="Marcador de texto 2">
            <a:extLst>
              <a:ext uri="{FF2B5EF4-FFF2-40B4-BE49-F238E27FC236}">
                <a16:creationId xmlns:a16="http://schemas.microsoft.com/office/drawing/2014/main" id="{60CE65DE-9B3B-7240-BBD7-EB19A7161C67}"/>
              </a:ext>
            </a:extLst>
          </p:cNvPr>
          <p:cNvSpPr>
            <a:spLocks noGrp="1"/>
          </p:cNvSpPr>
          <p:nvPr>
            <p:ph type="body" sz="quarter" idx="18" hasCustomPrompt="1"/>
          </p:nvPr>
        </p:nvSpPr>
        <p:spPr>
          <a:xfrm>
            <a:off x="1399851" y="1093156"/>
            <a:ext cx="6058568" cy="526324"/>
          </a:xfrm>
          <a:prstGeom prst="rect">
            <a:avLst/>
          </a:prstGeom>
        </p:spPr>
        <p:txBody>
          <a:bodyPr/>
          <a:lstStyle>
            <a:lvl1pPr>
              <a:defRPr sz="3200" b="0" i="0">
                <a:latin typeface="Helvetica Light" panose="020B0403020202020204" pitchFamily="34" charset="0"/>
              </a:defRPr>
            </a:lvl1pPr>
          </a:lstStyle>
          <a:p>
            <a:pPr lvl="0"/>
            <a:r>
              <a:rPr lang="es-ES"/>
              <a:t>Un titular para la diapositiva</a:t>
            </a:r>
          </a:p>
        </p:txBody>
      </p:sp>
    </p:spTree>
    <p:extLst>
      <p:ext uri="{BB962C8B-B14F-4D97-AF65-F5344CB8AC3E}">
        <p14:creationId xmlns:p14="http://schemas.microsoft.com/office/powerpoint/2010/main" val="42580052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ag. Bloques datos">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p:txBody>
          <a:bodyPr/>
          <a:lstStyle/>
          <a:p>
            <a:r>
              <a:rPr lang="es-ES"/>
              <a:t>/ </a:t>
            </a:r>
            <a:fld id="{E77D623B-8418-F642-B01C-38FE0BA158AD}" type="slidenum">
              <a:rPr lang="es-ES" smtClean="0"/>
              <a:t>‹Nº›</a:t>
            </a:fld>
            <a:endParaRPr lang="es-ES"/>
          </a:p>
        </p:txBody>
      </p:sp>
      <p:grpSp>
        <p:nvGrpSpPr>
          <p:cNvPr id="9" name="Grupo 5">
            <a:extLst>
              <a:ext uri="{FF2B5EF4-FFF2-40B4-BE49-F238E27FC236}">
                <a16:creationId xmlns:a16="http://schemas.microsoft.com/office/drawing/2014/main" id="{2894AD9E-DCC3-0B40-ACF7-BA80614FF5BA}"/>
              </a:ext>
            </a:extLst>
          </p:cNvPr>
          <p:cNvGrpSpPr>
            <a:grpSpLocks/>
          </p:cNvGrpSpPr>
          <p:nvPr userDrawn="1"/>
        </p:nvGrpSpPr>
        <p:grpSpPr bwMode="auto">
          <a:xfrm>
            <a:off x="996950" y="2482850"/>
            <a:ext cx="10198100" cy="1892300"/>
            <a:chOff x="1314077" y="2482850"/>
            <a:chExt cx="10196837" cy="1892300"/>
          </a:xfrm>
        </p:grpSpPr>
        <p:sp>
          <p:nvSpPr>
            <p:cNvPr id="20" name="Rectángulo 1">
              <a:extLst>
                <a:ext uri="{FF2B5EF4-FFF2-40B4-BE49-F238E27FC236}">
                  <a16:creationId xmlns:a16="http://schemas.microsoft.com/office/drawing/2014/main" id="{D277658D-FDEA-1042-8024-E79227079C5A}"/>
                </a:ext>
              </a:extLst>
            </p:cNvPr>
            <p:cNvSpPr>
              <a:spLocks noChangeArrowheads="1"/>
            </p:cNvSpPr>
            <p:nvPr userDrawn="1"/>
          </p:nvSpPr>
          <p:spPr bwMode="auto">
            <a:xfrm>
              <a:off x="1314077" y="2482850"/>
              <a:ext cx="2230439" cy="1892300"/>
            </a:xfrm>
            <a:prstGeom prst="rect">
              <a:avLst/>
            </a:prstGeom>
            <a:solidFill>
              <a:srgbClr val="FFD1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r"/>
              <a:endParaRPr lang="es-ES" altLang="es-ES"/>
            </a:p>
          </p:txBody>
        </p:sp>
        <p:sp>
          <p:nvSpPr>
            <p:cNvPr id="18" name="Rectángulo 1">
              <a:extLst>
                <a:ext uri="{FF2B5EF4-FFF2-40B4-BE49-F238E27FC236}">
                  <a16:creationId xmlns:a16="http://schemas.microsoft.com/office/drawing/2014/main" id="{523E262D-864C-FE44-A5BE-D9C272353CAA}"/>
                </a:ext>
              </a:extLst>
            </p:cNvPr>
            <p:cNvSpPr>
              <a:spLocks noChangeArrowheads="1"/>
            </p:cNvSpPr>
            <p:nvPr userDrawn="1"/>
          </p:nvSpPr>
          <p:spPr bwMode="auto">
            <a:xfrm>
              <a:off x="3969636" y="2482850"/>
              <a:ext cx="2230161" cy="1892300"/>
            </a:xfrm>
            <a:prstGeom prst="rect">
              <a:avLst/>
            </a:prstGeom>
            <a:solidFill>
              <a:schemeClr val="tx2">
                <a:lumMod val="75000"/>
              </a:schemeClr>
            </a:solidFill>
            <a:ln>
              <a:noFill/>
            </a:ln>
          </p:spPr>
          <p:txBody>
            <a:bodyPr/>
            <a:lstStyle/>
            <a:p>
              <a:pPr algn="r">
                <a:defRPr/>
              </a:pPr>
              <a:endParaRPr lang="es-ES" altLang="es-ES"/>
            </a:p>
          </p:txBody>
        </p:sp>
        <p:sp>
          <p:nvSpPr>
            <p:cNvPr id="16" name="Rectángulo 1">
              <a:extLst>
                <a:ext uri="{FF2B5EF4-FFF2-40B4-BE49-F238E27FC236}">
                  <a16:creationId xmlns:a16="http://schemas.microsoft.com/office/drawing/2014/main" id="{8771BF1E-B00E-1340-97E6-F8914F7B8EA7}"/>
                </a:ext>
              </a:extLst>
            </p:cNvPr>
            <p:cNvSpPr>
              <a:spLocks noChangeArrowheads="1"/>
            </p:cNvSpPr>
            <p:nvPr userDrawn="1"/>
          </p:nvSpPr>
          <p:spPr bwMode="auto">
            <a:xfrm>
              <a:off x="6625009" y="2482850"/>
              <a:ext cx="2230439" cy="1892300"/>
            </a:xfrm>
            <a:prstGeom prst="rect">
              <a:avLst/>
            </a:prstGeom>
            <a:solidFill>
              <a:srgbClr val="37B5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r"/>
              <a:endParaRPr lang="es-ES" altLang="es-ES"/>
            </a:p>
          </p:txBody>
        </p:sp>
        <p:sp>
          <p:nvSpPr>
            <p:cNvPr id="14" name="Rectángulo 1">
              <a:extLst>
                <a:ext uri="{FF2B5EF4-FFF2-40B4-BE49-F238E27FC236}">
                  <a16:creationId xmlns:a16="http://schemas.microsoft.com/office/drawing/2014/main" id="{0EEA3A0F-8AD7-6D4E-ADF2-7DE49E27B83C}"/>
                </a:ext>
              </a:extLst>
            </p:cNvPr>
            <p:cNvSpPr>
              <a:spLocks noChangeArrowheads="1"/>
            </p:cNvSpPr>
            <p:nvPr userDrawn="1"/>
          </p:nvSpPr>
          <p:spPr bwMode="auto">
            <a:xfrm>
              <a:off x="9280475" y="2482850"/>
              <a:ext cx="2230439" cy="1892300"/>
            </a:xfrm>
            <a:prstGeom prst="rect">
              <a:avLst/>
            </a:prstGeom>
            <a:solidFill>
              <a:srgbClr val="0F333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r"/>
              <a:endParaRPr lang="es-ES" altLang="es-ES"/>
            </a:p>
          </p:txBody>
        </p:sp>
      </p:grpSp>
      <p:sp>
        <p:nvSpPr>
          <p:cNvPr id="3" name="Marcador de texto 2">
            <a:extLst>
              <a:ext uri="{FF2B5EF4-FFF2-40B4-BE49-F238E27FC236}">
                <a16:creationId xmlns:a16="http://schemas.microsoft.com/office/drawing/2014/main" id="{A597F72D-5BA4-1946-ADA4-46B1318526B0}"/>
              </a:ext>
            </a:extLst>
          </p:cNvPr>
          <p:cNvSpPr>
            <a:spLocks noGrp="1"/>
          </p:cNvSpPr>
          <p:nvPr>
            <p:ph type="body" sz="quarter" idx="13" hasCustomPrompt="1"/>
          </p:nvPr>
        </p:nvSpPr>
        <p:spPr>
          <a:xfrm>
            <a:off x="1255713" y="2794000"/>
            <a:ext cx="1717675" cy="1093788"/>
          </a:xfrm>
          <a:prstGeom prst="rect">
            <a:avLst/>
          </a:prstGeom>
        </p:spPr>
        <p:txBody>
          <a:bodyPr anchor="t"/>
          <a:lstStyle>
            <a:lvl1pPr algn="ctr">
              <a:defRPr>
                <a:solidFill>
                  <a:schemeClr val="bg2">
                    <a:lumMod val="25000"/>
                  </a:schemeClr>
                </a:solidFill>
              </a:defRPr>
            </a:lvl1pPr>
          </a:lstStyle>
          <a:p>
            <a:pPr lvl="0"/>
            <a:r>
              <a:rPr lang="es-ES"/>
              <a:t>TEXTO 1</a:t>
            </a:r>
          </a:p>
        </p:txBody>
      </p:sp>
      <p:sp>
        <p:nvSpPr>
          <p:cNvPr id="22" name="Marcador de texto 2">
            <a:extLst>
              <a:ext uri="{FF2B5EF4-FFF2-40B4-BE49-F238E27FC236}">
                <a16:creationId xmlns:a16="http://schemas.microsoft.com/office/drawing/2014/main" id="{C85772C0-E612-DB4D-9CD3-74015A0841D3}"/>
              </a:ext>
            </a:extLst>
          </p:cNvPr>
          <p:cNvSpPr>
            <a:spLocks noGrp="1"/>
          </p:cNvSpPr>
          <p:nvPr>
            <p:ph type="body" sz="quarter" idx="14" hasCustomPrompt="1"/>
          </p:nvPr>
        </p:nvSpPr>
        <p:spPr>
          <a:xfrm>
            <a:off x="3909218" y="2794000"/>
            <a:ext cx="1717675" cy="1093788"/>
          </a:xfrm>
          <a:prstGeom prst="rect">
            <a:avLst/>
          </a:prstGeom>
        </p:spPr>
        <p:txBody>
          <a:bodyPr anchor="t"/>
          <a:lstStyle>
            <a:lvl1pPr algn="ctr">
              <a:defRPr>
                <a:solidFill>
                  <a:schemeClr val="bg1"/>
                </a:solidFill>
              </a:defRPr>
            </a:lvl1pPr>
          </a:lstStyle>
          <a:p>
            <a:pPr lvl="0"/>
            <a:r>
              <a:rPr lang="es-ES"/>
              <a:t>TEXTO 2</a:t>
            </a:r>
          </a:p>
        </p:txBody>
      </p:sp>
      <p:sp>
        <p:nvSpPr>
          <p:cNvPr id="23" name="Marcador de texto 2">
            <a:extLst>
              <a:ext uri="{FF2B5EF4-FFF2-40B4-BE49-F238E27FC236}">
                <a16:creationId xmlns:a16="http://schemas.microsoft.com/office/drawing/2014/main" id="{E2135E83-F8D3-E648-9CF0-50B46A409C61}"/>
              </a:ext>
            </a:extLst>
          </p:cNvPr>
          <p:cNvSpPr>
            <a:spLocks noGrp="1"/>
          </p:cNvSpPr>
          <p:nvPr>
            <p:ph type="body" sz="quarter" idx="15" hasCustomPrompt="1"/>
          </p:nvPr>
        </p:nvSpPr>
        <p:spPr>
          <a:xfrm>
            <a:off x="6565059" y="2794000"/>
            <a:ext cx="1717675" cy="1093788"/>
          </a:xfrm>
          <a:prstGeom prst="rect">
            <a:avLst/>
          </a:prstGeom>
        </p:spPr>
        <p:txBody>
          <a:bodyPr anchor="t"/>
          <a:lstStyle>
            <a:lvl1pPr algn="ctr">
              <a:defRPr>
                <a:solidFill>
                  <a:schemeClr val="bg1"/>
                </a:solidFill>
              </a:defRPr>
            </a:lvl1pPr>
          </a:lstStyle>
          <a:p>
            <a:pPr lvl="0"/>
            <a:r>
              <a:rPr lang="es-ES"/>
              <a:t>TEXTO 3</a:t>
            </a:r>
          </a:p>
        </p:txBody>
      </p:sp>
      <p:sp>
        <p:nvSpPr>
          <p:cNvPr id="24" name="Marcador de texto 2">
            <a:extLst>
              <a:ext uri="{FF2B5EF4-FFF2-40B4-BE49-F238E27FC236}">
                <a16:creationId xmlns:a16="http://schemas.microsoft.com/office/drawing/2014/main" id="{3E59B44C-BAD6-DE42-9E02-C74B6D6846B4}"/>
              </a:ext>
            </a:extLst>
          </p:cNvPr>
          <p:cNvSpPr>
            <a:spLocks noGrp="1"/>
          </p:cNvSpPr>
          <p:nvPr>
            <p:ph type="body" sz="quarter" idx="16" hasCustomPrompt="1"/>
          </p:nvPr>
        </p:nvSpPr>
        <p:spPr>
          <a:xfrm>
            <a:off x="9218612" y="2794000"/>
            <a:ext cx="1717675" cy="1093788"/>
          </a:xfrm>
          <a:prstGeom prst="rect">
            <a:avLst/>
          </a:prstGeom>
        </p:spPr>
        <p:txBody>
          <a:bodyPr anchor="t"/>
          <a:lstStyle>
            <a:lvl1pPr algn="ctr">
              <a:defRPr>
                <a:solidFill>
                  <a:schemeClr val="bg1"/>
                </a:solidFill>
              </a:defRPr>
            </a:lvl1pPr>
          </a:lstStyle>
          <a:p>
            <a:pPr lvl="0"/>
            <a:r>
              <a:rPr lang="es-ES"/>
              <a:t>TEXTO 4</a:t>
            </a:r>
          </a:p>
        </p:txBody>
      </p:sp>
      <p:sp>
        <p:nvSpPr>
          <p:cNvPr id="25" name="Marcador de texto 18">
            <a:extLst>
              <a:ext uri="{FF2B5EF4-FFF2-40B4-BE49-F238E27FC236}">
                <a16:creationId xmlns:a16="http://schemas.microsoft.com/office/drawing/2014/main" id="{A7D0C708-880E-BF4D-AE24-3AB2F2F41BDC}"/>
              </a:ext>
            </a:extLst>
          </p:cNvPr>
          <p:cNvSpPr>
            <a:spLocks noGrp="1"/>
          </p:cNvSpPr>
          <p:nvPr>
            <p:ph type="body" sz="quarter" idx="17" hasCustomPrompt="1"/>
          </p:nvPr>
        </p:nvSpPr>
        <p:spPr>
          <a:xfrm>
            <a:off x="996950" y="1219476"/>
            <a:ext cx="8538707" cy="602698"/>
          </a:xfrm>
          <a:prstGeom prst="rect">
            <a:avLst/>
          </a:prstGeom>
        </p:spPr>
        <p:txBody>
          <a:bodyPr/>
          <a:lstStyle>
            <a:lvl1pPr>
              <a:defRPr sz="3200" b="0" i="0">
                <a:latin typeface="Helvetica Light" panose="020B0403020202020204" pitchFamily="34" charset="0"/>
              </a:defRPr>
            </a:lvl1pPr>
          </a:lstStyle>
          <a:p>
            <a:pPr lvl="0"/>
            <a:r>
              <a:rPr lang="es-ES"/>
              <a:t>Un titular</a:t>
            </a:r>
          </a:p>
        </p:txBody>
      </p:sp>
    </p:spTree>
    <p:extLst>
      <p:ext uri="{BB962C8B-B14F-4D97-AF65-F5344CB8AC3E}">
        <p14:creationId xmlns:p14="http://schemas.microsoft.com/office/powerpoint/2010/main" val="6834050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ag. de dos bloques">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6" name="Título 1">
            <a:extLst>
              <a:ext uri="{FF2B5EF4-FFF2-40B4-BE49-F238E27FC236}">
                <a16:creationId xmlns:a16="http://schemas.microsoft.com/office/drawing/2014/main" id="{CD0408EB-95B1-504F-A149-EC6E84126A47}"/>
              </a:ext>
            </a:extLst>
          </p:cNvPr>
          <p:cNvSpPr>
            <a:spLocks noGrp="1"/>
          </p:cNvSpPr>
          <p:nvPr>
            <p:ph type="title" hasCustomPrompt="1"/>
          </p:nvPr>
        </p:nvSpPr>
        <p:spPr>
          <a:xfrm>
            <a:off x="838200" y="1192472"/>
            <a:ext cx="10515600" cy="628090"/>
          </a:xfrm>
        </p:spPr>
        <p:txBody>
          <a:bodyPr anchor="t">
            <a:normAutofit/>
          </a:bodyPr>
          <a:lstStyle>
            <a:lvl1pPr>
              <a:defRPr sz="3200" b="0" i="0" cap="none">
                <a:solidFill>
                  <a:srgbClr val="FFC000"/>
                </a:solidFill>
                <a:latin typeface="Helvetica Light" panose="020B0403020202020204" pitchFamily="34" charset="0"/>
              </a:defRPr>
            </a:lvl1pPr>
          </a:lstStyle>
          <a:p>
            <a:r>
              <a:rPr lang="es-ES"/>
              <a:t>Haga clic para modificar el </a:t>
            </a:r>
            <a:r>
              <a:rPr lang="es-ES" err="1"/>
              <a:t>títular</a:t>
            </a:r>
            <a:endParaRPr lang="es-ES"/>
          </a:p>
        </p:txBody>
      </p:sp>
      <p:sp>
        <p:nvSpPr>
          <p:cNvPr id="7" name="Marcador de texto 2">
            <a:extLst>
              <a:ext uri="{FF2B5EF4-FFF2-40B4-BE49-F238E27FC236}">
                <a16:creationId xmlns:a16="http://schemas.microsoft.com/office/drawing/2014/main" id="{8BEC25D4-D198-9F4C-BFAA-203FD57CC9D2}"/>
              </a:ext>
            </a:extLst>
          </p:cNvPr>
          <p:cNvSpPr>
            <a:spLocks noGrp="1"/>
          </p:cNvSpPr>
          <p:nvPr>
            <p:ph type="body" idx="1" hasCustomPrompt="1"/>
          </p:nvPr>
        </p:nvSpPr>
        <p:spPr>
          <a:xfrm>
            <a:off x="839788" y="2257813"/>
            <a:ext cx="5157787" cy="419484"/>
          </a:xfrm>
          <a:prstGeom prst="rect">
            <a:avLst/>
          </a:prstGeom>
          <a:solidFill>
            <a:schemeClr val="bg2">
              <a:lumMod val="50000"/>
            </a:schemeClr>
          </a:solidFill>
        </p:spPr>
        <p:txBody>
          <a:bodyPr anchor="ctr"/>
          <a:lstStyle>
            <a:lvl1pPr marL="0" indent="0">
              <a:buNone/>
              <a:defRPr sz="18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texto</a:t>
            </a:r>
          </a:p>
        </p:txBody>
      </p:sp>
      <p:sp>
        <p:nvSpPr>
          <p:cNvPr id="10" name="Marcador de contenido 3">
            <a:extLst>
              <a:ext uri="{FF2B5EF4-FFF2-40B4-BE49-F238E27FC236}">
                <a16:creationId xmlns:a16="http://schemas.microsoft.com/office/drawing/2014/main" id="{C53B482A-65EB-C348-99B1-9C88C840DC94}"/>
              </a:ext>
            </a:extLst>
          </p:cNvPr>
          <p:cNvSpPr>
            <a:spLocks noGrp="1"/>
          </p:cNvSpPr>
          <p:nvPr>
            <p:ph sz="half" idx="2" hasCustomPrompt="1"/>
          </p:nvPr>
        </p:nvSpPr>
        <p:spPr>
          <a:xfrm>
            <a:off x="839788" y="2899719"/>
            <a:ext cx="5157787" cy="2496065"/>
          </a:xfrm>
          <a:prstGeom prst="rect">
            <a:avLst/>
          </a:prstGeom>
        </p:spPr>
        <p:txBody>
          <a:bodyPr anchor="t"/>
          <a:lstStyle>
            <a:lvl1pPr>
              <a:defRPr b="0" i="0">
                <a:latin typeface="Helvetica Light" panose="020B0403020202020204" pitchFamily="34" charset="0"/>
              </a:defRPr>
            </a:lvl1pPr>
          </a:lstStyle>
          <a:p>
            <a:pPr lvl="0"/>
            <a:r>
              <a:rPr lang="es-ES"/>
              <a:t>Haga clic para modificar el texto</a:t>
            </a:r>
          </a:p>
        </p:txBody>
      </p:sp>
      <p:sp>
        <p:nvSpPr>
          <p:cNvPr id="11" name="Marcador de texto 4">
            <a:extLst>
              <a:ext uri="{FF2B5EF4-FFF2-40B4-BE49-F238E27FC236}">
                <a16:creationId xmlns:a16="http://schemas.microsoft.com/office/drawing/2014/main" id="{702515C9-1D1B-174B-B119-91E2CAED402F}"/>
              </a:ext>
            </a:extLst>
          </p:cNvPr>
          <p:cNvSpPr>
            <a:spLocks noGrp="1"/>
          </p:cNvSpPr>
          <p:nvPr>
            <p:ph type="body" sz="quarter" idx="3" hasCustomPrompt="1"/>
          </p:nvPr>
        </p:nvSpPr>
        <p:spPr>
          <a:xfrm>
            <a:off x="6172200" y="2257813"/>
            <a:ext cx="5183188" cy="419484"/>
          </a:xfrm>
          <a:prstGeom prst="rect">
            <a:avLst/>
          </a:prstGeom>
          <a:solidFill>
            <a:schemeClr val="bg2">
              <a:lumMod val="50000"/>
            </a:schemeClr>
          </a:solidFill>
        </p:spPr>
        <p:txBody>
          <a:bodyPr anchor="ctr"/>
          <a:lstStyle>
            <a:lvl1pPr marL="0" indent="0">
              <a:buNone/>
              <a:defRPr sz="18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texto</a:t>
            </a:r>
          </a:p>
        </p:txBody>
      </p:sp>
      <p:sp>
        <p:nvSpPr>
          <p:cNvPr id="13" name="Marcador de contenido 5">
            <a:extLst>
              <a:ext uri="{FF2B5EF4-FFF2-40B4-BE49-F238E27FC236}">
                <a16:creationId xmlns:a16="http://schemas.microsoft.com/office/drawing/2014/main" id="{3EAD5CDA-2A3E-FD4F-B864-65BF07B92C66}"/>
              </a:ext>
            </a:extLst>
          </p:cNvPr>
          <p:cNvSpPr>
            <a:spLocks noGrp="1"/>
          </p:cNvSpPr>
          <p:nvPr>
            <p:ph sz="quarter" idx="4" hasCustomPrompt="1"/>
          </p:nvPr>
        </p:nvSpPr>
        <p:spPr>
          <a:xfrm>
            <a:off x="6172200" y="2899719"/>
            <a:ext cx="5183188" cy="2496065"/>
          </a:xfrm>
          <a:prstGeom prst="rect">
            <a:avLst/>
          </a:prstGeom>
        </p:spPr>
        <p:txBody>
          <a:bodyPr/>
          <a:lstStyle>
            <a:lvl1pPr>
              <a:defRPr b="0" i="0">
                <a:latin typeface="Helvetica Light" panose="020B0403020202020204" pitchFamily="34" charset="0"/>
              </a:defRPr>
            </a:lvl1pPr>
          </a:lstStyle>
          <a:p>
            <a:pPr lvl="0"/>
            <a:r>
              <a:rPr lang="es-ES"/>
              <a:t>Haga clic para modificar el texto</a:t>
            </a:r>
          </a:p>
        </p:txBody>
      </p:sp>
    </p:spTree>
    <p:extLst>
      <p:ext uri="{BB962C8B-B14F-4D97-AF65-F5344CB8AC3E}">
        <p14:creationId xmlns:p14="http://schemas.microsoft.com/office/powerpoint/2010/main" val="8796284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ular y dos objetos/tex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F8011D-A1CB-6141-82C0-0BB1798E68F6}"/>
              </a:ext>
            </a:extLst>
          </p:cNvPr>
          <p:cNvSpPr>
            <a:spLocks noGrp="1"/>
          </p:cNvSpPr>
          <p:nvPr>
            <p:ph type="title" hasCustomPrompt="1"/>
          </p:nvPr>
        </p:nvSpPr>
        <p:spPr>
          <a:xfrm>
            <a:off x="698157" y="883700"/>
            <a:ext cx="10546492" cy="657763"/>
          </a:xfrm>
        </p:spPr>
        <p:txBody>
          <a:bodyPr>
            <a:normAutofit/>
          </a:bodyPr>
          <a:lstStyle>
            <a:lvl1pPr>
              <a:defRPr sz="2800" b="0" i="0" cap="none">
                <a:solidFill>
                  <a:schemeClr val="bg2">
                    <a:lumMod val="25000"/>
                  </a:schemeClr>
                </a:solidFill>
                <a:latin typeface="Helvetica" pitchFamily="2" charset="0"/>
                <a:cs typeface="Arial Narrow" panose="020B0604020202020204" pitchFamily="34" charset="0"/>
              </a:defRPr>
            </a:lvl1pPr>
          </a:lstStyle>
          <a:p>
            <a:r>
              <a:rPr lang="es-ES"/>
              <a:t>Haga clic para modificar el titular</a:t>
            </a:r>
          </a:p>
        </p:txBody>
      </p:sp>
      <p:sp>
        <p:nvSpPr>
          <p:cNvPr id="4" name="Marcador de contenido 3">
            <a:extLst>
              <a:ext uri="{FF2B5EF4-FFF2-40B4-BE49-F238E27FC236}">
                <a16:creationId xmlns:a16="http://schemas.microsoft.com/office/drawing/2014/main" id="{D61F1867-BDD9-064F-86B0-8A0EC8CC79F5}"/>
              </a:ext>
            </a:extLst>
          </p:cNvPr>
          <p:cNvSpPr>
            <a:spLocks noGrp="1"/>
          </p:cNvSpPr>
          <p:nvPr>
            <p:ph sz="half" idx="2" hasCustomPrompt="1"/>
          </p:nvPr>
        </p:nvSpPr>
        <p:spPr>
          <a:xfrm>
            <a:off x="6172200" y="1825625"/>
            <a:ext cx="5181600" cy="3866721"/>
          </a:xfrm>
          <a:prstGeom prst="rect">
            <a:avLst/>
          </a:prstGeom>
        </p:spPr>
        <p:txBody>
          <a:bodyPr/>
          <a:lstStyle>
            <a:lvl1pPr>
              <a:defRPr sz="1400" b="0" i="0">
                <a:latin typeface="Helvetica Light" panose="020B0403020202020204" pitchFamily="34" charset="0"/>
              </a:defRPr>
            </a:lvl1pPr>
            <a:lvl3pPr>
              <a:defRPr sz="1400" b="0" i="0">
                <a:latin typeface="Helvetica Light" panose="020B0403020202020204" pitchFamily="34" charset="0"/>
              </a:defRPr>
            </a:lvl3pPr>
            <a:lvl4pPr>
              <a:defRPr sz="1400" b="0" i="0">
                <a:latin typeface="Helvetica Light" panose="020B0403020202020204" pitchFamily="34" charset="0"/>
              </a:defRPr>
            </a:lvl4pPr>
          </a:lstStyle>
          <a:p>
            <a:pPr lvl="0"/>
            <a:r>
              <a:rPr lang="es-ES"/>
              <a:t>Haga clic para modificar el texto del patrón</a:t>
            </a:r>
          </a:p>
          <a:p>
            <a:pPr lvl="0"/>
            <a:r>
              <a:rPr lang="es-ES"/>
              <a:t>Segundo nivel</a:t>
            </a:r>
          </a:p>
          <a:p>
            <a:pPr lvl="2"/>
            <a:r>
              <a:rPr lang="es-ES"/>
              <a:t>Tercer nivel</a:t>
            </a:r>
          </a:p>
          <a:p>
            <a:pPr lvl="2"/>
            <a:r>
              <a:rPr lang="es-ES"/>
              <a:t>· Cuarto nivel</a:t>
            </a:r>
          </a:p>
          <a:p>
            <a:pPr lvl="3"/>
            <a:r>
              <a:rPr lang="es-ES"/>
              <a:t>Quinto nivel</a:t>
            </a:r>
          </a:p>
        </p:txBody>
      </p:sp>
      <p:sp>
        <p:nvSpPr>
          <p:cNvPr id="7" name="Marcador de número de diapositiva 6">
            <a:extLst>
              <a:ext uri="{FF2B5EF4-FFF2-40B4-BE49-F238E27FC236}">
                <a16:creationId xmlns:a16="http://schemas.microsoft.com/office/drawing/2014/main" id="{BD151EDC-9A84-FD47-85DB-BAE7FED1848B}"/>
              </a:ext>
            </a:extLst>
          </p:cNvPr>
          <p:cNvSpPr>
            <a:spLocks noGrp="1"/>
          </p:cNvSpPr>
          <p:nvPr>
            <p:ph type="sldNum" sz="quarter" idx="12"/>
          </p:nvPr>
        </p:nvSpPr>
        <p:spPr/>
        <p:txBody>
          <a:bodyPr/>
          <a:lstStyle/>
          <a:p>
            <a:r>
              <a:rPr lang="es-ES"/>
              <a:t>/ </a:t>
            </a:r>
            <a:fld id="{E77D623B-8418-F642-B01C-38FE0BA158AD}" type="slidenum">
              <a:rPr lang="es-ES" smtClean="0"/>
              <a:t>‹Nº›</a:t>
            </a:fld>
            <a:endParaRPr lang="es-ES"/>
          </a:p>
        </p:txBody>
      </p:sp>
      <p:sp>
        <p:nvSpPr>
          <p:cNvPr id="6" name="Marcador de texto 5">
            <a:extLst>
              <a:ext uri="{FF2B5EF4-FFF2-40B4-BE49-F238E27FC236}">
                <a16:creationId xmlns:a16="http://schemas.microsoft.com/office/drawing/2014/main" id="{6197B791-03E0-8E42-8C59-3486FA15AF56}"/>
              </a:ext>
            </a:extLst>
          </p:cNvPr>
          <p:cNvSpPr>
            <a:spLocks noGrp="1"/>
          </p:cNvSpPr>
          <p:nvPr>
            <p:ph type="body" sz="quarter" idx="13" hasCustomPrompt="1"/>
          </p:nvPr>
        </p:nvSpPr>
        <p:spPr>
          <a:xfrm>
            <a:off x="698500" y="1825626"/>
            <a:ext cx="5181601" cy="3866720"/>
          </a:xfrm>
          <a:prstGeom prst="rect">
            <a:avLst/>
          </a:prstGeom>
        </p:spPr>
        <p:txBody>
          <a:bodyPr/>
          <a:lstStyle>
            <a:lvl1pPr>
              <a:defRPr b="0" i="0">
                <a:latin typeface="Helvetica Light" panose="020B0403020202020204" pitchFamily="34" charset="0"/>
              </a:defRPr>
            </a:lvl1pPr>
            <a:lvl3pPr>
              <a:defRPr b="0" i="0">
                <a:latin typeface="Helvetica Light" panose="020B0403020202020204" pitchFamily="34" charset="0"/>
              </a:defRPr>
            </a:lvl3pPr>
            <a:lvl4pPr>
              <a:defRPr sz="1400" b="0" i="0">
                <a:latin typeface="Helvetica Light" panose="020B0403020202020204" pitchFamily="34" charset="0"/>
              </a:defRPr>
            </a:lvl4pPr>
          </a:lstStyle>
          <a:p>
            <a:pPr lvl="0"/>
            <a:r>
              <a:rPr lang="es-ES"/>
              <a:t>Haga clic para modificar el texto del patrón</a:t>
            </a:r>
          </a:p>
          <a:p>
            <a:pPr lvl="0"/>
            <a:r>
              <a:rPr lang="es-ES"/>
              <a:t>Segundo nivel</a:t>
            </a:r>
          </a:p>
          <a:p>
            <a:pPr lvl="2"/>
            <a:r>
              <a:rPr lang="es-ES"/>
              <a:t>Tercer nivel</a:t>
            </a:r>
          </a:p>
          <a:p>
            <a:pPr lvl="2"/>
            <a:r>
              <a:rPr lang="es-ES"/>
              <a:t>· Cuarto nivel</a:t>
            </a:r>
          </a:p>
          <a:p>
            <a:pPr lvl="3"/>
            <a:r>
              <a:rPr lang="es-ES"/>
              <a:t>Quinto nivel</a:t>
            </a:r>
          </a:p>
        </p:txBody>
      </p:sp>
    </p:spTree>
    <p:extLst>
      <p:ext uri="{BB962C8B-B14F-4D97-AF65-F5344CB8AC3E}">
        <p14:creationId xmlns:p14="http://schemas.microsoft.com/office/powerpoint/2010/main" val="4799066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9326CA-A8AD-A649-BD56-95DA3E4C6665}"/>
              </a:ext>
            </a:extLst>
          </p:cNvPr>
          <p:cNvSpPr>
            <a:spLocks noGrp="1"/>
          </p:cNvSpPr>
          <p:nvPr>
            <p:ph type="title" hasCustomPrompt="1"/>
          </p:nvPr>
        </p:nvSpPr>
        <p:spPr>
          <a:xfrm>
            <a:off x="839788" y="832022"/>
            <a:ext cx="3932237" cy="939113"/>
          </a:xfrm>
          <a:solidFill>
            <a:schemeClr val="accent6"/>
          </a:solidFill>
        </p:spPr>
        <p:txBody>
          <a:bodyPr anchor="ctr">
            <a:normAutofit/>
          </a:bodyPr>
          <a:lstStyle>
            <a:lvl1pPr algn="ctr">
              <a:defRPr sz="1600" cap="none">
                <a:solidFill>
                  <a:schemeClr val="bg1"/>
                </a:solidFill>
              </a:defRPr>
            </a:lvl1pPr>
          </a:lstStyle>
          <a:p>
            <a:r>
              <a:rPr lang="es-ES"/>
              <a:t>Haga clic para modificar el </a:t>
            </a:r>
            <a:r>
              <a:rPr lang="es-ES" err="1"/>
              <a:t>títular</a:t>
            </a:r>
            <a:endParaRPr lang="es-ES"/>
          </a:p>
        </p:txBody>
      </p:sp>
      <p:sp>
        <p:nvSpPr>
          <p:cNvPr id="3" name="Marcador de contenido 2">
            <a:extLst>
              <a:ext uri="{FF2B5EF4-FFF2-40B4-BE49-F238E27FC236}">
                <a16:creationId xmlns:a16="http://schemas.microsoft.com/office/drawing/2014/main" id="{B447267F-259A-624E-89B4-DC5B77465CCD}"/>
              </a:ext>
            </a:extLst>
          </p:cNvPr>
          <p:cNvSpPr>
            <a:spLocks noGrp="1"/>
          </p:cNvSpPr>
          <p:nvPr>
            <p:ph idx="1" hasCustomPrompt="1"/>
          </p:nvPr>
        </p:nvSpPr>
        <p:spPr>
          <a:xfrm>
            <a:off x="6096000" y="832023"/>
            <a:ext cx="5259388" cy="5029028"/>
          </a:xfrm>
          <a:prstGeom prst="rect">
            <a:avLst/>
          </a:prstGeom>
        </p:spPr>
        <p:txBody>
          <a:bodyPr/>
          <a:lstStyle>
            <a:lvl1pPr>
              <a:defRPr sz="1400" b="0" i="0">
                <a:latin typeface="Helvetica Light" panose="020B0403020202020204" pitchFamily="34" charset="0"/>
                <a:cs typeface="Arial Narrow" panose="020B0604020202020204" pitchFamily="34" charset="0"/>
              </a:defRPr>
            </a:lvl1pPr>
            <a:lvl2pPr>
              <a:defRPr sz="1400" b="0" i="0">
                <a:latin typeface="Helvetica Light" panose="020B0403020202020204" pitchFamily="34" charset="0"/>
                <a:cs typeface="Arial Narrow" panose="020B0604020202020204" pitchFamily="34" charset="0"/>
              </a:defRPr>
            </a:lvl2pPr>
            <a:lvl3pPr>
              <a:defRPr sz="1400" b="0" i="0">
                <a:latin typeface="Helvetica Light" panose="020B0403020202020204" pitchFamily="34" charset="0"/>
                <a:cs typeface="Arial Narrow" panose="020B0604020202020204" pitchFamily="34" charset="0"/>
              </a:defRPr>
            </a:lvl3pPr>
            <a:lvl4pPr>
              <a:defRPr sz="1400" b="0" i="0">
                <a:latin typeface="Helvetica Light" panose="020B0403020202020204" pitchFamily="34" charset="0"/>
                <a:cs typeface="Arial Narrow" panose="020B0604020202020204" pitchFamily="34" charset="0"/>
              </a:defRPr>
            </a:lvl4pPr>
            <a:lvl5pPr>
              <a:defRPr sz="1400" b="0" i="0">
                <a:latin typeface="Helvetica Light" panose="020B0403020202020204" pitchFamily="34" charset="0"/>
                <a:cs typeface="Arial Narrow" panose="020B0604020202020204" pitchFamily="34" charset="0"/>
              </a:defRPr>
            </a:lvl5pPr>
            <a:lvl6pPr>
              <a:defRPr sz="2000"/>
            </a:lvl6pPr>
            <a:lvl7pPr>
              <a:defRPr sz="2000"/>
            </a:lvl7pPr>
            <a:lvl8pPr>
              <a:defRPr sz="2000"/>
            </a:lvl8pPr>
            <a:lvl9pPr>
              <a:defRPr sz="2000"/>
            </a:lvl9pPr>
          </a:lstStyle>
          <a:p>
            <a:pPr lvl="0"/>
            <a:r>
              <a:rPr lang="es-ES"/>
              <a:t>Haga clic para modificar el texto del patrón</a:t>
            </a:r>
          </a:p>
          <a:p>
            <a:pPr lvl="0"/>
            <a:r>
              <a:rPr lang="es-ES"/>
              <a:t>Segundo nivel</a:t>
            </a:r>
          </a:p>
          <a:p>
            <a:pPr lvl="2"/>
            <a:r>
              <a:rPr lang="es-ES"/>
              <a:t>Tercer nivel</a:t>
            </a:r>
          </a:p>
          <a:p>
            <a:pPr lvl="2"/>
            <a:r>
              <a:rPr lang="es-ES"/>
              <a:t>· Cuarto nivel</a:t>
            </a:r>
          </a:p>
          <a:p>
            <a:pPr lvl="3"/>
            <a:r>
              <a:rPr lang="es-ES"/>
              <a:t>Quinto nivel</a:t>
            </a:r>
          </a:p>
        </p:txBody>
      </p:sp>
      <p:sp>
        <p:nvSpPr>
          <p:cNvPr id="4" name="Marcador de texto 3">
            <a:extLst>
              <a:ext uri="{FF2B5EF4-FFF2-40B4-BE49-F238E27FC236}">
                <a16:creationId xmlns:a16="http://schemas.microsoft.com/office/drawing/2014/main" id="{A5BA6793-8E20-CD4C-99A1-0DC1E3422ACD}"/>
              </a:ext>
            </a:extLst>
          </p:cNvPr>
          <p:cNvSpPr>
            <a:spLocks noGrp="1"/>
          </p:cNvSpPr>
          <p:nvPr>
            <p:ph type="body" sz="half" idx="2" hasCustomPrompt="1"/>
          </p:nvPr>
        </p:nvSpPr>
        <p:spPr>
          <a:xfrm>
            <a:off x="839788" y="2057400"/>
            <a:ext cx="3932237" cy="3811588"/>
          </a:xfrm>
          <a:prstGeom prst="rect">
            <a:avLst/>
          </a:prstGeom>
        </p:spPr>
        <p:txBody>
          <a:bodyPr/>
          <a:lstStyle>
            <a:lvl1pPr marL="0" indent="0">
              <a:buNone/>
              <a:defRPr sz="1800" b="0" i="0">
                <a:solidFill>
                  <a:schemeClr val="tx1">
                    <a:lumMod val="75000"/>
                    <a:lumOff val="25000"/>
                  </a:schemeClr>
                </a:solidFill>
                <a:latin typeface="Helvetica Light" panose="020B0403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texto</a:t>
            </a:r>
          </a:p>
        </p:txBody>
      </p:sp>
      <p:sp>
        <p:nvSpPr>
          <p:cNvPr id="7" name="Marcador de número de diapositiva 6">
            <a:extLst>
              <a:ext uri="{FF2B5EF4-FFF2-40B4-BE49-F238E27FC236}">
                <a16:creationId xmlns:a16="http://schemas.microsoft.com/office/drawing/2014/main" id="{211D7188-3E0C-0D4C-AB93-E4D4B9A12064}"/>
              </a:ext>
            </a:extLst>
          </p:cNvPr>
          <p:cNvSpPr>
            <a:spLocks noGrp="1"/>
          </p:cNvSpPr>
          <p:nvPr>
            <p:ph type="sldNum" sz="quarter" idx="12"/>
          </p:nvPr>
        </p:nvSpPr>
        <p:spPr/>
        <p:txBody>
          <a:bodyPr/>
          <a:lstStyle/>
          <a:p>
            <a:r>
              <a:rPr lang="es-ES"/>
              <a:t>/ </a:t>
            </a:r>
            <a:fld id="{E77D623B-8418-F642-B01C-38FE0BA158AD}" type="slidenum">
              <a:rPr lang="es-ES" smtClean="0"/>
              <a:t>‹Nº›</a:t>
            </a:fld>
            <a:endParaRPr lang="es-ES"/>
          </a:p>
        </p:txBody>
      </p:sp>
    </p:spTree>
    <p:extLst>
      <p:ext uri="{BB962C8B-B14F-4D97-AF65-F5344CB8AC3E}">
        <p14:creationId xmlns:p14="http://schemas.microsoft.com/office/powerpoint/2010/main" val="37616006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Ejemplo Pag. tres elementos">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p:txBody>
          <a:bodyPr/>
          <a:lstStyle/>
          <a:p>
            <a:r>
              <a:rPr lang="es-ES"/>
              <a:t>/ </a:t>
            </a:r>
            <a:fld id="{E77D623B-8418-F642-B01C-38FE0BA158AD}" type="slidenum">
              <a:rPr lang="es-ES" smtClean="0"/>
              <a:t>‹Nº›</a:t>
            </a:fld>
            <a:endParaRPr lang="es-ES"/>
          </a:p>
        </p:txBody>
      </p:sp>
      <p:sp>
        <p:nvSpPr>
          <p:cNvPr id="6" name="Marcador de contenido 5">
            <a:extLst>
              <a:ext uri="{FF2B5EF4-FFF2-40B4-BE49-F238E27FC236}">
                <a16:creationId xmlns:a16="http://schemas.microsoft.com/office/drawing/2014/main" id="{B033EF07-4081-254A-B108-AEEEE83AB776}"/>
              </a:ext>
            </a:extLst>
          </p:cNvPr>
          <p:cNvSpPr>
            <a:spLocks noGrp="1"/>
          </p:cNvSpPr>
          <p:nvPr>
            <p:ph sz="quarter" idx="13" hasCustomPrompt="1"/>
          </p:nvPr>
        </p:nvSpPr>
        <p:spPr>
          <a:xfrm>
            <a:off x="1696265" y="1945705"/>
            <a:ext cx="2743929" cy="2127748"/>
          </a:xfrm>
          <a:prstGeom prst="rect">
            <a:avLst/>
          </a:prstGeom>
          <a:solidFill>
            <a:schemeClr val="accent1"/>
          </a:solidFill>
        </p:spPr>
        <p:txBody>
          <a:bodyPr anchor="t"/>
          <a:lstStyle>
            <a:lvl1pPr marL="0" algn="ctr">
              <a:lnSpc>
                <a:spcPct val="100000"/>
              </a:lnSpc>
              <a:spcBef>
                <a:spcPts val="3600"/>
              </a:spcBef>
              <a:spcAft>
                <a:spcPts val="1200"/>
              </a:spcAft>
              <a:defRPr>
                <a:solidFill>
                  <a:schemeClr val="bg1"/>
                </a:solidFill>
              </a:defRPr>
            </a:lvl1pPr>
          </a:lstStyle>
          <a:p>
            <a:pPr lvl="0"/>
            <a:r>
              <a:rPr lang="es-ES"/>
              <a:t>IMPORTAR</a:t>
            </a:r>
          </a:p>
          <a:p>
            <a:pPr lvl="0"/>
            <a:r>
              <a:rPr lang="es-ES"/>
              <a:t>Opciones de objeto</a:t>
            </a:r>
          </a:p>
        </p:txBody>
      </p:sp>
      <p:sp>
        <p:nvSpPr>
          <p:cNvPr id="7" name="Marcador de contenido 5">
            <a:extLst>
              <a:ext uri="{FF2B5EF4-FFF2-40B4-BE49-F238E27FC236}">
                <a16:creationId xmlns:a16="http://schemas.microsoft.com/office/drawing/2014/main" id="{E8A147BD-89DB-8C4D-B916-A981EB9526C5}"/>
              </a:ext>
            </a:extLst>
          </p:cNvPr>
          <p:cNvSpPr>
            <a:spLocks noGrp="1"/>
          </p:cNvSpPr>
          <p:nvPr>
            <p:ph sz="quarter" idx="14" hasCustomPrompt="1"/>
          </p:nvPr>
        </p:nvSpPr>
        <p:spPr>
          <a:xfrm>
            <a:off x="4682481" y="1945705"/>
            <a:ext cx="2743929" cy="2127748"/>
          </a:xfrm>
          <a:prstGeom prst="rect">
            <a:avLst/>
          </a:prstGeom>
          <a:solidFill>
            <a:schemeClr val="accent1"/>
          </a:solidFill>
        </p:spPr>
        <p:txBody>
          <a:bodyPr anchor="t"/>
          <a:lstStyle>
            <a:lvl1pPr marL="0" algn="ctr">
              <a:lnSpc>
                <a:spcPct val="100000"/>
              </a:lnSpc>
              <a:spcBef>
                <a:spcPts val="3600"/>
              </a:spcBef>
              <a:spcAft>
                <a:spcPts val="1200"/>
              </a:spcAft>
              <a:defRPr>
                <a:solidFill>
                  <a:schemeClr val="bg1"/>
                </a:solidFill>
              </a:defRPr>
            </a:lvl1pPr>
          </a:lstStyle>
          <a:p>
            <a:pPr lvl="0"/>
            <a:r>
              <a:rPr lang="es-ES"/>
              <a:t>IMPORTAR</a:t>
            </a:r>
          </a:p>
          <a:p>
            <a:pPr lvl="0"/>
            <a:r>
              <a:rPr lang="es-ES"/>
              <a:t>Opciones de objeto</a:t>
            </a:r>
          </a:p>
        </p:txBody>
      </p:sp>
      <p:sp>
        <p:nvSpPr>
          <p:cNvPr id="8" name="Marcador de contenido 5">
            <a:extLst>
              <a:ext uri="{FF2B5EF4-FFF2-40B4-BE49-F238E27FC236}">
                <a16:creationId xmlns:a16="http://schemas.microsoft.com/office/drawing/2014/main" id="{16493A39-46F1-2D4E-AF70-4B9B7DA21648}"/>
              </a:ext>
            </a:extLst>
          </p:cNvPr>
          <p:cNvSpPr>
            <a:spLocks noGrp="1"/>
          </p:cNvSpPr>
          <p:nvPr>
            <p:ph sz="quarter" idx="15" hasCustomPrompt="1"/>
          </p:nvPr>
        </p:nvSpPr>
        <p:spPr>
          <a:xfrm>
            <a:off x="7668697" y="1945705"/>
            <a:ext cx="2743929" cy="2127748"/>
          </a:xfrm>
          <a:prstGeom prst="rect">
            <a:avLst/>
          </a:prstGeom>
          <a:solidFill>
            <a:schemeClr val="accent1"/>
          </a:solidFill>
        </p:spPr>
        <p:txBody>
          <a:bodyPr anchor="t"/>
          <a:lstStyle>
            <a:lvl1pPr marL="0" algn="ctr">
              <a:lnSpc>
                <a:spcPct val="100000"/>
              </a:lnSpc>
              <a:spcBef>
                <a:spcPts val="3600"/>
              </a:spcBef>
              <a:spcAft>
                <a:spcPts val="1200"/>
              </a:spcAft>
              <a:defRPr>
                <a:solidFill>
                  <a:schemeClr val="bg1"/>
                </a:solidFill>
              </a:defRPr>
            </a:lvl1pPr>
          </a:lstStyle>
          <a:p>
            <a:pPr lvl="0"/>
            <a:r>
              <a:rPr lang="es-ES"/>
              <a:t>IMPORTAR</a:t>
            </a:r>
          </a:p>
          <a:p>
            <a:pPr lvl="0"/>
            <a:r>
              <a:rPr lang="es-ES"/>
              <a:t>Opciones de objeto</a:t>
            </a:r>
          </a:p>
        </p:txBody>
      </p:sp>
    </p:spTree>
    <p:extLst>
      <p:ext uri="{BB962C8B-B14F-4D97-AF65-F5344CB8AC3E}">
        <p14:creationId xmlns:p14="http://schemas.microsoft.com/office/powerpoint/2010/main" val="34630120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jemplo 3 Bloques destacados">
    <p:spTree>
      <p:nvGrpSpPr>
        <p:cNvPr id="1" name=""/>
        <p:cNvGrpSpPr/>
        <p:nvPr/>
      </p:nvGrpSpPr>
      <p:grpSpPr>
        <a:xfrm>
          <a:off x="0" y="0"/>
          <a:ext cx="0" cy="0"/>
          <a:chOff x="0" y="0"/>
          <a:chExt cx="0" cy="0"/>
        </a:xfrm>
      </p:grpSpPr>
      <p:sp>
        <p:nvSpPr>
          <p:cNvPr id="31" name="Rectángulo 1">
            <a:extLst>
              <a:ext uri="{FF2B5EF4-FFF2-40B4-BE49-F238E27FC236}">
                <a16:creationId xmlns:a16="http://schemas.microsoft.com/office/drawing/2014/main" id="{33CFBE04-7D24-694B-877E-34FB6F1CBB89}"/>
              </a:ext>
            </a:extLst>
          </p:cNvPr>
          <p:cNvSpPr>
            <a:spLocks noChangeArrowheads="1"/>
          </p:cNvSpPr>
          <p:nvPr userDrawn="1"/>
        </p:nvSpPr>
        <p:spPr bwMode="auto">
          <a:xfrm>
            <a:off x="6043613" y="-23813"/>
            <a:ext cx="6170612" cy="3379788"/>
          </a:xfrm>
          <a:prstGeom prst="rect">
            <a:avLst/>
          </a:prstGeom>
          <a:solidFill>
            <a:srgbClr val="37B6B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r"/>
            <a:endParaRPr lang="es-ES" altLang="es-ES"/>
          </a:p>
        </p:txBody>
      </p:sp>
      <p:sp>
        <p:nvSpPr>
          <p:cNvPr id="34" name="Rectángulo 1">
            <a:extLst>
              <a:ext uri="{FF2B5EF4-FFF2-40B4-BE49-F238E27FC236}">
                <a16:creationId xmlns:a16="http://schemas.microsoft.com/office/drawing/2014/main" id="{A6480951-DBB4-074E-AC47-1ABA4DB7DAE9}"/>
              </a:ext>
            </a:extLst>
          </p:cNvPr>
          <p:cNvSpPr>
            <a:spLocks noChangeArrowheads="1"/>
          </p:cNvSpPr>
          <p:nvPr userDrawn="1"/>
        </p:nvSpPr>
        <p:spPr bwMode="auto">
          <a:xfrm>
            <a:off x="2071688" y="0"/>
            <a:ext cx="3971925" cy="3370263"/>
          </a:xfrm>
          <a:prstGeom prst="rect">
            <a:avLst/>
          </a:prstGeom>
          <a:solidFill>
            <a:srgbClr val="FFD100"/>
          </a:solidFill>
          <a:ln>
            <a:noFill/>
          </a:ln>
        </p:spPr>
        <p:txBody>
          <a:bodyPr/>
          <a:lstStyle/>
          <a:p>
            <a:pPr algn="r"/>
            <a:endParaRPr lang="es-ES" altLang="es-ES"/>
          </a:p>
        </p:txBody>
      </p:sp>
      <p:sp>
        <p:nvSpPr>
          <p:cNvPr id="37" name="Rectángulo 1">
            <a:extLst>
              <a:ext uri="{FF2B5EF4-FFF2-40B4-BE49-F238E27FC236}">
                <a16:creationId xmlns:a16="http://schemas.microsoft.com/office/drawing/2014/main" id="{269D520B-2711-5645-A7A4-5EABA87A45B4}"/>
              </a:ext>
            </a:extLst>
          </p:cNvPr>
          <p:cNvSpPr>
            <a:spLocks noChangeArrowheads="1"/>
          </p:cNvSpPr>
          <p:nvPr userDrawn="1"/>
        </p:nvSpPr>
        <p:spPr bwMode="auto">
          <a:xfrm>
            <a:off x="6043613" y="3355975"/>
            <a:ext cx="6170612" cy="3527425"/>
          </a:xfrm>
          <a:prstGeom prst="rect">
            <a:avLst/>
          </a:prstGeom>
          <a:solidFill>
            <a:srgbClr val="0F333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r"/>
            <a:endParaRPr lang="es-ES" altLang="es-ES"/>
          </a:p>
        </p:txBody>
      </p:sp>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3" name="Marcador de texto 2">
            <a:extLst>
              <a:ext uri="{FF2B5EF4-FFF2-40B4-BE49-F238E27FC236}">
                <a16:creationId xmlns:a16="http://schemas.microsoft.com/office/drawing/2014/main" id="{A597F72D-5BA4-1946-ADA4-46B1318526B0}"/>
              </a:ext>
            </a:extLst>
          </p:cNvPr>
          <p:cNvSpPr>
            <a:spLocks noGrp="1"/>
          </p:cNvSpPr>
          <p:nvPr>
            <p:ph type="body" sz="quarter" idx="13" hasCustomPrompt="1"/>
          </p:nvPr>
        </p:nvSpPr>
        <p:spPr>
          <a:xfrm>
            <a:off x="2572481" y="342244"/>
            <a:ext cx="2850545" cy="2681612"/>
          </a:xfrm>
          <a:prstGeom prst="rect">
            <a:avLst/>
          </a:prstGeom>
        </p:spPr>
        <p:txBody>
          <a:bodyPr anchor="t"/>
          <a:lstStyle>
            <a:lvl1pPr algn="l">
              <a:defRPr sz="2000">
                <a:solidFill>
                  <a:schemeClr val="tx2"/>
                </a:solidFill>
              </a:defRPr>
            </a:lvl1pPr>
          </a:lstStyle>
          <a:p>
            <a:pPr lvl="0"/>
            <a:r>
              <a:rPr lang="es-ES"/>
              <a:t>TEXTO 1</a:t>
            </a:r>
          </a:p>
        </p:txBody>
      </p:sp>
      <p:sp>
        <p:nvSpPr>
          <p:cNvPr id="39" name="Marcador de texto 2">
            <a:extLst>
              <a:ext uri="{FF2B5EF4-FFF2-40B4-BE49-F238E27FC236}">
                <a16:creationId xmlns:a16="http://schemas.microsoft.com/office/drawing/2014/main" id="{FBB99E47-A680-1F4A-87E6-B2E587974DE6}"/>
              </a:ext>
            </a:extLst>
          </p:cNvPr>
          <p:cNvSpPr>
            <a:spLocks noGrp="1"/>
          </p:cNvSpPr>
          <p:nvPr>
            <p:ph type="body" sz="quarter" idx="14" hasCustomPrompt="1"/>
          </p:nvPr>
        </p:nvSpPr>
        <p:spPr>
          <a:xfrm>
            <a:off x="6518228" y="342243"/>
            <a:ext cx="5224117" cy="2681613"/>
          </a:xfrm>
          <a:prstGeom prst="rect">
            <a:avLst/>
          </a:prstGeom>
        </p:spPr>
        <p:txBody>
          <a:bodyPr anchor="t"/>
          <a:lstStyle>
            <a:lvl1pPr algn="l">
              <a:defRPr sz="2000">
                <a:solidFill>
                  <a:schemeClr val="bg1"/>
                </a:solidFill>
              </a:defRPr>
            </a:lvl1pPr>
          </a:lstStyle>
          <a:p>
            <a:pPr lvl="0"/>
            <a:r>
              <a:rPr lang="es-ES"/>
              <a:t>TEXTO 2</a:t>
            </a:r>
          </a:p>
        </p:txBody>
      </p:sp>
      <p:sp>
        <p:nvSpPr>
          <p:cNvPr id="40" name="Marcador de texto 2">
            <a:extLst>
              <a:ext uri="{FF2B5EF4-FFF2-40B4-BE49-F238E27FC236}">
                <a16:creationId xmlns:a16="http://schemas.microsoft.com/office/drawing/2014/main" id="{1DE681BF-ABAF-794C-9D25-079C38C4C383}"/>
              </a:ext>
            </a:extLst>
          </p:cNvPr>
          <p:cNvSpPr>
            <a:spLocks noGrp="1"/>
          </p:cNvSpPr>
          <p:nvPr>
            <p:ph type="body" sz="quarter" idx="15" hasCustomPrompt="1"/>
          </p:nvPr>
        </p:nvSpPr>
        <p:spPr>
          <a:xfrm>
            <a:off x="6518228" y="3718733"/>
            <a:ext cx="5224117" cy="2338035"/>
          </a:xfrm>
          <a:prstGeom prst="rect">
            <a:avLst/>
          </a:prstGeom>
        </p:spPr>
        <p:txBody>
          <a:bodyPr anchor="t"/>
          <a:lstStyle>
            <a:lvl1pPr algn="l">
              <a:defRPr sz="2000">
                <a:solidFill>
                  <a:schemeClr val="bg1"/>
                </a:solidFill>
              </a:defRPr>
            </a:lvl1pPr>
          </a:lstStyle>
          <a:p>
            <a:pPr lvl="0"/>
            <a:r>
              <a:rPr lang="es-ES"/>
              <a:t>TEXTO 3</a:t>
            </a:r>
          </a:p>
        </p:txBody>
      </p:sp>
    </p:spTree>
    <p:extLst>
      <p:ext uri="{BB962C8B-B14F-4D97-AF65-F5344CB8AC3E}">
        <p14:creationId xmlns:p14="http://schemas.microsoft.com/office/powerpoint/2010/main" val="12743857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Ejemplo Bloques 2">
    <p:spTree>
      <p:nvGrpSpPr>
        <p:cNvPr id="1" name=""/>
        <p:cNvGrpSpPr/>
        <p:nvPr/>
      </p:nvGrpSpPr>
      <p:grpSpPr>
        <a:xfrm>
          <a:off x="0" y="0"/>
          <a:ext cx="0" cy="0"/>
          <a:chOff x="0" y="0"/>
          <a:chExt cx="0" cy="0"/>
        </a:xfrm>
      </p:grpSpPr>
      <p:sp>
        <p:nvSpPr>
          <p:cNvPr id="31" name="Rectángulo 1">
            <a:extLst>
              <a:ext uri="{FF2B5EF4-FFF2-40B4-BE49-F238E27FC236}">
                <a16:creationId xmlns:a16="http://schemas.microsoft.com/office/drawing/2014/main" id="{33CFBE04-7D24-694B-877E-34FB6F1CBB89}"/>
              </a:ext>
            </a:extLst>
          </p:cNvPr>
          <p:cNvSpPr>
            <a:spLocks noChangeArrowheads="1"/>
          </p:cNvSpPr>
          <p:nvPr userDrawn="1"/>
        </p:nvSpPr>
        <p:spPr bwMode="auto">
          <a:xfrm>
            <a:off x="6043613" y="-23813"/>
            <a:ext cx="6170612" cy="3379788"/>
          </a:xfrm>
          <a:prstGeom prst="rect">
            <a:avLst/>
          </a:prstGeom>
          <a:solidFill>
            <a:srgbClr val="0F3232"/>
          </a:solidFill>
          <a:ln>
            <a:noFill/>
          </a:ln>
        </p:spPr>
        <p:txBody>
          <a:bodyPr/>
          <a:lstStyle/>
          <a:p>
            <a:pPr algn="r"/>
            <a:endParaRPr lang="es-ES" altLang="es-ES"/>
          </a:p>
        </p:txBody>
      </p:sp>
      <p:sp>
        <p:nvSpPr>
          <p:cNvPr id="37" name="Rectángulo 1">
            <a:extLst>
              <a:ext uri="{FF2B5EF4-FFF2-40B4-BE49-F238E27FC236}">
                <a16:creationId xmlns:a16="http://schemas.microsoft.com/office/drawing/2014/main" id="{269D520B-2711-5645-A7A4-5EABA87A45B4}"/>
              </a:ext>
            </a:extLst>
          </p:cNvPr>
          <p:cNvSpPr>
            <a:spLocks noChangeArrowheads="1"/>
          </p:cNvSpPr>
          <p:nvPr userDrawn="1"/>
        </p:nvSpPr>
        <p:spPr bwMode="auto">
          <a:xfrm>
            <a:off x="6043613" y="3355975"/>
            <a:ext cx="6170612" cy="3527425"/>
          </a:xfrm>
          <a:prstGeom prst="rect">
            <a:avLst/>
          </a:prstGeom>
          <a:solidFill>
            <a:srgbClr val="FFD100"/>
          </a:solidFill>
          <a:ln>
            <a:noFill/>
          </a:ln>
        </p:spPr>
        <p:txBody>
          <a:bodyPr/>
          <a:lstStyle/>
          <a:p>
            <a:pPr algn="r"/>
            <a:endParaRPr lang="es-ES" altLang="es-ES"/>
          </a:p>
        </p:txBody>
      </p:sp>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39" name="Marcador de texto 2">
            <a:extLst>
              <a:ext uri="{FF2B5EF4-FFF2-40B4-BE49-F238E27FC236}">
                <a16:creationId xmlns:a16="http://schemas.microsoft.com/office/drawing/2014/main" id="{FBB99E47-A680-1F4A-87E6-B2E587974DE6}"/>
              </a:ext>
            </a:extLst>
          </p:cNvPr>
          <p:cNvSpPr>
            <a:spLocks noGrp="1"/>
          </p:cNvSpPr>
          <p:nvPr>
            <p:ph type="body" sz="quarter" idx="14" hasCustomPrompt="1"/>
          </p:nvPr>
        </p:nvSpPr>
        <p:spPr>
          <a:xfrm>
            <a:off x="6518228" y="342243"/>
            <a:ext cx="5224117" cy="2681613"/>
          </a:xfrm>
          <a:prstGeom prst="rect">
            <a:avLst/>
          </a:prstGeom>
        </p:spPr>
        <p:txBody>
          <a:bodyPr anchor="t"/>
          <a:lstStyle>
            <a:lvl1pPr algn="l">
              <a:defRPr sz="2000">
                <a:solidFill>
                  <a:schemeClr val="bg1"/>
                </a:solidFill>
              </a:defRPr>
            </a:lvl1pPr>
          </a:lstStyle>
          <a:p>
            <a:pPr lvl="0"/>
            <a:r>
              <a:rPr lang="es-ES"/>
              <a:t>TEXTO 1</a:t>
            </a:r>
          </a:p>
        </p:txBody>
      </p:sp>
      <p:sp>
        <p:nvSpPr>
          <p:cNvPr id="40" name="Marcador de texto 2">
            <a:extLst>
              <a:ext uri="{FF2B5EF4-FFF2-40B4-BE49-F238E27FC236}">
                <a16:creationId xmlns:a16="http://schemas.microsoft.com/office/drawing/2014/main" id="{1DE681BF-ABAF-794C-9D25-079C38C4C383}"/>
              </a:ext>
            </a:extLst>
          </p:cNvPr>
          <p:cNvSpPr>
            <a:spLocks noGrp="1"/>
          </p:cNvSpPr>
          <p:nvPr>
            <p:ph type="body" sz="quarter" idx="15" hasCustomPrompt="1"/>
          </p:nvPr>
        </p:nvSpPr>
        <p:spPr>
          <a:xfrm>
            <a:off x="6518228" y="3718733"/>
            <a:ext cx="5224117" cy="2338035"/>
          </a:xfrm>
          <a:prstGeom prst="rect">
            <a:avLst/>
          </a:prstGeom>
        </p:spPr>
        <p:txBody>
          <a:bodyPr anchor="t"/>
          <a:lstStyle>
            <a:lvl1pPr algn="l">
              <a:defRPr sz="2000">
                <a:solidFill>
                  <a:schemeClr val="tx2"/>
                </a:solidFill>
              </a:defRPr>
            </a:lvl1pPr>
          </a:lstStyle>
          <a:p>
            <a:pPr lvl="0"/>
            <a:r>
              <a:rPr lang="es-ES"/>
              <a:t>TEXTO 2</a:t>
            </a:r>
          </a:p>
        </p:txBody>
      </p:sp>
    </p:spTree>
    <p:extLst>
      <p:ext uri="{BB962C8B-B14F-4D97-AF65-F5344CB8AC3E}">
        <p14:creationId xmlns:p14="http://schemas.microsoft.com/office/powerpoint/2010/main" val="12218793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ag. Gráficas 1">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8" name="Rectángulo 12">
            <a:extLst>
              <a:ext uri="{FF2B5EF4-FFF2-40B4-BE49-F238E27FC236}">
                <a16:creationId xmlns:a16="http://schemas.microsoft.com/office/drawing/2014/main" id="{3524CA0E-5624-4741-9F8E-996886E364DE}"/>
              </a:ext>
            </a:extLst>
          </p:cNvPr>
          <p:cNvSpPr>
            <a:spLocks noChangeArrowheads="1"/>
          </p:cNvSpPr>
          <p:nvPr userDrawn="1"/>
        </p:nvSpPr>
        <p:spPr bwMode="auto">
          <a:xfrm>
            <a:off x="5277394" y="159656"/>
            <a:ext cx="6914606" cy="474663"/>
          </a:xfrm>
          <a:prstGeom prst="rect">
            <a:avLst/>
          </a:prstGeom>
          <a:solidFill>
            <a:srgbClr val="0F3232"/>
          </a:solidFill>
          <a:ln>
            <a:noFill/>
          </a:ln>
        </p:spPr>
        <p:txBody>
          <a:bodyPr/>
          <a:lstStyle/>
          <a:p>
            <a:pPr algn="r"/>
            <a:endParaRPr lang="es-ES" altLang="es-ES"/>
          </a:p>
        </p:txBody>
      </p:sp>
      <p:sp>
        <p:nvSpPr>
          <p:cNvPr id="6" name="Marcador de contenido 5">
            <a:extLst>
              <a:ext uri="{FF2B5EF4-FFF2-40B4-BE49-F238E27FC236}">
                <a16:creationId xmlns:a16="http://schemas.microsoft.com/office/drawing/2014/main" id="{A1359A88-DFAF-9540-90D0-AB4853F3B1D4}"/>
              </a:ext>
            </a:extLst>
          </p:cNvPr>
          <p:cNvSpPr>
            <a:spLocks noGrp="1"/>
          </p:cNvSpPr>
          <p:nvPr>
            <p:ph sz="quarter" idx="13"/>
          </p:nvPr>
        </p:nvSpPr>
        <p:spPr>
          <a:xfrm>
            <a:off x="692331" y="1058091"/>
            <a:ext cx="10882132" cy="4794069"/>
          </a:xfrm>
          <a:prstGeom prst="rect">
            <a:avLst/>
          </a:prstGeom>
        </p:spPr>
        <p:txBody>
          <a:bodyPr/>
          <a:lstStyle/>
          <a:p>
            <a:pPr lvl="0"/>
            <a:endParaRPr lang="es-ES"/>
          </a:p>
        </p:txBody>
      </p:sp>
      <p:sp>
        <p:nvSpPr>
          <p:cNvPr id="14" name="Marcador de texto 2">
            <a:extLst>
              <a:ext uri="{FF2B5EF4-FFF2-40B4-BE49-F238E27FC236}">
                <a16:creationId xmlns:a16="http://schemas.microsoft.com/office/drawing/2014/main" id="{B83691E7-3951-3E48-82EC-80DCD3D8D3FC}"/>
              </a:ext>
            </a:extLst>
          </p:cNvPr>
          <p:cNvSpPr>
            <a:spLocks noGrp="1"/>
          </p:cNvSpPr>
          <p:nvPr>
            <p:ph type="body" sz="quarter" idx="14" hasCustomPrompt="1"/>
          </p:nvPr>
        </p:nvSpPr>
        <p:spPr>
          <a:xfrm>
            <a:off x="5449569" y="202445"/>
            <a:ext cx="4493441" cy="409000"/>
          </a:xfrm>
          <a:prstGeom prst="rect">
            <a:avLst/>
          </a:prstGeom>
        </p:spPr>
        <p:txBody>
          <a:bodyPr anchor="t"/>
          <a:lstStyle>
            <a:lvl1pPr algn="l">
              <a:lnSpc>
                <a:spcPct val="100000"/>
              </a:lnSpc>
              <a:spcBef>
                <a:spcPts val="0"/>
              </a:spcBef>
              <a:defRPr lang="es-ES" sz="2200" b="0" kern="1200" dirty="0">
                <a:solidFill>
                  <a:schemeClr val="bg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Titular gráfica con fondo</a:t>
            </a:r>
          </a:p>
        </p:txBody>
      </p:sp>
    </p:spTree>
    <p:extLst>
      <p:ext uri="{BB962C8B-B14F-4D97-AF65-F5344CB8AC3E}">
        <p14:creationId xmlns:p14="http://schemas.microsoft.com/office/powerpoint/2010/main" val="1517635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ag. Gráficas 2">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8" name="Rectángulo 12">
            <a:extLst>
              <a:ext uri="{FF2B5EF4-FFF2-40B4-BE49-F238E27FC236}">
                <a16:creationId xmlns:a16="http://schemas.microsoft.com/office/drawing/2014/main" id="{3524CA0E-5624-4741-9F8E-996886E364DE}"/>
              </a:ext>
            </a:extLst>
          </p:cNvPr>
          <p:cNvSpPr>
            <a:spLocks noChangeArrowheads="1"/>
          </p:cNvSpPr>
          <p:nvPr userDrawn="1"/>
        </p:nvSpPr>
        <p:spPr bwMode="auto">
          <a:xfrm flipV="1">
            <a:off x="5449568" y="634319"/>
            <a:ext cx="6742431" cy="45719"/>
          </a:xfrm>
          <a:prstGeom prst="rect">
            <a:avLst/>
          </a:prstGeom>
          <a:solidFill>
            <a:srgbClr val="0F3232"/>
          </a:solidFill>
          <a:ln>
            <a:noFill/>
          </a:ln>
        </p:spPr>
        <p:txBody>
          <a:bodyPr/>
          <a:lstStyle/>
          <a:p>
            <a:pPr algn="r"/>
            <a:endParaRPr lang="es-ES" altLang="es-ES"/>
          </a:p>
        </p:txBody>
      </p:sp>
      <p:sp>
        <p:nvSpPr>
          <p:cNvPr id="6" name="Marcador de contenido 5">
            <a:extLst>
              <a:ext uri="{FF2B5EF4-FFF2-40B4-BE49-F238E27FC236}">
                <a16:creationId xmlns:a16="http://schemas.microsoft.com/office/drawing/2014/main" id="{A1359A88-DFAF-9540-90D0-AB4853F3B1D4}"/>
              </a:ext>
            </a:extLst>
          </p:cNvPr>
          <p:cNvSpPr>
            <a:spLocks noGrp="1"/>
          </p:cNvSpPr>
          <p:nvPr>
            <p:ph sz="quarter" idx="13"/>
          </p:nvPr>
        </p:nvSpPr>
        <p:spPr>
          <a:xfrm>
            <a:off x="692331" y="1058091"/>
            <a:ext cx="10882132" cy="4794069"/>
          </a:xfrm>
          <a:prstGeom prst="rect">
            <a:avLst/>
          </a:prstGeom>
        </p:spPr>
        <p:txBody>
          <a:bodyPr/>
          <a:lstStyle/>
          <a:p>
            <a:pPr lvl="0"/>
            <a:endParaRPr lang="es-ES"/>
          </a:p>
        </p:txBody>
      </p:sp>
      <p:sp>
        <p:nvSpPr>
          <p:cNvPr id="14" name="Marcador de texto 2">
            <a:extLst>
              <a:ext uri="{FF2B5EF4-FFF2-40B4-BE49-F238E27FC236}">
                <a16:creationId xmlns:a16="http://schemas.microsoft.com/office/drawing/2014/main" id="{B83691E7-3951-3E48-82EC-80DCD3D8D3FC}"/>
              </a:ext>
            </a:extLst>
          </p:cNvPr>
          <p:cNvSpPr>
            <a:spLocks noGrp="1"/>
          </p:cNvSpPr>
          <p:nvPr>
            <p:ph type="body" sz="quarter" idx="14" hasCustomPrompt="1"/>
          </p:nvPr>
        </p:nvSpPr>
        <p:spPr>
          <a:xfrm>
            <a:off x="5449569" y="202445"/>
            <a:ext cx="4493441" cy="409000"/>
          </a:xfrm>
          <a:prstGeom prst="rect">
            <a:avLst/>
          </a:prstGeom>
        </p:spPr>
        <p:txBody>
          <a:bodyPr anchor="t"/>
          <a:lstStyle>
            <a:lvl1pPr algn="l">
              <a:lnSpc>
                <a:spcPct val="100000"/>
              </a:lnSpc>
              <a:spcBef>
                <a:spcPts val="0"/>
              </a:spcBef>
              <a:defRPr lang="es-ES" sz="2200" b="0" kern="1200" dirty="0">
                <a:solidFill>
                  <a:srgbClr val="0F3232"/>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Titular gráfica con línea</a:t>
            </a:r>
          </a:p>
        </p:txBody>
      </p:sp>
    </p:spTree>
    <p:extLst>
      <p:ext uri="{BB962C8B-B14F-4D97-AF65-F5344CB8AC3E}">
        <p14:creationId xmlns:p14="http://schemas.microsoft.com/office/powerpoint/2010/main" val="34073886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mposición de imágenes 1">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AA79999F-DC12-E840-890B-A2B657503AAF}"/>
              </a:ext>
            </a:extLst>
          </p:cNvPr>
          <p:cNvSpPr/>
          <p:nvPr userDrawn="1"/>
        </p:nvSpPr>
        <p:spPr>
          <a:xfrm>
            <a:off x="8591109" y="0"/>
            <a:ext cx="3600890" cy="6858000"/>
          </a:xfrm>
          <a:prstGeom prst="rect">
            <a:avLst/>
          </a:prstGeom>
          <a:solidFill>
            <a:schemeClr val="accent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p>
        </p:txBody>
      </p:sp>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3" name="Marcador de texto 2">
            <a:extLst>
              <a:ext uri="{FF2B5EF4-FFF2-40B4-BE49-F238E27FC236}">
                <a16:creationId xmlns:a16="http://schemas.microsoft.com/office/drawing/2014/main" id="{BE7E25FC-F99F-3E47-AD9B-5C384118E010}"/>
              </a:ext>
            </a:extLst>
          </p:cNvPr>
          <p:cNvSpPr>
            <a:spLocks noGrp="1"/>
          </p:cNvSpPr>
          <p:nvPr>
            <p:ph type="body" sz="quarter" idx="13" hasCustomPrompt="1"/>
          </p:nvPr>
        </p:nvSpPr>
        <p:spPr>
          <a:xfrm>
            <a:off x="1844675" y="991312"/>
            <a:ext cx="6299200" cy="504336"/>
          </a:xfrm>
          <a:prstGeom prst="rect">
            <a:avLst/>
          </a:prstGeom>
        </p:spPr>
        <p:txBody>
          <a:bodyPr/>
          <a:lstStyle>
            <a:lvl1pPr>
              <a:defRPr lang="es-ES" sz="1800" b="0" i="0" kern="1200" dirty="0">
                <a:solidFill>
                  <a:srgbClr val="0F3232"/>
                </a:solidFill>
                <a:latin typeface="Helvetica" pitchFamily="2" charset="0"/>
                <a:ea typeface="+mn-ea"/>
                <a:cs typeface="Times New Roman" panose="02020603050405020304" pitchFamily="18" charset="0"/>
              </a:defRPr>
            </a:lvl1pPr>
          </a:lstStyle>
          <a:p>
            <a:pPr lvl="0"/>
            <a:r>
              <a:rPr lang="es-ES"/>
              <a:t>Titular para unas imágenes</a:t>
            </a:r>
          </a:p>
        </p:txBody>
      </p:sp>
      <p:sp>
        <p:nvSpPr>
          <p:cNvPr id="10" name="Marcador de posición de imagen 9">
            <a:extLst>
              <a:ext uri="{FF2B5EF4-FFF2-40B4-BE49-F238E27FC236}">
                <a16:creationId xmlns:a16="http://schemas.microsoft.com/office/drawing/2014/main" id="{E984C6C6-76B0-BD45-9867-DA3E401468A1}"/>
              </a:ext>
            </a:extLst>
          </p:cNvPr>
          <p:cNvSpPr>
            <a:spLocks noGrp="1"/>
          </p:cNvSpPr>
          <p:nvPr>
            <p:ph type="pic" sz="quarter" idx="14"/>
          </p:nvPr>
        </p:nvSpPr>
        <p:spPr>
          <a:xfrm>
            <a:off x="8920163" y="1597024"/>
            <a:ext cx="2919412" cy="1933575"/>
          </a:xfrm>
          <a:prstGeom prst="rect">
            <a:avLst/>
          </a:prstGeom>
          <a:solidFill>
            <a:schemeClr val="bg2">
              <a:lumMod val="75000"/>
            </a:schemeClr>
          </a:solidFill>
        </p:spPr>
        <p:txBody>
          <a:bodyPr/>
          <a:lstStyle/>
          <a:p>
            <a:endParaRPr lang="es-ES"/>
          </a:p>
        </p:txBody>
      </p:sp>
      <p:sp>
        <p:nvSpPr>
          <p:cNvPr id="11" name="Marcador de posición de imagen 9">
            <a:extLst>
              <a:ext uri="{FF2B5EF4-FFF2-40B4-BE49-F238E27FC236}">
                <a16:creationId xmlns:a16="http://schemas.microsoft.com/office/drawing/2014/main" id="{3A424AD8-82B6-9E4B-9AC3-CD5A9C2551B3}"/>
              </a:ext>
            </a:extLst>
          </p:cNvPr>
          <p:cNvSpPr>
            <a:spLocks noGrp="1"/>
          </p:cNvSpPr>
          <p:nvPr>
            <p:ph type="pic" sz="quarter" idx="15"/>
          </p:nvPr>
        </p:nvSpPr>
        <p:spPr>
          <a:xfrm>
            <a:off x="8931848" y="3762375"/>
            <a:ext cx="2919412" cy="1933575"/>
          </a:xfrm>
          <a:prstGeom prst="rect">
            <a:avLst/>
          </a:prstGeom>
          <a:solidFill>
            <a:schemeClr val="bg2">
              <a:lumMod val="75000"/>
            </a:schemeClr>
          </a:solidFill>
        </p:spPr>
        <p:txBody>
          <a:bodyPr/>
          <a:lstStyle/>
          <a:p>
            <a:endParaRPr lang="es-ES"/>
          </a:p>
        </p:txBody>
      </p:sp>
      <p:sp>
        <p:nvSpPr>
          <p:cNvPr id="12" name="Marcador de posición de imagen 9">
            <a:extLst>
              <a:ext uri="{FF2B5EF4-FFF2-40B4-BE49-F238E27FC236}">
                <a16:creationId xmlns:a16="http://schemas.microsoft.com/office/drawing/2014/main" id="{BAE7D69E-291E-BB42-9F7C-5D08DB48B3B5}"/>
              </a:ext>
            </a:extLst>
          </p:cNvPr>
          <p:cNvSpPr>
            <a:spLocks noGrp="1"/>
          </p:cNvSpPr>
          <p:nvPr>
            <p:ph type="pic" sz="quarter" idx="16"/>
          </p:nvPr>
        </p:nvSpPr>
        <p:spPr>
          <a:xfrm>
            <a:off x="1844675" y="1597024"/>
            <a:ext cx="6299200" cy="4098925"/>
          </a:xfrm>
          <a:prstGeom prst="rect">
            <a:avLst/>
          </a:prstGeom>
          <a:solidFill>
            <a:schemeClr val="bg2">
              <a:lumMod val="75000"/>
            </a:schemeClr>
          </a:solidFill>
        </p:spPr>
        <p:txBody>
          <a:bodyPr/>
          <a:lstStyle/>
          <a:p>
            <a:endParaRPr lang="es-ES"/>
          </a:p>
        </p:txBody>
      </p:sp>
    </p:spTree>
    <p:extLst>
      <p:ext uri="{BB962C8B-B14F-4D97-AF65-F5344CB8AC3E}">
        <p14:creationId xmlns:p14="http://schemas.microsoft.com/office/powerpoint/2010/main" val="26723173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mposición de imágenes 2">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p>
            <a:r>
              <a:rPr lang="es-ES"/>
              <a:t>/ </a:t>
            </a:r>
            <a:fld id="{E77D623B-8418-F642-B01C-38FE0BA158AD}" type="slidenum">
              <a:rPr lang="es-ES" smtClean="0"/>
              <a:t>‹Nº›</a:t>
            </a:fld>
            <a:endParaRPr lang="es-ES"/>
          </a:p>
        </p:txBody>
      </p:sp>
      <p:sp>
        <p:nvSpPr>
          <p:cNvPr id="3" name="Marcador de texto 2">
            <a:extLst>
              <a:ext uri="{FF2B5EF4-FFF2-40B4-BE49-F238E27FC236}">
                <a16:creationId xmlns:a16="http://schemas.microsoft.com/office/drawing/2014/main" id="{BE7E25FC-F99F-3E47-AD9B-5C384118E010}"/>
              </a:ext>
            </a:extLst>
          </p:cNvPr>
          <p:cNvSpPr>
            <a:spLocks noGrp="1"/>
          </p:cNvSpPr>
          <p:nvPr>
            <p:ph type="body" sz="quarter" idx="13" hasCustomPrompt="1"/>
          </p:nvPr>
        </p:nvSpPr>
        <p:spPr>
          <a:xfrm>
            <a:off x="692209" y="1410056"/>
            <a:ext cx="3640509" cy="1933574"/>
          </a:xfrm>
          <a:prstGeom prst="rect">
            <a:avLst/>
          </a:prstGeom>
        </p:spPr>
        <p:txBody>
          <a:bodyPr/>
          <a:lstStyle>
            <a:lvl1pPr>
              <a:defRPr sz="2000" b="0" i="0">
                <a:solidFill>
                  <a:schemeClr val="accent1"/>
                </a:solidFill>
                <a:latin typeface="Helvetica" pitchFamily="2" charset="0"/>
                <a:cs typeface="Times New Roman" panose="02020603050405020304" pitchFamily="18" charset="0"/>
              </a:defRPr>
            </a:lvl1pPr>
          </a:lstStyle>
          <a:p>
            <a:pPr lvl="0"/>
            <a:r>
              <a:rPr lang="es-ES"/>
              <a:t>Titular para unas imágenes</a:t>
            </a:r>
          </a:p>
        </p:txBody>
      </p:sp>
      <p:sp>
        <p:nvSpPr>
          <p:cNvPr id="10" name="Marcador de posición de imagen 9">
            <a:extLst>
              <a:ext uri="{FF2B5EF4-FFF2-40B4-BE49-F238E27FC236}">
                <a16:creationId xmlns:a16="http://schemas.microsoft.com/office/drawing/2014/main" id="{E984C6C6-76B0-BD45-9867-DA3E401468A1}"/>
              </a:ext>
            </a:extLst>
          </p:cNvPr>
          <p:cNvSpPr>
            <a:spLocks noGrp="1"/>
          </p:cNvSpPr>
          <p:nvPr>
            <p:ph type="pic" sz="quarter" idx="14"/>
          </p:nvPr>
        </p:nvSpPr>
        <p:spPr>
          <a:xfrm>
            <a:off x="5221288" y="1410056"/>
            <a:ext cx="2919412" cy="1933575"/>
          </a:xfrm>
          <a:prstGeom prst="rect">
            <a:avLst/>
          </a:prstGeom>
          <a:solidFill>
            <a:schemeClr val="bg2">
              <a:lumMod val="75000"/>
            </a:schemeClr>
          </a:solidFill>
        </p:spPr>
        <p:txBody>
          <a:bodyPr/>
          <a:lstStyle/>
          <a:p>
            <a:endParaRPr lang="es-ES"/>
          </a:p>
        </p:txBody>
      </p:sp>
      <p:sp>
        <p:nvSpPr>
          <p:cNvPr id="11" name="Marcador de posición de imagen 9">
            <a:extLst>
              <a:ext uri="{FF2B5EF4-FFF2-40B4-BE49-F238E27FC236}">
                <a16:creationId xmlns:a16="http://schemas.microsoft.com/office/drawing/2014/main" id="{3A424AD8-82B6-9E4B-9AC3-CD5A9C2551B3}"/>
              </a:ext>
            </a:extLst>
          </p:cNvPr>
          <p:cNvSpPr>
            <a:spLocks noGrp="1"/>
          </p:cNvSpPr>
          <p:nvPr>
            <p:ph type="pic" sz="quarter" idx="15"/>
          </p:nvPr>
        </p:nvSpPr>
        <p:spPr>
          <a:xfrm>
            <a:off x="8496299" y="1410056"/>
            <a:ext cx="2919412" cy="1933575"/>
          </a:xfrm>
          <a:prstGeom prst="rect">
            <a:avLst/>
          </a:prstGeom>
          <a:solidFill>
            <a:schemeClr val="bg2">
              <a:lumMod val="75000"/>
            </a:schemeClr>
          </a:solidFill>
        </p:spPr>
        <p:txBody>
          <a:bodyPr/>
          <a:lstStyle/>
          <a:p>
            <a:endParaRPr lang="es-ES"/>
          </a:p>
        </p:txBody>
      </p:sp>
      <p:sp>
        <p:nvSpPr>
          <p:cNvPr id="16" name="Marcador de posición de imagen 9">
            <a:extLst>
              <a:ext uri="{FF2B5EF4-FFF2-40B4-BE49-F238E27FC236}">
                <a16:creationId xmlns:a16="http://schemas.microsoft.com/office/drawing/2014/main" id="{0F0F8236-0C6F-FC4E-B23E-F088CD005CD6}"/>
              </a:ext>
            </a:extLst>
          </p:cNvPr>
          <p:cNvSpPr>
            <a:spLocks noGrp="1"/>
          </p:cNvSpPr>
          <p:nvPr>
            <p:ph type="pic" sz="quarter" idx="16"/>
          </p:nvPr>
        </p:nvSpPr>
        <p:spPr>
          <a:xfrm>
            <a:off x="5221288" y="3691009"/>
            <a:ext cx="2919412" cy="1933575"/>
          </a:xfrm>
          <a:prstGeom prst="rect">
            <a:avLst/>
          </a:prstGeom>
          <a:solidFill>
            <a:schemeClr val="bg2">
              <a:lumMod val="75000"/>
            </a:schemeClr>
          </a:solidFill>
        </p:spPr>
        <p:txBody>
          <a:bodyPr/>
          <a:lstStyle/>
          <a:p>
            <a:endParaRPr lang="es-ES"/>
          </a:p>
        </p:txBody>
      </p:sp>
      <p:sp>
        <p:nvSpPr>
          <p:cNvPr id="17" name="Marcador de posición de imagen 9">
            <a:extLst>
              <a:ext uri="{FF2B5EF4-FFF2-40B4-BE49-F238E27FC236}">
                <a16:creationId xmlns:a16="http://schemas.microsoft.com/office/drawing/2014/main" id="{D9438B1C-E857-4E42-84E2-15D860184EB1}"/>
              </a:ext>
            </a:extLst>
          </p:cNvPr>
          <p:cNvSpPr>
            <a:spLocks noGrp="1"/>
          </p:cNvSpPr>
          <p:nvPr>
            <p:ph type="pic" sz="quarter" idx="17"/>
          </p:nvPr>
        </p:nvSpPr>
        <p:spPr>
          <a:xfrm>
            <a:off x="8496299" y="3691009"/>
            <a:ext cx="2919412" cy="1933575"/>
          </a:xfrm>
          <a:prstGeom prst="rect">
            <a:avLst/>
          </a:prstGeom>
          <a:solidFill>
            <a:schemeClr val="bg2">
              <a:lumMod val="75000"/>
            </a:schemeClr>
          </a:solidFill>
        </p:spPr>
        <p:txBody>
          <a:bodyPr/>
          <a:lstStyle/>
          <a:p>
            <a:endParaRPr lang="es-ES"/>
          </a:p>
        </p:txBody>
      </p:sp>
    </p:spTree>
    <p:extLst>
      <p:ext uri="{BB962C8B-B14F-4D97-AF65-F5344CB8AC3E}">
        <p14:creationId xmlns:p14="http://schemas.microsoft.com/office/powerpoint/2010/main" val="4724288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Ejemplo Datos %">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8" name="Rectángulo 12">
            <a:extLst>
              <a:ext uri="{FF2B5EF4-FFF2-40B4-BE49-F238E27FC236}">
                <a16:creationId xmlns:a16="http://schemas.microsoft.com/office/drawing/2014/main" id="{3524CA0E-5624-4741-9F8E-996886E364DE}"/>
              </a:ext>
            </a:extLst>
          </p:cNvPr>
          <p:cNvSpPr>
            <a:spLocks noChangeArrowheads="1"/>
          </p:cNvSpPr>
          <p:nvPr userDrawn="1"/>
        </p:nvSpPr>
        <p:spPr bwMode="auto">
          <a:xfrm>
            <a:off x="5277394" y="751326"/>
            <a:ext cx="6914606" cy="474663"/>
          </a:xfrm>
          <a:prstGeom prst="rect">
            <a:avLst/>
          </a:prstGeom>
          <a:solidFill>
            <a:schemeClr val="tx2"/>
          </a:solidFill>
          <a:ln>
            <a:noFill/>
          </a:ln>
        </p:spPr>
        <p:txBody>
          <a:bodyPr/>
          <a:lstStyle/>
          <a:p>
            <a:pPr algn="r"/>
            <a:endParaRPr lang="es-ES" altLang="es-ES"/>
          </a:p>
        </p:txBody>
      </p:sp>
      <p:sp>
        <p:nvSpPr>
          <p:cNvPr id="14" name="Marcador de texto 2">
            <a:extLst>
              <a:ext uri="{FF2B5EF4-FFF2-40B4-BE49-F238E27FC236}">
                <a16:creationId xmlns:a16="http://schemas.microsoft.com/office/drawing/2014/main" id="{B83691E7-3951-3E48-82EC-80DCD3D8D3FC}"/>
              </a:ext>
            </a:extLst>
          </p:cNvPr>
          <p:cNvSpPr>
            <a:spLocks noGrp="1"/>
          </p:cNvSpPr>
          <p:nvPr>
            <p:ph type="body" sz="quarter" idx="14" hasCustomPrompt="1"/>
          </p:nvPr>
        </p:nvSpPr>
        <p:spPr>
          <a:xfrm>
            <a:off x="5449569" y="794115"/>
            <a:ext cx="4493441" cy="409000"/>
          </a:xfrm>
          <a:prstGeom prst="rect">
            <a:avLst/>
          </a:prstGeom>
        </p:spPr>
        <p:txBody>
          <a:bodyPr anchor="t"/>
          <a:lstStyle>
            <a:lvl1pPr algn="l">
              <a:lnSpc>
                <a:spcPct val="100000"/>
              </a:lnSpc>
              <a:spcBef>
                <a:spcPts val="0"/>
              </a:spcBef>
              <a:defRPr lang="es-ES" sz="2200" b="0" kern="1200" dirty="0">
                <a:solidFill>
                  <a:schemeClr val="bg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Titular datos destacados</a:t>
            </a:r>
          </a:p>
        </p:txBody>
      </p:sp>
      <p:sp>
        <p:nvSpPr>
          <p:cNvPr id="7" name="Forma libre 6">
            <a:extLst>
              <a:ext uri="{FF2B5EF4-FFF2-40B4-BE49-F238E27FC236}">
                <a16:creationId xmlns:a16="http://schemas.microsoft.com/office/drawing/2014/main" id="{90A2E337-861D-374B-A18E-4DA197BBE9D9}"/>
              </a:ext>
            </a:extLst>
          </p:cNvPr>
          <p:cNvSpPr/>
          <p:nvPr userDrawn="1"/>
        </p:nvSpPr>
        <p:spPr bwMode="auto">
          <a:xfrm>
            <a:off x="1233488" y="2203450"/>
            <a:ext cx="2066925" cy="2066925"/>
          </a:xfrm>
          <a:custGeom>
            <a:avLst/>
            <a:gdLst>
              <a:gd name="connsiteX0" fmla="*/ 1033670 w 2067340"/>
              <a:gd name="connsiteY0" fmla="*/ 0 h 2067340"/>
              <a:gd name="connsiteX1" fmla="*/ 2067340 w 2067340"/>
              <a:gd name="connsiteY1" fmla="*/ 1033670 h 2067340"/>
              <a:gd name="connsiteX2" fmla="*/ 1033670 w 2067340"/>
              <a:gd name="connsiteY2" fmla="*/ 2067340 h 2067340"/>
              <a:gd name="connsiteX3" fmla="*/ 0 w 2067340"/>
              <a:gd name="connsiteY3" fmla="*/ 1033670 h 2067340"/>
              <a:gd name="connsiteX4" fmla="*/ 1033670 w 2067340"/>
              <a:gd name="connsiteY4" fmla="*/ 0 h 2067340"/>
              <a:gd name="connsiteX5" fmla="*/ 1033669 w 2067340"/>
              <a:gd name="connsiteY5" fmla="*/ 138467 h 2067340"/>
              <a:gd name="connsiteX6" fmla="*/ 160156 w 2067340"/>
              <a:gd name="connsiteY6" fmla="*/ 1033670 h 2067340"/>
              <a:gd name="connsiteX7" fmla="*/ 1033669 w 2067340"/>
              <a:gd name="connsiteY7" fmla="*/ 1928873 h 2067340"/>
              <a:gd name="connsiteX8" fmla="*/ 1907182 w 2067340"/>
              <a:gd name="connsiteY8" fmla="*/ 1033670 h 2067340"/>
              <a:gd name="connsiteX9" fmla="*/ 1033669 w 2067340"/>
              <a:gd name="connsiteY9" fmla="*/ 138467 h 2067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7340" h="2067340">
                <a:moveTo>
                  <a:pt x="1033670" y="0"/>
                </a:moveTo>
                <a:cubicBezTo>
                  <a:pt x="1604550" y="0"/>
                  <a:pt x="2067340" y="462790"/>
                  <a:pt x="2067340" y="1033670"/>
                </a:cubicBezTo>
                <a:cubicBezTo>
                  <a:pt x="2067340" y="1604550"/>
                  <a:pt x="1604550" y="2067340"/>
                  <a:pt x="1033670" y="2067340"/>
                </a:cubicBezTo>
                <a:cubicBezTo>
                  <a:pt x="462790" y="2067340"/>
                  <a:pt x="0" y="1604550"/>
                  <a:pt x="0" y="1033670"/>
                </a:cubicBezTo>
                <a:cubicBezTo>
                  <a:pt x="0" y="462790"/>
                  <a:pt x="462790" y="0"/>
                  <a:pt x="1033670" y="0"/>
                </a:cubicBezTo>
                <a:close/>
                <a:moveTo>
                  <a:pt x="1033669" y="138467"/>
                </a:moveTo>
                <a:cubicBezTo>
                  <a:pt x="551241" y="138467"/>
                  <a:pt x="160156" y="539263"/>
                  <a:pt x="160156" y="1033670"/>
                </a:cubicBezTo>
                <a:cubicBezTo>
                  <a:pt x="160156" y="1528077"/>
                  <a:pt x="551241" y="1928873"/>
                  <a:pt x="1033669" y="1928873"/>
                </a:cubicBezTo>
                <a:cubicBezTo>
                  <a:pt x="1516097" y="1928873"/>
                  <a:pt x="1907182" y="1528077"/>
                  <a:pt x="1907182" y="1033670"/>
                </a:cubicBezTo>
                <a:cubicBezTo>
                  <a:pt x="1907182" y="539263"/>
                  <a:pt x="1516097" y="138467"/>
                  <a:pt x="1033669" y="138467"/>
                </a:cubicBezTo>
                <a:close/>
              </a:path>
            </a:pathLst>
          </a:custGeom>
          <a:solidFill>
            <a:srgbClr val="FFC000"/>
          </a:solidFill>
          <a:ln w="9525" cap="flat" cmpd="sng" algn="ctr">
            <a:noFill/>
            <a:prstDash val="solid"/>
            <a:round/>
            <a:headEnd type="none" w="med" len="med"/>
            <a:tailEnd type="none" w="med" len="med"/>
          </a:ln>
          <a:effectLst/>
        </p:spPr>
        <p:txBody>
          <a:bodyPr/>
          <a:lstStyle/>
          <a:p>
            <a:pPr algn="r">
              <a:defRPr/>
            </a:pPr>
            <a:endParaRPr lang="es-ES"/>
          </a:p>
        </p:txBody>
      </p:sp>
      <p:sp>
        <p:nvSpPr>
          <p:cNvPr id="12" name="Forma libre 28">
            <a:extLst>
              <a:ext uri="{FF2B5EF4-FFF2-40B4-BE49-F238E27FC236}">
                <a16:creationId xmlns:a16="http://schemas.microsoft.com/office/drawing/2014/main" id="{54C904D3-0165-EA4C-B923-E4000774A83C}"/>
              </a:ext>
            </a:extLst>
          </p:cNvPr>
          <p:cNvSpPr>
            <a:spLocks/>
          </p:cNvSpPr>
          <p:nvPr userDrawn="1"/>
        </p:nvSpPr>
        <p:spPr bwMode="auto">
          <a:xfrm>
            <a:off x="4068763" y="2230438"/>
            <a:ext cx="2066925" cy="2065337"/>
          </a:xfrm>
          <a:custGeom>
            <a:avLst/>
            <a:gdLst>
              <a:gd name="T0" fmla="*/ 1033670 w 2067340"/>
              <a:gd name="T1" fmla="*/ 0 h 2067340"/>
              <a:gd name="T2" fmla="*/ 2067340 w 2067340"/>
              <a:gd name="T3" fmla="*/ 1031322 h 2067340"/>
              <a:gd name="T4" fmla="*/ 1033670 w 2067340"/>
              <a:gd name="T5" fmla="*/ 2062644 h 2067340"/>
              <a:gd name="T6" fmla="*/ 0 w 2067340"/>
              <a:gd name="T7" fmla="*/ 1031322 h 2067340"/>
              <a:gd name="T8" fmla="*/ 1033670 w 2067340"/>
              <a:gd name="T9" fmla="*/ 0 h 2067340"/>
              <a:gd name="T10" fmla="*/ 1033669 w 2067340"/>
              <a:gd name="T11" fmla="*/ 138152 h 2067340"/>
              <a:gd name="T12" fmla="*/ 160156 w 2067340"/>
              <a:gd name="T13" fmla="*/ 1031322 h 2067340"/>
              <a:gd name="T14" fmla="*/ 1033669 w 2067340"/>
              <a:gd name="T15" fmla="*/ 1924492 h 2067340"/>
              <a:gd name="T16" fmla="*/ 1907182 w 2067340"/>
              <a:gd name="T17" fmla="*/ 1031322 h 2067340"/>
              <a:gd name="T18" fmla="*/ 1033669 w 2067340"/>
              <a:gd name="T19" fmla="*/ 138152 h 20673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67340" h="2067340">
                <a:moveTo>
                  <a:pt x="1033670" y="0"/>
                </a:moveTo>
                <a:cubicBezTo>
                  <a:pt x="1604550" y="0"/>
                  <a:pt x="2067340" y="462790"/>
                  <a:pt x="2067340" y="1033670"/>
                </a:cubicBezTo>
                <a:cubicBezTo>
                  <a:pt x="2067340" y="1604550"/>
                  <a:pt x="1604550" y="2067340"/>
                  <a:pt x="1033670" y="2067340"/>
                </a:cubicBezTo>
                <a:cubicBezTo>
                  <a:pt x="462790" y="2067340"/>
                  <a:pt x="0" y="1604550"/>
                  <a:pt x="0" y="1033670"/>
                </a:cubicBezTo>
                <a:cubicBezTo>
                  <a:pt x="0" y="462790"/>
                  <a:pt x="462790" y="0"/>
                  <a:pt x="1033670" y="0"/>
                </a:cubicBezTo>
                <a:close/>
                <a:moveTo>
                  <a:pt x="1033669" y="138467"/>
                </a:moveTo>
                <a:cubicBezTo>
                  <a:pt x="551241" y="138467"/>
                  <a:pt x="160156" y="539263"/>
                  <a:pt x="160156" y="1033670"/>
                </a:cubicBezTo>
                <a:cubicBezTo>
                  <a:pt x="160156" y="1528077"/>
                  <a:pt x="551241" y="1928873"/>
                  <a:pt x="1033669" y="1928873"/>
                </a:cubicBezTo>
                <a:cubicBezTo>
                  <a:pt x="1516097" y="1928873"/>
                  <a:pt x="1907182" y="1528077"/>
                  <a:pt x="1907182" y="1033670"/>
                </a:cubicBezTo>
                <a:cubicBezTo>
                  <a:pt x="1907182" y="539263"/>
                  <a:pt x="1516097" y="138467"/>
                  <a:pt x="1033669" y="138467"/>
                </a:cubicBezTo>
                <a:close/>
              </a:path>
            </a:pathLst>
          </a:custGeom>
          <a:solidFill>
            <a:srgbClr val="37B6B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s-ES"/>
          </a:p>
        </p:txBody>
      </p:sp>
      <p:sp>
        <p:nvSpPr>
          <p:cNvPr id="16" name="Forma libre 31">
            <a:extLst>
              <a:ext uri="{FF2B5EF4-FFF2-40B4-BE49-F238E27FC236}">
                <a16:creationId xmlns:a16="http://schemas.microsoft.com/office/drawing/2014/main" id="{13B63AAB-6CB2-BB43-8B62-7D6083246452}"/>
              </a:ext>
            </a:extLst>
          </p:cNvPr>
          <p:cNvSpPr>
            <a:spLocks/>
          </p:cNvSpPr>
          <p:nvPr userDrawn="1"/>
        </p:nvSpPr>
        <p:spPr bwMode="auto">
          <a:xfrm>
            <a:off x="6699250" y="2222500"/>
            <a:ext cx="2066925" cy="2065338"/>
          </a:xfrm>
          <a:custGeom>
            <a:avLst/>
            <a:gdLst>
              <a:gd name="T0" fmla="*/ 1033670 w 2067340"/>
              <a:gd name="T1" fmla="*/ 0 h 2067340"/>
              <a:gd name="T2" fmla="*/ 2067340 w 2067340"/>
              <a:gd name="T3" fmla="*/ 1031322 h 2067340"/>
              <a:gd name="T4" fmla="*/ 1033670 w 2067340"/>
              <a:gd name="T5" fmla="*/ 2062644 h 2067340"/>
              <a:gd name="T6" fmla="*/ 0 w 2067340"/>
              <a:gd name="T7" fmla="*/ 1031322 h 2067340"/>
              <a:gd name="T8" fmla="*/ 1033670 w 2067340"/>
              <a:gd name="T9" fmla="*/ 0 h 2067340"/>
              <a:gd name="T10" fmla="*/ 1033669 w 2067340"/>
              <a:gd name="T11" fmla="*/ 138152 h 2067340"/>
              <a:gd name="T12" fmla="*/ 160156 w 2067340"/>
              <a:gd name="T13" fmla="*/ 1031322 h 2067340"/>
              <a:gd name="T14" fmla="*/ 1033669 w 2067340"/>
              <a:gd name="T15" fmla="*/ 1924492 h 2067340"/>
              <a:gd name="T16" fmla="*/ 1907182 w 2067340"/>
              <a:gd name="T17" fmla="*/ 1031322 h 2067340"/>
              <a:gd name="T18" fmla="*/ 1033669 w 2067340"/>
              <a:gd name="T19" fmla="*/ 138152 h 20673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67340" h="2067340">
                <a:moveTo>
                  <a:pt x="1033670" y="0"/>
                </a:moveTo>
                <a:cubicBezTo>
                  <a:pt x="1604550" y="0"/>
                  <a:pt x="2067340" y="462790"/>
                  <a:pt x="2067340" y="1033670"/>
                </a:cubicBezTo>
                <a:cubicBezTo>
                  <a:pt x="2067340" y="1604550"/>
                  <a:pt x="1604550" y="2067340"/>
                  <a:pt x="1033670" y="2067340"/>
                </a:cubicBezTo>
                <a:cubicBezTo>
                  <a:pt x="462790" y="2067340"/>
                  <a:pt x="0" y="1604550"/>
                  <a:pt x="0" y="1033670"/>
                </a:cubicBezTo>
                <a:cubicBezTo>
                  <a:pt x="0" y="462790"/>
                  <a:pt x="462790" y="0"/>
                  <a:pt x="1033670" y="0"/>
                </a:cubicBezTo>
                <a:close/>
                <a:moveTo>
                  <a:pt x="1033669" y="138467"/>
                </a:moveTo>
                <a:cubicBezTo>
                  <a:pt x="551241" y="138467"/>
                  <a:pt x="160156" y="539263"/>
                  <a:pt x="160156" y="1033670"/>
                </a:cubicBezTo>
                <a:cubicBezTo>
                  <a:pt x="160156" y="1528077"/>
                  <a:pt x="551241" y="1928873"/>
                  <a:pt x="1033669" y="1928873"/>
                </a:cubicBezTo>
                <a:cubicBezTo>
                  <a:pt x="1516097" y="1928873"/>
                  <a:pt x="1907182" y="1528077"/>
                  <a:pt x="1907182" y="1033670"/>
                </a:cubicBezTo>
                <a:cubicBezTo>
                  <a:pt x="1907182" y="539263"/>
                  <a:pt x="1516097" y="138467"/>
                  <a:pt x="1033669" y="138467"/>
                </a:cubicBezTo>
                <a:close/>
              </a:path>
            </a:pathLst>
          </a:custGeom>
          <a:solidFill>
            <a:srgbClr val="37B6B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s-ES"/>
          </a:p>
        </p:txBody>
      </p:sp>
      <p:sp>
        <p:nvSpPr>
          <p:cNvPr id="21" name="Forma libre 36">
            <a:extLst>
              <a:ext uri="{FF2B5EF4-FFF2-40B4-BE49-F238E27FC236}">
                <a16:creationId xmlns:a16="http://schemas.microsoft.com/office/drawing/2014/main" id="{ABBC59F9-D437-6540-9FC5-EABA895B1CAC}"/>
              </a:ext>
            </a:extLst>
          </p:cNvPr>
          <p:cNvSpPr>
            <a:spLocks/>
          </p:cNvSpPr>
          <p:nvPr userDrawn="1"/>
        </p:nvSpPr>
        <p:spPr bwMode="auto">
          <a:xfrm>
            <a:off x="9455150" y="2222500"/>
            <a:ext cx="2066925" cy="2065338"/>
          </a:xfrm>
          <a:custGeom>
            <a:avLst/>
            <a:gdLst>
              <a:gd name="T0" fmla="*/ 1033670 w 2067340"/>
              <a:gd name="T1" fmla="*/ 0 h 2067340"/>
              <a:gd name="T2" fmla="*/ 2067340 w 2067340"/>
              <a:gd name="T3" fmla="*/ 1031322 h 2067340"/>
              <a:gd name="T4" fmla="*/ 1033670 w 2067340"/>
              <a:gd name="T5" fmla="*/ 2062644 h 2067340"/>
              <a:gd name="T6" fmla="*/ 0 w 2067340"/>
              <a:gd name="T7" fmla="*/ 1031322 h 2067340"/>
              <a:gd name="T8" fmla="*/ 1033670 w 2067340"/>
              <a:gd name="T9" fmla="*/ 0 h 2067340"/>
              <a:gd name="T10" fmla="*/ 1033669 w 2067340"/>
              <a:gd name="T11" fmla="*/ 138152 h 2067340"/>
              <a:gd name="T12" fmla="*/ 160156 w 2067340"/>
              <a:gd name="T13" fmla="*/ 1031322 h 2067340"/>
              <a:gd name="T14" fmla="*/ 1033669 w 2067340"/>
              <a:gd name="T15" fmla="*/ 1924492 h 2067340"/>
              <a:gd name="T16" fmla="*/ 1907182 w 2067340"/>
              <a:gd name="T17" fmla="*/ 1031322 h 2067340"/>
              <a:gd name="T18" fmla="*/ 1033669 w 2067340"/>
              <a:gd name="T19" fmla="*/ 138152 h 20673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67340" h="2067340">
                <a:moveTo>
                  <a:pt x="1033670" y="0"/>
                </a:moveTo>
                <a:cubicBezTo>
                  <a:pt x="1604550" y="0"/>
                  <a:pt x="2067340" y="462790"/>
                  <a:pt x="2067340" y="1033670"/>
                </a:cubicBezTo>
                <a:cubicBezTo>
                  <a:pt x="2067340" y="1604550"/>
                  <a:pt x="1604550" y="2067340"/>
                  <a:pt x="1033670" y="2067340"/>
                </a:cubicBezTo>
                <a:cubicBezTo>
                  <a:pt x="462790" y="2067340"/>
                  <a:pt x="0" y="1604550"/>
                  <a:pt x="0" y="1033670"/>
                </a:cubicBezTo>
                <a:cubicBezTo>
                  <a:pt x="0" y="462790"/>
                  <a:pt x="462790" y="0"/>
                  <a:pt x="1033670" y="0"/>
                </a:cubicBezTo>
                <a:close/>
                <a:moveTo>
                  <a:pt x="1033669" y="138467"/>
                </a:moveTo>
                <a:cubicBezTo>
                  <a:pt x="551241" y="138467"/>
                  <a:pt x="160156" y="539263"/>
                  <a:pt x="160156" y="1033670"/>
                </a:cubicBezTo>
                <a:cubicBezTo>
                  <a:pt x="160156" y="1528077"/>
                  <a:pt x="551241" y="1928873"/>
                  <a:pt x="1033669" y="1928873"/>
                </a:cubicBezTo>
                <a:cubicBezTo>
                  <a:pt x="1516097" y="1928873"/>
                  <a:pt x="1907182" y="1528077"/>
                  <a:pt x="1907182" y="1033670"/>
                </a:cubicBezTo>
                <a:cubicBezTo>
                  <a:pt x="1907182" y="539263"/>
                  <a:pt x="1516097" y="138467"/>
                  <a:pt x="1033669" y="138467"/>
                </a:cubicBezTo>
                <a:close/>
              </a:path>
            </a:pathLst>
          </a:custGeom>
          <a:solidFill>
            <a:srgbClr val="37B6B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s-ES"/>
          </a:p>
        </p:txBody>
      </p:sp>
      <p:sp>
        <p:nvSpPr>
          <p:cNvPr id="3" name="Marcador de texto 2">
            <a:extLst>
              <a:ext uri="{FF2B5EF4-FFF2-40B4-BE49-F238E27FC236}">
                <a16:creationId xmlns:a16="http://schemas.microsoft.com/office/drawing/2014/main" id="{E517E990-02FD-D242-8B71-645EB27C2693}"/>
              </a:ext>
            </a:extLst>
          </p:cNvPr>
          <p:cNvSpPr>
            <a:spLocks noGrp="1"/>
          </p:cNvSpPr>
          <p:nvPr>
            <p:ph type="body" sz="quarter" idx="15" hasCustomPrompt="1"/>
          </p:nvPr>
        </p:nvSpPr>
        <p:spPr>
          <a:xfrm>
            <a:off x="1501682" y="2979130"/>
            <a:ext cx="1473200" cy="460375"/>
          </a:xfrm>
          <a:prstGeom prst="rect">
            <a:avLst/>
          </a:prstGeom>
        </p:spPr>
        <p:txBody>
          <a:bodyPr/>
          <a:lstStyle>
            <a:lvl1pPr algn="ctr">
              <a:defRPr sz="3200" b="0" i="0" spc="-150">
                <a:solidFill>
                  <a:schemeClr val="accent5"/>
                </a:solidFill>
                <a:latin typeface="Times New Roman" panose="02020603050405020304" pitchFamily="18" charset="0"/>
                <a:cs typeface="Times New Roman" panose="02020603050405020304" pitchFamily="18" charset="0"/>
              </a:defRPr>
            </a:lvl1pPr>
          </a:lstStyle>
          <a:p>
            <a:pPr lvl="0"/>
            <a:r>
              <a:rPr lang="es-ES"/>
              <a:t>DATO</a:t>
            </a:r>
          </a:p>
        </p:txBody>
      </p:sp>
      <p:sp>
        <p:nvSpPr>
          <p:cNvPr id="23" name="Marcador de texto 2">
            <a:extLst>
              <a:ext uri="{FF2B5EF4-FFF2-40B4-BE49-F238E27FC236}">
                <a16:creationId xmlns:a16="http://schemas.microsoft.com/office/drawing/2014/main" id="{A65A05E2-CC7D-2244-A052-D46A92F3EE69}"/>
              </a:ext>
            </a:extLst>
          </p:cNvPr>
          <p:cNvSpPr>
            <a:spLocks noGrp="1"/>
          </p:cNvSpPr>
          <p:nvPr>
            <p:ph type="body" sz="quarter" idx="16" hasCustomPrompt="1"/>
          </p:nvPr>
        </p:nvSpPr>
        <p:spPr>
          <a:xfrm>
            <a:off x="4365625" y="2938824"/>
            <a:ext cx="1473200" cy="596176"/>
          </a:xfrm>
          <a:prstGeom prst="rect">
            <a:avLst/>
          </a:prstGeom>
        </p:spPr>
        <p:txBody>
          <a:bodyPr/>
          <a:lstStyle>
            <a:lvl1pPr algn="ctr">
              <a:defRPr sz="4800" b="1" i="0" spc="-150">
                <a:solidFill>
                  <a:schemeClr val="accent2"/>
                </a:solidFill>
                <a:latin typeface="Times New Roman" panose="02020603050405020304" pitchFamily="18" charset="0"/>
                <a:cs typeface="Times New Roman" panose="02020603050405020304" pitchFamily="18" charset="0"/>
              </a:defRPr>
            </a:lvl1pPr>
          </a:lstStyle>
          <a:p>
            <a:pPr lvl="0"/>
            <a:r>
              <a:rPr lang="es-ES"/>
              <a:t>00%</a:t>
            </a:r>
          </a:p>
        </p:txBody>
      </p:sp>
      <p:sp>
        <p:nvSpPr>
          <p:cNvPr id="24" name="Marcador de texto 2">
            <a:extLst>
              <a:ext uri="{FF2B5EF4-FFF2-40B4-BE49-F238E27FC236}">
                <a16:creationId xmlns:a16="http://schemas.microsoft.com/office/drawing/2014/main" id="{6C2AD73C-311F-4B42-989D-FB0CC97F0CD4}"/>
              </a:ext>
            </a:extLst>
          </p:cNvPr>
          <p:cNvSpPr>
            <a:spLocks noGrp="1"/>
          </p:cNvSpPr>
          <p:nvPr>
            <p:ph type="body" sz="quarter" idx="17" hasCustomPrompt="1"/>
          </p:nvPr>
        </p:nvSpPr>
        <p:spPr>
          <a:xfrm>
            <a:off x="6992938" y="2965018"/>
            <a:ext cx="1473200" cy="596176"/>
          </a:xfrm>
          <a:prstGeom prst="rect">
            <a:avLst/>
          </a:prstGeom>
        </p:spPr>
        <p:txBody>
          <a:bodyPr/>
          <a:lstStyle>
            <a:lvl1pPr algn="ctr">
              <a:defRPr sz="4800" b="1" i="0" spc="-150">
                <a:solidFill>
                  <a:schemeClr val="accent2"/>
                </a:solidFill>
                <a:latin typeface="Times New Roman" panose="02020603050405020304" pitchFamily="18" charset="0"/>
                <a:cs typeface="Times New Roman" panose="02020603050405020304" pitchFamily="18" charset="0"/>
              </a:defRPr>
            </a:lvl1pPr>
          </a:lstStyle>
          <a:p>
            <a:pPr lvl="0"/>
            <a:r>
              <a:rPr lang="es-ES"/>
              <a:t>00%</a:t>
            </a:r>
          </a:p>
        </p:txBody>
      </p:sp>
      <p:sp>
        <p:nvSpPr>
          <p:cNvPr id="25" name="Marcador de texto 2">
            <a:extLst>
              <a:ext uri="{FF2B5EF4-FFF2-40B4-BE49-F238E27FC236}">
                <a16:creationId xmlns:a16="http://schemas.microsoft.com/office/drawing/2014/main" id="{1C59773F-80F7-134A-82B7-50E2CAD26414}"/>
              </a:ext>
            </a:extLst>
          </p:cNvPr>
          <p:cNvSpPr>
            <a:spLocks noGrp="1"/>
          </p:cNvSpPr>
          <p:nvPr>
            <p:ph type="body" sz="quarter" idx="18" hasCustomPrompt="1"/>
          </p:nvPr>
        </p:nvSpPr>
        <p:spPr>
          <a:xfrm>
            <a:off x="9755188" y="2938824"/>
            <a:ext cx="1473200" cy="596176"/>
          </a:xfrm>
          <a:prstGeom prst="rect">
            <a:avLst/>
          </a:prstGeom>
        </p:spPr>
        <p:txBody>
          <a:bodyPr/>
          <a:lstStyle>
            <a:lvl1pPr algn="ctr">
              <a:defRPr sz="4800" b="1" i="0" spc="-150">
                <a:solidFill>
                  <a:schemeClr val="accent2"/>
                </a:solidFill>
                <a:latin typeface="Times New Roman" panose="02020603050405020304" pitchFamily="18" charset="0"/>
                <a:cs typeface="Times New Roman" panose="02020603050405020304" pitchFamily="18" charset="0"/>
              </a:defRPr>
            </a:lvl1pPr>
          </a:lstStyle>
          <a:p>
            <a:pPr lvl="0"/>
            <a:r>
              <a:rPr lang="es-ES"/>
              <a:t>00%</a:t>
            </a:r>
          </a:p>
        </p:txBody>
      </p:sp>
      <p:sp>
        <p:nvSpPr>
          <p:cNvPr id="26" name="Marcador de texto 2">
            <a:extLst>
              <a:ext uri="{FF2B5EF4-FFF2-40B4-BE49-F238E27FC236}">
                <a16:creationId xmlns:a16="http://schemas.microsoft.com/office/drawing/2014/main" id="{BB710777-482D-A24D-893F-6D706C671860}"/>
              </a:ext>
            </a:extLst>
          </p:cNvPr>
          <p:cNvSpPr>
            <a:spLocks noGrp="1"/>
          </p:cNvSpPr>
          <p:nvPr>
            <p:ph type="body" sz="quarter" idx="19" hasCustomPrompt="1"/>
          </p:nvPr>
        </p:nvSpPr>
        <p:spPr>
          <a:xfrm>
            <a:off x="4416220" y="4522300"/>
            <a:ext cx="1372009" cy="656901"/>
          </a:xfrm>
          <a:prstGeom prst="rect">
            <a:avLst/>
          </a:prstGeom>
        </p:spPr>
        <p:txBody>
          <a:bodyPr anchor="t"/>
          <a:lstStyle>
            <a:lvl1pPr algn="ctr">
              <a:lnSpc>
                <a:spcPct val="100000"/>
              </a:lnSpc>
              <a:spcBef>
                <a:spcPts val="0"/>
              </a:spcBef>
              <a:defRPr lang="es-ES" sz="1600" b="0" kern="1200" dirty="0">
                <a:solidFill>
                  <a:schemeClr val="accent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Leyenda</a:t>
            </a:r>
          </a:p>
        </p:txBody>
      </p:sp>
      <p:sp>
        <p:nvSpPr>
          <p:cNvPr id="27" name="Marcador de texto 2">
            <a:extLst>
              <a:ext uri="{FF2B5EF4-FFF2-40B4-BE49-F238E27FC236}">
                <a16:creationId xmlns:a16="http://schemas.microsoft.com/office/drawing/2014/main" id="{CBE4B6EF-F0CD-A341-B7D8-071E1519313F}"/>
              </a:ext>
            </a:extLst>
          </p:cNvPr>
          <p:cNvSpPr>
            <a:spLocks noGrp="1"/>
          </p:cNvSpPr>
          <p:nvPr>
            <p:ph type="body" sz="quarter" idx="20" hasCustomPrompt="1"/>
          </p:nvPr>
        </p:nvSpPr>
        <p:spPr>
          <a:xfrm>
            <a:off x="6992938" y="4522299"/>
            <a:ext cx="1372009" cy="656901"/>
          </a:xfrm>
          <a:prstGeom prst="rect">
            <a:avLst/>
          </a:prstGeom>
        </p:spPr>
        <p:txBody>
          <a:bodyPr anchor="t"/>
          <a:lstStyle>
            <a:lvl1pPr algn="ctr">
              <a:lnSpc>
                <a:spcPct val="100000"/>
              </a:lnSpc>
              <a:spcBef>
                <a:spcPts val="0"/>
              </a:spcBef>
              <a:defRPr lang="es-ES" sz="1600" b="0" kern="1200" dirty="0">
                <a:solidFill>
                  <a:schemeClr val="accent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Leyenda</a:t>
            </a:r>
          </a:p>
        </p:txBody>
      </p:sp>
      <p:sp>
        <p:nvSpPr>
          <p:cNvPr id="28" name="Marcador de texto 2">
            <a:extLst>
              <a:ext uri="{FF2B5EF4-FFF2-40B4-BE49-F238E27FC236}">
                <a16:creationId xmlns:a16="http://schemas.microsoft.com/office/drawing/2014/main" id="{46730CA4-A285-7740-922B-E6F1B5073D8A}"/>
              </a:ext>
            </a:extLst>
          </p:cNvPr>
          <p:cNvSpPr>
            <a:spLocks noGrp="1"/>
          </p:cNvSpPr>
          <p:nvPr>
            <p:ph type="body" sz="quarter" idx="21" hasCustomPrompt="1"/>
          </p:nvPr>
        </p:nvSpPr>
        <p:spPr>
          <a:xfrm>
            <a:off x="9802607" y="4522298"/>
            <a:ext cx="1372009" cy="656901"/>
          </a:xfrm>
          <a:prstGeom prst="rect">
            <a:avLst/>
          </a:prstGeom>
        </p:spPr>
        <p:txBody>
          <a:bodyPr anchor="t"/>
          <a:lstStyle>
            <a:lvl1pPr algn="ctr">
              <a:lnSpc>
                <a:spcPct val="100000"/>
              </a:lnSpc>
              <a:spcBef>
                <a:spcPts val="0"/>
              </a:spcBef>
              <a:defRPr lang="es-ES" sz="1600" b="0" kern="1200" dirty="0">
                <a:solidFill>
                  <a:schemeClr val="accent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Leyenda</a:t>
            </a:r>
          </a:p>
        </p:txBody>
      </p:sp>
    </p:spTree>
    <p:extLst>
      <p:ext uri="{BB962C8B-B14F-4D97-AF65-F5344CB8AC3E}">
        <p14:creationId xmlns:p14="http://schemas.microsoft.com/office/powerpoint/2010/main" val="4892766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Ejemplo Datos RS">
    <p:spTree>
      <p:nvGrpSpPr>
        <p:cNvPr id="1" name=""/>
        <p:cNvGrpSpPr/>
        <p:nvPr/>
      </p:nvGrpSpPr>
      <p:grpSpPr>
        <a:xfrm>
          <a:off x="0" y="0"/>
          <a:ext cx="0" cy="0"/>
          <a:chOff x="0" y="0"/>
          <a:chExt cx="0" cy="0"/>
        </a:xfrm>
      </p:grpSpPr>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5" y="6597650"/>
            <a:ext cx="1392195" cy="260350"/>
          </a:xfrm>
        </p:spPr>
        <p:txBody>
          <a:bodyPr/>
          <a:lstStyle>
            <a:lvl1pPr>
              <a:defRPr>
                <a:solidFill>
                  <a:schemeClr val="bg1">
                    <a:lumMod val="85000"/>
                  </a:schemeClr>
                </a:solidFill>
              </a:defRPr>
            </a:lvl1pPr>
          </a:lstStyle>
          <a:p>
            <a:r>
              <a:rPr lang="es-ES"/>
              <a:t>/ </a:t>
            </a:r>
            <a:fld id="{E77D623B-8418-F642-B01C-38FE0BA158AD}" type="slidenum">
              <a:rPr lang="es-ES" smtClean="0"/>
              <a:pPr/>
              <a:t>‹Nº›</a:t>
            </a:fld>
            <a:endParaRPr lang="es-ES"/>
          </a:p>
        </p:txBody>
      </p:sp>
      <p:sp>
        <p:nvSpPr>
          <p:cNvPr id="8" name="Rectángulo 12">
            <a:extLst>
              <a:ext uri="{FF2B5EF4-FFF2-40B4-BE49-F238E27FC236}">
                <a16:creationId xmlns:a16="http://schemas.microsoft.com/office/drawing/2014/main" id="{3524CA0E-5624-4741-9F8E-996886E364DE}"/>
              </a:ext>
            </a:extLst>
          </p:cNvPr>
          <p:cNvSpPr>
            <a:spLocks noChangeArrowheads="1"/>
          </p:cNvSpPr>
          <p:nvPr userDrawn="1"/>
        </p:nvSpPr>
        <p:spPr bwMode="auto">
          <a:xfrm>
            <a:off x="5277394" y="751326"/>
            <a:ext cx="6914606" cy="474663"/>
          </a:xfrm>
          <a:prstGeom prst="rect">
            <a:avLst/>
          </a:prstGeom>
          <a:solidFill>
            <a:schemeClr val="tx2"/>
          </a:solidFill>
          <a:ln>
            <a:noFill/>
          </a:ln>
        </p:spPr>
        <p:txBody>
          <a:bodyPr/>
          <a:lstStyle/>
          <a:p>
            <a:pPr algn="r"/>
            <a:endParaRPr lang="es-ES" altLang="es-ES"/>
          </a:p>
        </p:txBody>
      </p:sp>
      <p:sp>
        <p:nvSpPr>
          <p:cNvPr id="14" name="Marcador de texto 2">
            <a:extLst>
              <a:ext uri="{FF2B5EF4-FFF2-40B4-BE49-F238E27FC236}">
                <a16:creationId xmlns:a16="http://schemas.microsoft.com/office/drawing/2014/main" id="{B83691E7-3951-3E48-82EC-80DCD3D8D3FC}"/>
              </a:ext>
            </a:extLst>
          </p:cNvPr>
          <p:cNvSpPr>
            <a:spLocks noGrp="1"/>
          </p:cNvSpPr>
          <p:nvPr>
            <p:ph type="body" sz="quarter" idx="14" hasCustomPrompt="1"/>
          </p:nvPr>
        </p:nvSpPr>
        <p:spPr>
          <a:xfrm>
            <a:off x="5449569" y="794115"/>
            <a:ext cx="4493441" cy="409000"/>
          </a:xfrm>
          <a:prstGeom prst="rect">
            <a:avLst/>
          </a:prstGeom>
        </p:spPr>
        <p:txBody>
          <a:bodyPr anchor="t"/>
          <a:lstStyle>
            <a:lvl1pPr algn="l">
              <a:lnSpc>
                <a:spcPct val="100000"/>
              </a:lnSpc>
              <a:spcBef>
                <a:spcPts val="0"/>
              </a:spcBef>
              <a:defRPr lang="es-ES" sz="2200" b="0" kern="1200" dirty="0">
                <a:solidFill>
                  <a:schemeClr val="bg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Titular datos RS</a:t>
            </a:r>
          </a:p>
        </p:txBody>
      </p:sp>
      <p:sp>
        <p:nvSpPr>
          <p:cNvPr id="3" name="Marcador de texto 2">
            <a:extLst>
              <a:ext uri="{FF2B5EF4-FFF2-40B4-BE49-F238E27FC236}">
                <a16:creationId xmlns:a16="http://schemas.microsoft.com/office/drawing/2014/main" id="{E517E990-02FD-D242-8B71-645EB27C2693}"/>
              </a:ext>
            </a:extLst>
          </p:cNvPr>
          <p:cNvSpPr>
            <a:spLocks noGrp="1"/>
          </p:cNvSpPr>
          <p:nvPr>
            <p:ph type="body" sz="quarter" idx="15" hasCustomPrompt="1"/>
          </p:nvPr>
        </p:nvSpPr>
        <p:spPr>
          <a:xfrm>
            <a:off x="708303" y="1647936"/>
            <a:ext cx="3971273" cy="511118"/>
          </a:xfrm>
          <a:prstGeom prst="rect">
            <a:avLst/>
          </a:prstGeom>
        </p:spPr>
        <p:txBody>
          <a:bodyPr/>
          <a:lstStyle>
            <a:lvl1pPr algn="l">
              <a:defRPr sz="2400" b="0" i="0" spc="-150">
                <a:solidFill>
                  <a:srgbClr val="FFC000"/>
                </a:solidFill>
                <a:latin typeface="Times New Roman" panose="02020603050405020304" pitchFamily="18" charset="0"/>
                <a:cs typeface="Times New Roman" panose="02020603050405020304" pitchFamily="18" charset="0"/>
              </a:defRPr>
            </a:lvl1pPr>
          </a:lstStyle>
          <a:p>
            <a:pPr lvl="0"/>
            <a:r>
              <a:rPr lang="es-ES"/>
              <a:t>Titulo2</a:t>
            </a:r>
          </a:p>
        </p:txBody>
      </p:sp>
      <p:sp>
        <p:nvSpPr>
          <p:cNvPr id="26" name="Marcador de texto 2">
            <a:extLst>
              <a:ext uri="{FF2B5EF4-FFF2-40B4-BE49-F238E27FC236}">
                <a16:creationId xmlns:a16="http://schemas.microsoft.com/office/drawing/2014/main" id="{BB710777-482D-A24D-893F-6D706C671860}"/>
              </a:ext>
            </a:extLst>
          </p:cNvPr>
          <p:cNvSpPr>
            <a:spLocks noGrp="1"/>
          </p:cNvSpPr>
          <p:nvPr>
            <p:ph type="body" sz="quarter" idx="19" hasCustomPrompt="1"/>
          </p:nvPr>
        </p:nvSpPr>
        <p:spPr>
          <a:xfrm>
            <a:off x="3846226" y="2967857"/>
            <a:ext cx="1372009" cy="656901"/>
          </a:xfrm>
          <a:prstGeom prst="rect">
            <a:avLst/>
          </a:prstGeom>
        </p:spPr>
        <p:txBody>
          <a:bodyPr anchor="t"/>
          <a:lstStyle>
            <a:lvl1pPr algn="l">
              <a:lnSpc>
                <a:spcPct val="100000"/>
              </a:lnSpc>
              <a:spcBef>
                <a:spcPts val="0"/>
              </a:spcBef>
              <a:defRPr lang="es-ES" sz="1600" b="0" kern="1200" dirty="0">
                <a:solidFill>
                  <a:schemeClr val="accent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Leyenda</a:t>
            </a:r>
          </a:p>
        </p:txBody>
      </p:sp>
      <p:pic>
        <p:nvPicPr>
          <p:cNvPr id="18" name="Imagen 1">
            <a:extLst>
              <a:ext uri="{FF2B5EF4-FFF2-40B4-BE49-F238E27FC236}">
                <a16:creationId xmlns:a16="http://schemas.microsoft.com/office/drawing/2014/main" id="{77A691E1-7027-A549-B2F8-880DFF01AF55}"/>
              </a:ext>
            </a:extLst>
          </p:cNvPr>
          <p:cNvPicPr>
            <a:picLocks noChangeAspect="1" noChangeArrowheads="1"/>
          </p:cNvPicPr>
          <p:nvPr userDrawn="1"/>
        </p:nvPicPr>
        <p:blipFill>
          <a:blip r:embed="rId2">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2868932" y="2864427"/>
            <a:ext cx="736717" cy="7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Imagen 2">
            <a:extLst>
              <a:ext uri="{FF2B5EF4-FFF2-40B4-BE49-F238E27FC236}">
                <a16:creationId xmlns:a16="http://schemas.microsoft.com/office/drawing/2014/main" id="{9F536517-4D8F-874B-8C5C-E3C482F66AB8}"/>
              </a:ext>
            </a:extLst>
          </p:cNvPr>
          <p:cNvPicPr>
            <a:picLocks noChangeAspect="1" noChangeArrowheads="1"/>
          </p:cNvPicPr>
          <p:nvPr userDrawn="1"/>
        </p:nvPicPr>
        <p:blipFill>
          <a:blip r:embed="rId3">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2868932" y="4142312"/>
            <a:ext cx="736717" cy="7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magen 3">
            <a:extLst>
              <a:ext uri="{FF2B5EF4-FFF2-40B4-BE49-F238E27FC236}">
                <a16:creationId xmlns:a16="http://schemas.microsoft.com/office/drawing/2014/main" id="{1157AB85-E56E-0D4C-BAC9-1C740AB068C7}"/>
              </a:ext>
            </a:extLst>
          </p:cNvPr>
          <p:cNvPicPr>
            <a:picLocks noChangeAspect="1" noChangeArrowheads="1"/>
          </p:cNvPicPr>
          <p:nvPr userDrawn="1"/>
        </p:nvPicPr>
        <p:blipFill>
          <a:blip r:embed="rId4">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6817009" y="4142313"/>
            <a:ext cx="736717" cy="7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Imagen 5">
            <a:extLst>
              <a:ext uri="{FF2B5EF4-FFF2-40B4-BE49-F238E27FC236}">
                <a16:creationId xmlns:a16="http://schemas.microsoft.com/office/drawing/2014/main" id="{0EA56C24-1D38-124D-8963-797F78CC4C43}"/>
              </a:ext>
            </a:extLst>
          </p:cNvPr>
          <p:cNvPicPr>
            <a:picLocks noChangeAspect="1" noChangeArrowheads="1"/>
          </p:cNvPicPr>
          <p:nvPr userDrawn="1"/>
        </p:nvPicPr>
        <p:blipFill>
          <a:blip r:embed="rId5">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6830822" y="2864427"/>
            <a:ext cx="736717" cy="7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Marcador de texto 2">
            <a:extLst>
              <a:ext uri="{FF2B5EF4-FFF2-40B4-BE49-F238E27FC236}">
                <a16:creationId xmlns:a16="http://schemas.microsoft.com/office/drawing/2014/main" id="{8D92A81C-8457-7346-9BE6-40677087E2FE}"/>
              </a:ext>
            </a:extLst>
          </p:cNvPr>
          <p:cNvSpPr>
            <a:spLocks noGrp="1"/>
          </p:cNvSpPr>
          <p:nvPr userDrawn="1">
            <p:ph type="body" sz="quarter" idx="20" hasCustomPrompt="1"/>
          </p:nvPr>
        </p:nvSpPr>
        <p:spPr>
          <a:xfrm>
            <a:off x="3846226" y="4272263"/>
            <a:ext cx="1372009" cy="656901"/>
          </a:xfrm>
          <a:prstGeom prst="rect">
            <a:avLst/>
          </a:prstGeom>
        </p:spPr>
        <p:txBody>
          <a:bodyPr anchor="t"/>
          <a:lstStyle>
            <a:lvl1pPr algn="l">
              <a:lnSpc>
                <a:spcPct val="100000"/>
              </a:lnSpc>
              <a:spcBef>
                <a:spcPts val="0"/>
              </a:spcBef>
              <a:defRPr lang="es-ES" sz="1600" b="0" kern="1200" dirty="0">
                <a:solidFill>
                  <a:schemeClr val="accent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Leyenda</a:t>
            </a:r>
          </a:p>
        </p:txBody>
      </p:sp>
      <p:sp>
        <p:nvSpPr>
          <p:cNvPr id="36" name="Marcador de texto 2">
            <a:extLst>
              <a:ext uri="{FF2B5EF4-FFF2-40B4-BE49-F238E27FC236}">
                <a16:creationId xmlns:a16="http://schemas.microsoft.com/office/drawing/2014/main" id="{7D63DC8F-8293-9145-ACBD-7EFAB36FA493}"/>
              </a:ext>
            </a:extLst>
          </p:cNvPr>
          <p:cNvSpPr>
            <a:spLocks noGrp="1"/>
          </p:cNvSpPr>
          <p:nvPr userDrawn="1">
            <p:ph type="body" sz="quarter" idx="21" hasCustomPrompt="1"/>
          </p:nvPr>
        </p:nvSpPr>
        <p:spPr>
          <a:xfrm>
            <a:off x="8048692" y="2967857"/>
            <a:ext cx="1372009" cy="656901"/>
          </a:xfrm>
          <a:prstGeom prst="rect">
            <a:avLst/>
          </a:prstGeom>
        </p:spPr>
        <p:txBody>
          <a:bodyPr anchor="t"/>
          <a:lstStyle>
            <a:lvl1pPr algn="l">
              <a:lnSpc>
                <a:spcPct val="100000"/>
              </a:lnSpc>
              <a:spcBef>
                <a:spcPts val="0"/>
              </a:spcBef>
              <a:defRPr lang="es-ES" sz="1600" b="0" kern="1200" dirty="0">
                <a:solidFill>
                  <a:schemeClr val="accent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Leyenda</a:t>
            </a:r>
          </a:p>
        </p:txBody>
      </p:sp>
      <p:sp>
        <p:nvSpPr>
          <p:cNvPr id="37" name="Marcador de texto 2">
            <a:extLst>
              <a:ext uri="{FF2B5EF4-FFF2-40B4-BE49-F238E27FC236}">
                <a16:creationId xmlns:a16="http://schemas.microsoft.com/office/drawing/2014/main" id="{D2BDD6D5-2A61-6A47-B8AD-E002F0A46EFD}"/>
              </a:ext>
            </a:extLst>
          </p:cNvPr>
          <p:cNvSpPr>
            <a:spLocks noGrp="1"/>
          </p:cNvSpPr>
          <p:nvPr userDrawn="1">
            <p:ph type="body" sz="quarter" idx="22" hasCustomPrompt="1"/>
          </p:nvPr>
        </p:nvSpPr>
        <p:spPr>
          <a:xfrm>
            <a:off x="8048692" y="4262867"/>
            <a:ext cx="1372009" cy="656901"/>
          </a:xfrm>
          <a:prstGeom prst="rect">
            <a:avLst/>
          </a:prstGeom>
        </p:spPr>
        <p:txBody>
          <a:bodyPr anchor="t"/>
          <a:lstStyle>
            <a:lvl1pPr algn="l">
              <a:lnSpc>
                <a:spcPct val="100000"/>
              </a:lnSpc>
              <a:spcBef>
                <a:spcPts val="0"/>
              </a:spcBef>
              <a:defRPr lang="es-ES" sz="1600" b="0" kern="1200" dirty="0">
                <a:solidFill>
                  <a:schemeClr val="accent1"/>
                </a:solidFill>
                <a:latin typeface="Helvetica Light" panose="020B0403020202020204" pitchFamily="34" charset="0"/>
                <a:ea typeface="Geneva" panose="020B0503030404040204" pitchFamily="34" charset="0"/>
                <a:cs typeface="Geneva" panose="020B0503030404040204" pitchFamily="34" charset="0"/>
              </a:defRPr>
            </a:lvl1pPr>
          </a:lstStyle>
          <a:p>
            <a:pPr lvl="0"/>
            <a:r>
              <a:rPr lang="es-ES"/>
              <a:t>Leyenda</a:t>
            </a:r>
          </a:p>
        </p:txBody>
      </p:sp>
    </p:spTree>
    <p:extLst>
      <p:ext uri="{BB962C8B-B14F-4D97-AF65-F5344CB8AC3E}">
        <p14:creationId xmlns:p14="http://schemas.microsoft.com/office/powerpoint/2010/main" val="24656558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ita, imagen, video">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AA79999F-DC12-E840-890B-A2B657503AAF}"/>
              </a:ext>
            </a:extLst>
          </p:cNvPr>
          <p:cNvSpPr/>
          <p:nvPr userDrawn="1"/>
        </p:nvSpPr>
        <p:spPr>
          <a:xfrm>
            <a:off x="0" y="850604"/>
            <a:ext cx="12192000" cy="5032744"/>
          </a:xfrm>
          <a:prstGeom prst="rect">
            <a:avLst/>
          </a:prstGeom>
          <a:solidFill>
            <a:schemeClr val="accent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p>
        </p:txBody>
      </p:sp>
      <p:sp>
        <p:nvSpPr>
          <p:cNvPr id="4" name="Marcador de número de diapositiva 3">
            <a:extLst>
              <a:ext uri="{FF2B5EF4-FFF2-40B4-BE49-F238E27FC236}">
                <a16:creationId xmlns:a16="http://schemas.microsoft.com/office/drawing/2014/main" id="{9489BD07-5A82-A44F-BEA8-F5C1CD59AE56}"/>
              </a:ext>
            </a:extLst>
          </p:cNvPr>
          <p:cNvSpPr>
            <a:spLocks noGrp="1"/>
          </p:cNvSpPr>
          <p:nvPr>
            <p:ph type="sldNum" sz="quarter" idx="12"/>
          </p:nvPr>
        </p:nvSpPr>
        <p:spPr>
          <a:xfrm>
            <a:off x="10799804" y="6461125"/>
            <a:ext cx="1392195" cy="260350"/>
          </a:xfrm>
        </p:spPr>
        <p:txBody>
          <a:bodyPr/>
          <a:lstStyle/>
          <a:p>
            <a:r>
              <a:rPr lang="es-ES"/>
              <a:t>/ </a:t>
            </a:r>
            <a:fld id="{E77D623B-8418-F642-B01C-38FE0BA158AD}" type="slidenum">
              <a:rPr lang="es-ES" smtClean="0"/>
              <a:t>‹Nº›</a:t>
            </a:fld>
            <a:endParaRPr lang="es-ES"/>
          </a:p>
        </p:txBody>
      </p:sp>
      <p:sp>
        <p:nvSpPr>
          <p:cNvPr id="6" name="Marcador de contenido 5">
            <a:extLst>
              <a:ext uri="{FF2B5EF4-FFF2-40B4-BE49-F238E27FC236}">
                <a16:creationId xmlns:a16="http://schemas.microsoft.com/office/drawing/2014/main" id="{B033EF07-4081-254A-B108-AEEEE83AB776}"/>
              </a:ext>
            </a:extLst>
          </p:cNvPr>
          <p:cNvSpPr>
            <a:spLocks noGrp="1"/>
          </p:cNvSpPr>
          <p:nvPr>
            <p:ph sz="quarter" idx="13"/>
          </p:nvPr>
        </p:nvSpPr>
        <p:spPr>
          <a:xfrm>
            <a:off x="280587" y="1389321"/>
            <a:ext cx="11630826" cy="3997842"/>
          </a:xfrm>
          <a:prstGeom prst="rect">
            <a:avLst/>
          </a:prstGeom>
          <a:noFill/>
        </p:spPr>
        <p:txBody>
          <a:bodyPr anchor="t"/>
          <a:lstStyle>
            <a:lvl1pPr marL="0" algn="ctr">
              <a:lnSpc>
                <a:spcPct val="100000"/>
              </a:lnSpc>
              <a:spcBef>
                <a:spcPts val="3600"/>
              </a:spcBef>
              <a:spcAft>
                <a:spcPts val="1200"/>
              </a:spcAft>
              <a:defRPr sz="4000" b="0" i="0">
                <a:solidFill>
                  <a:schemeClr val="bg1"/>
                </a:solidFill>
                <a:latin typeface="Times New Roman" panose="02020603050405020304" pitchFamily="18" charset="0"/>
                <a:cs typeface="Times New Roman" panose="02020603050405020304" pitchFamily="18" charset="0"/>
              </a:defRPr>
            </a:lvl1pPr>
          </a:lstStyle>
          <a:p>
            <a:pPr lvl="0"/>
            <a:endParaRPr lang="es-ES"/>
          </a:p>
          <a:p>
            <a:pPr lvl="0"/>
            <a:r>
              <a:rPr lang="es-ES"/>
              <a:t>Insertar una cita, imagen o vídeo</a:t>
            </a:r>
          </a:p>
        </p:txBody>
      </p:sp>
    </p:spTree>
    <p:extLst>
      <p:ext uri="{BB962C8B-B14F-4D97-AF65-F5344CB8AC3E}">
        <p14:creationId xmlns:p14="http://schemas.microsoft.com/office/powerpoint/2010/main" val="5935167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ondo color media pa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AA79999F-DC12-E840-890B-A2B657503AAF}"/>
              </a:ext>
            </a:extLst>
          </p:cNvPr>
          <p:cNvSpPr/>
          <p:nvPr userDrawn="1"/>
        </p:nvSpPr>
        <p:spPr>
          <a:xfrm>
            <a:off x="4628708" y="0"/>
            <a:ext cx="7563292" cy="6858000"/>
          </a:xfrm>
          <a:prstGeom prst="rect">
            <a:avLst/>
          </a:prstGeom>
          <a:solidFill>
            <a:srgbClr val="FFC00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p>
        </p:txBody>
      </p:sp>
      <p:sp>
        <p:nvSpPr>
          <p:cNvPr id="3" name="Marcador de texto 2">
            <a:extLst>
              <a:ext uri="{FF2B5EF4-FFF2-40B4-BE49-F238E27FC236}">
                <a16:creationId xmlns:a16="http://schemas.microsoft.com/office/drawing/2014/main" id="{BE7E25FC-F99F-3E47-AD9B-5C384118E010}"/>
              </a:ext>
            </a:extLst>
          </p:cNvPr>
          <p:cNvSpPr>
            <a:spLocks noGrp="1"/>
          </p:cNvSpPr>
          <p:nvPr>
            <p:ph type="body" sz="quarter" idx="13" hasCustomPrompt="1"/>
          </p:nvPr>
        </p:nvSpPr>
        <p:spPr>
          <a:xfrm>
            <a:off x="673395" y="1581149"/>
            <a:ext cx="2927498" cy="2409603"/>
          </a:xfrm>
          <a:prstGeom prst="rect">
            <a:avLst/>
          </a:prstGeom>
        </p:spPr>
        <p:txBody>
          <a:bodyPr/>
          <a:lstStyle>
            <a:lvl1pPr>
              <a:defRPr sz="1800">
                <a:solidFill>
                  <a:schemeClr val="bg2">
                    <a:lumMod val="50000"/>
                  </a:schemeClr>
                </a:solidFill>
                <a:latin typeface="Times New Roman" panose="02020603050405020304" pitchFamily="18" charset="0"/>
                <a:cs typeface="Times New Roman" panose="02020603050405020304" pitchFamily="18" charset="0"/>
              </a:defRPr>
            </a:lvl1pPr>
          </a:lstStyle>
          <a:p>
            <a:pPr lvl="0"/>
            <a:r>
              <a:rPr lang="es-ES"/>
              <a:t>Un fondo para resaltar algo</a:t>
            </a:r>
          </a:p>
        </p:txBody>
      </p:sp>
    </p:spTree>
    <p:extLst>
      <p:ext uri="{BB962C8B-B14F-4D97-AF65-F5344CB8AC3E}">
        <p14:creationId xmlns:p14="http://schemas.microsoft.com/office/powerpoint/2010/main" val="25933866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Pag. en blanco">
    <p:spTree>
      <p:nvGrpSpPr>
        <p:cNvPr id="1" name=""/>
        <p:cNvGrpSpPr/>
        <p:nvPr/>
      </p:nvGrpSpPr>
      <p:grpSpPr>
        <a:xfrm>
          <a:off x="0" y="0"/>
          <a:ext cx="0" cy="0"/>
          <a:chOff x="0" y="0"/>
          <a:chExt cx="0" cy="0"/>
        </a:xfrm>
      </p:grpSpPr>
      <p:sp>
        <p:nvSpPr>
          <p:cNvPr id="4" name="Rectángulo 1">
            <a:extLst>
              <a:ext uri="{FF2B5EF4-FFF2-40B4-BE49-F238E27FC236}">
                <a16:creationId xmlns:a16="http://schemas.microsoft.com/office/drawing/2014/main" id="{7724CBDB-CB7E-8644-8C64-0201BC6EF6DF}"/>
              </a:ext>
            </a:extLst>
          </p:cNvPr>
          <p:cNvSpPr>
            <a:spLocks noChangeArrowheads="1"/>
          </p:cNvSpPr>
          <p:nvPr userDrawn="1"/>
        </p:nvSpPr>
        <p:spPr bwMode="auto">
          <a:xfrm>
            <a:off x="12987338" y="4570413"/>
            <a:ext cx="1079500" cy="1079500"/>
          </a:xfrm>
          <a:prstGeom prst="rect">
            <a:avLst/>
          </a:prstGeom>
          <a:solidFill>
            <a:srgbClr val="D1474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r"/>
            <a:endParaRPr lang="es-ES" altLang="es-ES"/>
          </a:p>
        </p:txBody>
      </p:sp>
      <p:sp>
        <p:nvSpPr>
          <p:cNvPr id="6" name="Rectángulo 1">
            <a:extLst>
              <a:ext uri="{FF2B5EF4-FFF2-40B4-BE49-F238E27FC236}">
                <a16:creationId xmlns:a16="http://schemas.microsoft.com/office/drawing/2014/main" id="{777C747D-CC73-5A4B-BF35-8EF22FDA75FB}"/>
              </a:ext>
            </a:extLst>
          </p:cNvPr>
          <p:cNvSpPr>
            <a:spLocks noChangeArrowheads="1"/>
          </p:cNvSpPr>
          <p:nvPr userDrawn="1"/>
        </p:nvSpPr>
        <p:spPr bwMode="auto">
          <a:xfrm>
            <a:off x="12987338" y="2378075"/>
            <a:ext cx="1079500" cy="1079500"/>
          </a:xfrm>
          <a:prstGeom prst="rect">
            <a:avLst/>
          </a:prstGeom>
          <a:solidFill>
            <a:srgbClr val="37B6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r"/>
            <a:endParaRPr lang="es-ES" altLang="es-ES"/>
          </a:p>
        </p:txBody>
      </p:sp>
      <p:sp>
        <p:nvSpPr>
          <p:cNvPr id="7" name="Rectángulo 1">
            <a:extLst>
              <a:ext uri="{FF2B5EF4-FFF2-40B4-BE49-F238E27FC236}">
                <a16:creationId xmlns:a16="http://schemas.microsoft.com/office/drawing/2014/main" id="{7AAFF01C-1A57-DA4A-9B98-1AE3BBFA29F0}"/>
              </a:ext>
            </a:extLst>
          </p:cNvPr>
          <p:cNvSpPr>
            <a:spLocks noChangeArrowheads="1"/>
          </p:cNvSpPr>
          <p:nvPr userDrawn="1"/>
        </p:nvSpPr>
        <p:spPr bwMode="auto">
          <a:xfrm>
            <a:off x="12987338" y="3470275"/>
            <a:ext cx="1079500" cy="1079500"/>
          </a:xfrm>
          <a:prstGeom prst="rect">
            <a:avLst/>
          </a:prstGeom>
          <a:solidFill>
            <a:schemeClr val="tx2">
              <a:lumMod val="75000"/>
            </a:schemeClr>
          </a:solidFill>
          <a:ln>
            <a:noFill/>
          </a:ln>
        </p:spPr>
        <p:txBody>
          <a:bodyPr/>
          <a:lstStyle/>
          <a:p>
            <a:pPr algn="r">
              <a:defRPr/>
            </a:pPr>
            <a:endParaRPr lang="es-ES" altLang="es-ES"/>
          </a:p>
        </p:txBody>
      </p:sp>
      <p:sp>
        <p:nvSpPr>
          <p:cNvPr id="8" name="Rectángulo 1">
            <a:extLst>
              <a:ext uri="{FF2B5EF4-FFF2-40B4-BE49-F238E27FC236}">
                <a16:creationId xmlns:a16="http://schemas.microsoft.com/office/drawing/2014/main" id="{7101C053-2CC9-3B4D-AA29-D9C23B7CC667}"/>
              </a:ext>
            </a:extLst>
          </p:cNvPr>
          <p:cNvSpPr>
            <a:spLocks noChangeArrowheads="1"/>
          </p:cNvSpPr>
          <p:nvPr userDrawn="1"/>
        </p:nvSpPr>
        <p:spPr bwMode="auto">
          <a:xfrm>
            <a:off x="12987338" y="5659438"/>
            <a:ext cx="1079500" cy="1079500"/>
          </a:xfrm>
          <a:prstGeom prst="rect">
            <a:avLst/>
          </a:prstGeom>
          <a:solidFill>
            <a:srgbClr val="0F333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r"/>
            <a:endParaRPr lang="es-ES" altLang="es-ES"/>
          </a:p>
        </p:txBody>
      </p:sp>
    </p:spTree>
    <p:extLst>
      <p:ext uri="{BB962C8B-B14F-4D97-AF65-F5344CB8AC3E}">
        <p14:creationId xmlns:p14="http://schemas.microsoft.com/office/powerpoint/2010/main" val="25292328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Pag. en blanco /Ejemplo MENÚ">
    <p:spTree>
      <p:nvGrpSpPr>
        <p:cNvPr id="1" name=""/>
        <p:cNvGrpSpPr/>
        <p:nvPr/>
      </p:nvGrpSpPr>
      <p:grpSpPr>
        <a:xfrm>
          <a:off x="0" y="0"/>
          <a:ext cx="0" cy="0"/>
          <a:chOff x="0" y="0"/>
          <a:chExt cx="0" cy="0"/>
        </a:xfrm>
      </p:grpSpPr>
      <p:sp>
        <p:nvSpPr>
          <p:cNvPr id="4" name="Rectángulo 1">
            <a:extLst>
              <a:ext uri="{FF2B5EF4-FFF2-40B4-BE49-F238E27FC236}">
                <a16:creationId xmlns:a16="http://schemas.microsoft.com/office/drawing/2014/main" id="{7724CBDB-CB7E-8644-8C64-0201BC6EF6DF}"/>
              </a:ext>
            </a:extLst>
          </p:cNvPr>
          <p:cNvSpPr>
            <a:spLocks noChangeArrowheads="1"/>
          </p:cNvSpPr>
          <p:nvPr userDrawn="1"/>
        </p:nvSpPr>
        <p:spPr bwMode="auto">
          <a:xfrm>
            <a:off x="11486813" y="1087415"/>
            <a:ext cx="1079500" cy="1079500"/>
          </a:xfrm>
          <a:prstGeom prst="rect">
            <a:avLst/>
          </a:prstGeom>
          <a:solidFill>
            <a:srgbClr val="37B5B0"/>
          </a:solidFill>
          <a:ln>
            <a:noFill/>
          </a:ln>
        </p:spPr>
        <p:txBody>
          <a:bodyPr/>
          <a:lstStyle/>
          <a:p>
            <a:pPr algn="r"/>
            <a:endParaRPr lang="es-ES" altLang="es-ES"/>
          </a:p>
        </p:txBody>
      </p:sp>
      <p:sp>
        <p:nvSpPr>
          <p:cNvPr id="6" name="Rectángulo 1">
            <a:extLst>
              <a:ext uri="{FF2B5EF4-FFF2-40B4-BE49-F238E27FC236}">
                <a16:creationId xmlns:a16="http://schemas.microsoft.com/office/drawing/2014/main" id="{777C747D-CC73-5A4B-BF35-8EF22FDA75FB}"/>
              </a:ext>
            </a:extLst>
          </p:cNvPr>
          <p:cNvSpPr>
            <a:spLocks noChangeArrowheads="1"/>
          </p:cNvSpPr>
          <p:nvPr userDrawn="1"/>
        </p:nvSpPr>
        <p:spPr bwMode="auto">
          <a:xfrm>
            <a:off x="11486813" y="-14288"/>
            <a:ext cx="1079500" cy="1079500"/>
          </a:xfrm>
          <a:prstGeom prst="rect">
            <a:avLst/>
          </a:prstGeom>
          <a:solidFill>
            <a:srgbClr val="FFD100"/>
          </a:solidFill>
          <a:ln>
            <a:noFill/>
          </a:ln>
        </p:spPr>
        <p:txBody>
          <a:bodyPr/>
          <a:lstStyle/>
          <a:p>
            <a:pPr algn="r"/>
            <a:endParaRPr lang="es-ES" altLang="es-ES"/>
          </a:p>
        </p:txBody>
      </p:sp>
      <p:sp>
        <p:nvSpPr>
          <p:cNvPr id="7" name="Rectángulo 1">
            <a:extLst>
              <a:ext uri="{FF2B5EF4-FFF2-40B4-BE49-F238E27FC236}">
                <a16:creationId xmlns:a16="http://schemas.microsoft.com/office/drawing/2014/main" id="{7AAFF01C-1A57-DA4A-9B98-1AE3BBFA29F0}"/>
              </a:ext>
            </a:extLst>
          </p:cNvPr>
          <p:cNvSpPr>
            <a:spLocks noChangeArrowheads="1"/>
          </p:cNvSpPr>
          <p:nvPr userDrawn="1"/>
        </p:nvSpPr>
        <p:spPr bwMode="auto">
          <a:xfrm>
            <a:off x="11486813" y="5494226"/>
            <a:ext cx="1079500" cy="1079500"/>
          </a:xfrm>
          <a:prstGeom prst="rect">
            <a:avLst/>
          </a:prstGeom>
          <a:solidFill>
            <a:srgbClr val="EA524E"/>
          </a:solidFill>
          <a:ln>
            <a:noFill/>
          </a:ln>
        </p:spPr>
        <p:txBody>
          <a:bodyPr/>
          <a:lstStyle/>
          <a:p>
            <a:pPr algn="r">
              <a:defRPr/>
            </a:pPr>
            <a:endParaRPr lang="es-ES" altLang="es-ES"/>
          </a:p>
        </p:txBody>
      </p:sp>
      <p:sp>
        <p:nvSpPr>
          <p:cNvPr id="8" name="Rectángulo 1">
            <a:extLst>
              <a:ext uri="{FF2B5EF4-FFF2-40B4-BE49-F238E27FC236}">
                <a16:creationId xmlns:a16="http://schemas.microsoft.com/office/drawing/2014/main" id="{7101C053-2CC9-3B4D-AA29-D9C23B7CC667}"/>
              </a:ext>
            </a:extLst>
          </p:cNvPr>
          <p:cNvSpPr>
            <a:spLocks noChangeArrowheads="1"/>
          </p:cNvSpPr>
          <p:nvPr userDrawn="1"/>
        </p:nvSpPr>
        <p:spPr bwMode="auto">
          <a:xfrm>
            <a:off x="11486813" y="3290821"/>
            <a:ext cx="1079500" cy="1079500"/>
          </a:xfrm>
          <a:prstGeom prst="rect">
            <a:avLst/>
          </a:prstGeom>
          <a:solidFill>
            <a:schemeClr val="accent1"/>
          </a:solidFill>
          <a:ln>
            <a:noFill/>
          </a:ln>
        </p:spPr>
        <p:txBody>
          <a:bodyPr/>
          <a:lstStyle/>
          <a:p>
            <a:pPr algn="r"/>
            <a:endParaRPr lang="es-ES" altLang="es-ES"/>
          </a:p>
        </p:txBody>
      </p:sp>
      <p:sp>
        <p:nvSpPr>
          <p:cNvPr id="9" name="Rectángulo 12">
            <a:extLst>
              <a:ext uri="{FF2B5EF4-FFF2-40B4-BE49-F238E27FC236}">
                <a16:creationId xmlns:a16="http://schemas.microsoft.com/office/drawing/2014/main" id="{534E7E6F-DA15-014F-8721-07BFCB80BDA0}"/>
              </a:ext>
            </a:extLst>
          </p:cNvPr>
          <p:cNvSpPr>
            <a:spLocks noChangeArrowheads="1"/>
          </p:cNvSpPr>
          <p:nvPr userDrawn="1"/>
        </p:nvSpPr>
        <p:spPr bwMode="auto">
          <a:xfrm>
            <a:off x="-43788" y="1271478"/>
            <a:ext cx="1497073" cy="316997"/>
          </a:xfrm>
          <a:prstGeom prst="rect">
            <a:avLst/>
          </a:prstGeom>
          <a:solidFill>
            <a:srgbClr val="52737D"/>
          </a:solidFill>
          <a:ln>
            <a:noFill/>
          </a:ln>
        </p:spPr>
        <p:txBody>
          <a:bodyPr/>
          <a:lstStyle/>
          <a:p>
            <a:pPr algn="ctr"/>
            <a:r>
              <a:rPr lang="es-ES" altLang="es-ES" sz="1600" b="0">
                <a:solidFill>
                  <a:schemeClr val="bg1"/>
                </a:solidFill>
                <a:latin typeface="Helvetica Light" panose="020B0403020202020204"/>
              </a:rPr>
              <a:t>Menu1</a:t>
            </a:r>
          </a:p>
        </p:txBody>
      </p:sp>
      <p:sp>
        <p:nvSpPr>
          <p:cNvPr id="10" name="Rectángulo 12">
            <a:extLst>
              <a:ext uri="{FF2B5EF4-FFF2-40B4-BE49-F238E27FC236}">
                <a16:creationId xmlns:a16="http://schemas.microsoft.com/office/drawing/2014/main" id="{A7AD72FF-3277-234B-9078-6285195B98AB}"/>
              </a:ext>
            </a:extLst>
          </p:cNvPr>
          <p:cNvSpPr>
            <a:spLocks noChangeArrowheads="1"/>
          </p:cNvSpPr>
          <p:nvPr userDrawn="1"/>
        </p:nvSpPr>
        <p:spPr bwMode="auto">
          <a:xfrm>
            <a:off x="-30377" y="1728659"/>
            <a:ext cx="1497073" cy="316997"/>
          </a:xfrm>
          <a:prstGeom prst="rect">
            <a:avLst/>
          </a:prstGeom>
          <a:solidFill>
            <a:srgbClr val="FFC000"/>
          </a:solidFill>
          <a:ln>
            <a:noFill/>
          </a:ln>
        </p:spPr>
        <p:txBody>
          <a:bodyPr/>
          <a:lstStyle/>
          <a:p>
            <a:pPr algn="ctr"/>
            <a:r>
              <a:rPr lang="es-ES" altLang="es-ES" sz="1600" b="0" err="1">
                <a:latin typeface="Helvetica Light" panose="020B0403020202020204"/>
              </a:rPr>
              <a:t>Pag</a:t>
            </a:r>
            <a:r>
              <a:rPr lang="es-ES" altLang="es-ES" sz="1600" b="0">
                <a:latin typeface="Helvetica Light" panose="020B0403020202020204"/>
              </a:rPr>
              <a:t>. actual</a:t>
            </a:r>
          </a:p>
        </p:txBody>
      </p:sp>
      <p:sp>
        <p:nvSpPr>
          <p:cNvPr id="11" name="Rectángulo 12">
            <a:extLst>
              <a:ext uri="{FF2B5EF4-FFF2-40B4-BE49-F238E27FC236}">
                <a16:creationId xmlns:a16="http://schemas.microsoft.com/office/drawing/2014/main" id="{8D341CAF-9E67-8247-B0E4-8E6324244B4A}"/>
              </a:ext>
            </a:extLst>
          </p:cNvPr>
          <p:cNvSpPr>
            <a:spLocks noChangeArrowheads="1"/>
          </p:cNvSpPr>
          <p:nvPr userDrawn="1"/>
        </p:nvSpPr>
        <p:spPr bwMode="auto">
          <a:xfrm>
            <a:off x="-30377" y="2203034"/>
            <a:ext cx="1497073" cy="316997"/>
          </a:xfrm>
          <a:prstGeom prst="rect">
            <a:avLst/>
          </a:prstGeom>
          <a:solidFill>
            <a:srgbClr val="52737D"/>
          </a:solidFill>
          <a:ln>
            <a:noFill/>
          </a:ln>
        </p:spPr>
        <p:txBody>
          <a:bodyPr/>
          <a:lstStyle/>
          <a:p>
            <a:pPr algn="ctr"/>
            <a:r>
              <a:rPr lang="es-ES" altLang="es-ES" sz="1600" b="0" err="1">
                <a:solidFill>
                  <a:schemeClr val="bg1"/>
                </a:solidFill>
                <a:latin typeface="Helvetica Light" panose="020B0403020202020204"/>
              </a:rPr>
              <a:t>Menu</a:t>
            </a:r>
            <a:r>
              <a:rPr lang="es-ES" altLang="es-ES" sz="1600" b="0">
                <a:solidFill>
                  <a:schemeClr val="bg1"/>
                </a:solidFill>
                <a:latin typeface="Helvetica Light" panose="020B0403020202020204"/>
              </a:rPr>
              <a:t> 3</a:t>
            </a:r>
          </a:p>
        </p:txBody>
      </p:sp>
      <p:sp>
        <p:nvSpPr>
          <p:cNvPr id="12" name="Rectángulo 12">
            <a:extLst>
              <a:ext uri="{FF2B5EF4-FFF2-40B4-BE49-F238E27FC236}">
                <a16:creationId xmlns:a16="http://schemas.microsoft.com/office/drawing/2014/main" id="{7CCB8185-FD9C-244E-93D9-14C4110CED5E}"/>
              </a:ext>
            </a:extLst>
          </p:cNvPr>
          <p:cNvSpPr>
            <a:spLocks noChangeArrowheads="1"/>
          </p:cNvSpPr>
          <p:nvPr userDrawn="1"/>
        </p:nvSpPr>
        <p:spPr bwMode="auto">
          <a:xfrm>
            <a:off x="-16966" y="2685455"/>
            <a:ext cx="1497073" cy="316997"/>
          </a:xfrm>
          <a:prstGeom prst="rect">
            <a:avLst/>
          </a:prstGeom>
          <a:solidFill>
            <a:srgbClr val="52737D"/>
          </a:solidFill>
          <a:ln>
            <a:noFill/>
          </a:ln>
        </p:spPr>
        <p:txBody>
          <a:bodyPr/>
          <a:lstStyle/>
          <a:p>
            <a:pPr algn="ctr"/>
            <a:r>
              <a:rPr lang="es-ES" altLang="es-ES" sz="1600" b="0">
                <a:solidFill>
                  <a:schemeClr val="bg1"/>
                </a:solidFill>
                <a:latin typeface="Helvetica Light" panose="020B0403020202020204"/>
              </a:rPr>
              <a:t>Menú 4</a:t>
            </a:r>
          </a:p>
        </p:txBody>
      </p:sp>
      <p:sp>
        <p:nvSpPr>
          <p:cNvPr id="14" name="Rectángulo 1">
            <a:extLst>
              <a:ext uri="{FF2B5EF4-FFF2-40B4-BE49-F238E27FC236}">
                <a16:creationId xmlns:a16="http://schemas.microsoft.com/office/drawing/2014/main" id="{48246611-FBE8-A248-A9B5-3F68AAB04147}"/>
              </a:ext>
            </a:extLst>
          </p:cNvPr>
          <p:cNvSpPr>
            <a:spLocks noChangeArrowheads="1"/>
          </p:cNvSpPr>
          <p:nvPr userDrawn="1"/>
        </p:nvSpPr>
        <p:spPr bwMode="auto">
          <a:xfrm>
            <a:off x="11486813" y="2189118"/>
            <a:ext cx="1079500" cy="1079500"/>
          </a:xfrm>
          <a:prstGeom prst="rect">
            <a:avLst/>
          </a:prstGeom>
          <a:solidFill>
            <a:schemeClr val="tx2"/>
          </a:solidFill>
          <a:ln>
            <a:noFill/>
          </a:ln>
        </p:spPr>
        <p:txBody>
          <a:bodyPr/>
          <a:lstStyle/>
          <a:p>
            <a:pPr algn="r"/>
            <a:endParaRPr lang="es-ES" altLang="es-ES"/>
          </a:p>
        </p:txBody>
      </p:sp>
      <p:sp>
        <p:nvSpPr>
          <p:cNvPr id="15" name="Rectángulo 1">
            <a:extLst>
              <a:ext uri="{FF2B5EF4-FFF2-40B4-BE49-F238E27FC236}">
                <a16:creationId xmlns:a16="http://schemas.microsoft.com/office/drawing/2014/main" id="{8B798367-7713-F140-AC7E-D84D9737A47B}"/>
              </a:ext>
            </a:extLst>
          </p:cNvPr>
          <p:cNvSpPr>
            <a:spLocks noChangeArrowheads="1"/>
          </p:cNvSpPr>
          <p:nvPr userDrawn="1"/>
        </p:nvSpPr>
        <p:spPr bwMode="auto">
          <a:xfrm>
            <a:off x="11486813" y="4392524"/>
            <a:ext cx="1079500" cy="1079500"/>
          </a:xfrm>
          <a:prstGeom prst="rect">
            <a:avLst/>
          </a:prstGeom>
          <a:solidFill>
            <a:srgbClr val="1C7372"/>
          </a:solidFill>
          <a:ln>
            <a:noFill/>
          </a:ln>
        </p:spPr>
        <p:txBody>
          <a:bodyPr/>
          <a:lstStyle/>
          <a:p>
            <a:pPr algn="r"/>
            <a:endParaRPr lang="es-ES" altLang="es-ES"/>
          </a:p>
        </p:txBody>
      </p:sp>
      <p:sp>
        <p:nvSpPr>
          <p:cNvPr id="16" name="Marcador de texto 2">
            <a:extLst>
              <a:ext uri="{FF2B5EF4-FFF2-40B4-BE49-F238E27FC236}">
                <a16:creationId xmlns:a16="http://schemas.microsoft.com/office/drawing/2014/main" id="{6AC26D8B-11F1-AE41-9F67-9E2D840B1298}"/>
              </a:ext>
            </a:extLst>
          </p:cNvPr>
          <p:cNvSpPr>
            <a:spLocks noGrp="1"/>
          </p:cNvSpPr>
          <p:nvPr>
            <p:ph type="body" sz="quarter" idx="15" hasCustomPrompt="1"/>
          </p:nvPr>
        </p:nvSpPr>
        <p:spPr>
          <a:xfrm>
            <a:off x="192259" y="3498907"/>
            <a:ext cx="4439118" cy="1239348"/>
          </a:xfrm>
          <a:prstGeom prst="rect">
            <a:avLst/>
          </a:prstGeom>
        </p:spPr>
        <p:txBody>
          <a:bodyPr/>
          <a:lstStyle>
            <a:lvl1pPr algn="l">
              <a:defRPr sz="1800" b="0" i="1" spc="0">
                <a:solidFill>
                  <a:srgbClr val="D24745"/>
                </a:solidFill>
                <a:latin typeface="Times New Roman" panose="02020603050405020304" pitchFamily="18" charset="0"/>
                <a:cs typeface="Times New Roman" panose="02020603050405020304" pitchFamily="18" charset="0"/>
              </a:defRPr>
            </a:lvl1pPr>
          </a:lstStyle>
          <a:p>
            <a:pPr lvl="0"/>
            <a:r>
              <a:rPr lang="es-ES"/>
              <a:t>Ejemplo de un menú /copiar y pegar en una diapositiva manualmente desde el patrón</a:t>
            </a:r>
          </a:p>
        </p:txBody>
      </p:sp>
      <p:sp>
        <p:nvSpPr>
          <p:cNvPr id="17" name="Marcador de texto 2">
            <a:extLst>
              <a:ext uri="{FF2B5EF4-FFF2-40B4-BE49-F238E27FC236}">
                <a16:creationId xmlns:a16="http://schemas.microsoft.com/office/drawing/2014/main" id="{F0FE64D2-3507-174B-B558-14DB39EAAEC0}"/>
              </a:ext>
            </a:extLst>
          </p:cNvPr>
          <p:cNvSpPr>
            <a:spLocks noGrp="1"/>
          </p:cNvSpPr>
          <p:nvPr>
            <p:ph type="body" sz="quarter" idx="16" hasCustomPrompt="1"/>
          </p:nvPr>
        </p:nvSpPr>
        <p:spPr>
          <a:xfrm>
            <a:off x="6545705" y="5670150"/>
            <a:ext cx="4741889" cy="727651"/>
          </a:xfrm>
          <a:prstGeom prst="rect">
            <a:avLst/>
          </a:prstGeom>
        </p:spPr>
        <p:txBody>
          <a:bodyPr/>
          <a:lstStyle>
            <a:lvl1pPr algn="l">
              <a:defRPr sz="1800" b="0" i="1" spc="0">
                <a:solidFill>
                  <a:srgbClr val="D24745"/>
                </a:solidFill>
                <a:latin typeface="Times New Roman" panose="02020603050405020304" pitchFamily="18" charset="0"/>
                <a:cs typeface="Times New Roman" panose="02020603050405020304" pitchFamily="18" charset="0"/>
              </a:defRPr>
            </a:lvl1pPr>
          </a:lstStyle>
          <a:p>
            <a:pPr lvl="0"/>
            <a:r>
              <a:rPr lang="es-ES"/>
              <a:t>Banco de iconos:</a:t>
            </a:r>
          </a:p>
          <a:p>
            <a:pPr lvl="0"/>
            <a:r>
              <a:rPr lang="es-ES"/>
              <a:t>https://</a:t>
            </a:r>
            <a:r>
              <a:rPr lang="es-ES" err="1"/>
              <a:t>fonts.google.com</a:t>
            </a:r>
            <a:r>
              <a:rPr lang="es-ES"/>
              <a:t>/</a:t>
            </a:r>
            <a:r>
              <a:rPr lang="es-ES" err="1"/>
              <a:t>icons</a:t>
            </a:r>
            <a:endParaRPr lang="es-ES"/>
          </a:p>
          <a:p>
            <a:pPr lvl="0"/>
            <a:endParaRPr lang="es-ES"/>
          </a:p>
        </p:txBody>
      </p:sp>
    </p:spTree>
    <p:extLst>
      <p:ext uri="{BB962C8B-B14F-4D97-AF65-F5344CB8AC3E}">
        <p14:creationId xmlns:p14="http://schemas.microsoft.com/office/powerpoint/2010/main" val="27450463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8B90FC6-19EA-9DF6-2939-6DCD7B0CBE6F}"/>
              </a:ext>
            </a:extLst>
          </p:cNvPr>
          <p:cNvSpPr>
            <a:spLocks noGrp="1"/>
          </p:cNvSpPr>
          <p:nvPr>
            <p:ph type="dt" sz="half" idx="10"/>
          </p:nvPr>
        </p:nvSpPr>
        <p:spPr/>
        <p:txBody>
          <a:bodyPr/>
          <a:lstStyle/>
          <a:p>
            <a:fld id="{C997B823-029A-2747-BA03-7415BA052DC5}" type="datetimeFigureOut">
              <a:rPr lang="es-ES" smtClean="0"/>
              <a:t>20/10/25</a:t>
            </a:fld>
            <a:endParaRPr lang="es-ES"/>
          </a:p>
        </p:txBody>
      </p:sp>
      <p:sp>
        <p:nvSpPr>
          <p:cNvPr id="3" name="Marcador de pie de página 2">
            <a:extLst>
              <a:ext uri="{FF2B5EF4-FFF2-40B4-BE49-F238E27FC236}">
                <a16:creationId xmlns:a16="http://schemas.microsoft.com/office/drawing/2014/main" id="{8F06CAC1-0736-48BD-F755-03473E293694}"/>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871C7586-6F12-9B1D-1BA4-07C7E6A8D5DC}"/>
              </a:ext>
            </a:extLst>
          </p:cNvPr>
          <p:cNvSpPr>
            <a:spLocks noGrp="1"/>
          </p:cNvSpPr>
          <p:nvPr>
            <p:ph type="sldNum" sz="quarter" idx="12"/>
          </p:nvPr>
        </p:nvSpPr>
        <p:spPr/>
        <p:txBody>
          <a:bodyPr/>
          <a:lstStyle/>
          <a:p>
            <a:fld id="{9B315B7E-D30E-634E-813B-E851C1F4B1CD}" type="slidenum">
              <a:rPr lang="es-ES" smtClean="0"/>
              <a:t>‹Nº›</a:t>
            </a:fld>
            <a:endParaRPr lang="es-ES"/>
          </a:p>
        </p:txBody>
      </p:sp>
    </p:spTree>
    <p:extLst>
      <p:ext uri="{BB962C8B-B14F-4D97-AF65-F5344CB8AC3E}">
        <p14:creationId xmlns:p14="http://schemas.microsoft.com/office/powerpoint/2010/main" val="28934085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6502328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23835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4.xml"/><Relationship Id="rId5" Type="http://schemas.openxmlformats.org/officeDocument/2006/relationships/hyperlink" Target="http://www.upv.es/" TargetMode="External"/><Relationship Id="rId4" Type="http://schemas.openxmlformats.org/officeDocument/2006/relationships/image" Target="../media/image4.jpe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5.xml"/><Relationship Id="rId5" Type="http://schemas.openxmlformats.org/officeDocument/2006/relationships/hyperlink" Target="http://www.upv.es/" TargetMode="External"/><Relationship Id="rId4" Type="http://schemas.openxmlformats.org/officeDocument/2006/relationships/image" Target="../media/image4.jpe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6.xml"/><Relationship Id="rId6" Type="http://schemas.openxmlformats.org/officeDocument/2006/relationships/hyperlink" Target="http://www.upv.es/" TargetMode="External"/><Relationship Id="rId5" Type="http://schemas.openxmlformats.org/officeDocument/2006/relationships/image" Target="../media/image4.jpeg"/><Relationship Id="rId4" Type="http://schemas.openxmlformats.org/officeDocument/2006/relationships/image" Target="../media/image5.jpeg"/></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hyperlink" Target="http://www.upv.es/" TargetMode="Externa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1.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7.xml"/><Relationship Id="rId1" Type="http://schemas.openxmlformats.org/officeDocument/2006/relationships/slideLayout" Target="../slideLayouts/slideLayout10.xml"/><Relationship Id="rId6" Type="http://schemas.openxmlformats.org/officeDocument/2006/relationships/hyperlink" Target="http://www.upv.es/" TargetMode="External"/><Relationship Id="rId5" Type="http://schemas.openxmlformats.org/officeDocument/2006/relationships/image" Target="../media/image4.jpeg"/><Relationship Id="rId4" Type="http://schemas.openxmlformats.org/officeDocument/2006/relationships/image" Target="../media/image8.jpe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26" Type="http://schemas.openxmlformats.org/officeDocument/2006/relationships/slideLayout" Target="../slideLayouts/slideLayout36.xml"/><Relationship Id="rId3" Type="http://schemas.openxmlformats.org/officeDocument/2006/relationships/slideLayout" Target="../slideLayouts/slideLayout13.xml"/><Relationship Id="rId21" Type="http://schemas.openxmlformats.org/officeDocument/2006/relationships/slideLayout" Target="../slideLayouts/slideLayout31.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5" Type="http://schemas.openxmlformats.org/officeDocument/2006/relationships/slideLayout" Target="../slideLayouts/slideLayout35.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slideLayout" Target="../slideLayouts/slideLayout30.xml"/><Relationship Id="rId29" Type="http://schemas.openxmlformats.org/officeDocument/2006/relationships/image" Target="../media/image4.jpeg"/><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24" Type="http://schemas.openxmlformats.org/officeDocument/2006/relationships/slideLayout" Target="../slideLayouts/slideLayout34.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23" Type="http://schemas.openxmlformats.org/officeDocument/2006/relationships/slideLayout" Target="../slideLayouts/slideLayout33.xml"/><Relationship Id="rId28" Type="http://schemas.openxmlformats.org/officeDocument/2006/relationships/image" Target="../media/image1.png"/><Relationship Id="rId10" Type="http://schemas.openxmlformats.org/officeDocument/2006/relationships/slideLayout" Target="../slideLayouts/slideLayout20.xml"/><Relationship Id="rId19" Type="http://schemas.openxmlformats.org/officeDocument/2006/relationships/slideLayout" Target="../slideLayouts/slideLayout2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 Id="rId22" Type="http://schemas.openxmlformats.org/officeDocument/2006/relationships/slideLayout" Target="../slideLayouts/slideLayout32.xml"/><Relationship Id="rId27" Type="http://schemas.openxmlformats.org/officeDocument/2006/relationships/theme" Target="../theme/theme8.xml"/><Relationship Id="rId30" Type="http://schemas.openxmlformats.org/officeDocument/2006/relationships/hyperlink" Target="http://www.upv.es/" TargetMode="Externa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9.xml"/><Relationship Id="rId1" Type="http://schemas.openxmlformats.org/officeDocument/2006/relationships/slideLayout" Target="../slideLayouts/slideLayout37.xml"/><Relationship Id="rId5" Type="http://schemas.openxmlformats.org/officeDocument/2006/relationships/hyperlink" Target="http://www.upv.es/" TargetMode="External"/><Relationship Id="rId4" Type="http://schemas.openxmlformats.org/officeDocument/2006/relationships/image" Target="../media/image4.jpeg"/></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0.xml"/><Relationship Id="rId1"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7 Rectángulo">
            <a:extLst>
              <a:ext uri="{FF2B5EF4-FFF2-40B4-BE49-F238E27FC236}">
                <a16:creationId xmlns:a16="http://schemas.microsoft.com/office/drawing/2014/main" id="{3C9AEBF6-0025-5144-85F2-535D87C3CBBE}"/>
              </a:ext>
            </a:extLst>
          </p:cNvPr>
          <p:cNvSpPr/>
          <p:nvPr userDrawn="1"/>
        </p:nvSpPr>
        <p:spPr bwMode="auto">
          <a:xfrm>
            <a:off x="-292100" y="1581150"/>
            <a:ext cx="12976225" cy="6054725"/>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b="0">
              <a:latin typeface="Helvetica Light" panose="020B0403020202020204" pitchFamily="34" charset="0"/>
            </a:endParaRPr>
          </a:p>
        </p:txBody>
      </p:sp>
      <p:pic>
        <p:nvPicPr>
          <p:cNvPr id="1027" name="Imagen 5">
            <a:extLst>
              <a:ext uri="{FF2B5EF4-FFF2-40B4-BE49-F238E27FC236}">
                <a16:creationId xmlns:a16="http://schemas.microsoft.com/office/drawing/2014/main" id="{34E81018-51F8-3C48-9490-9357027C7E5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4621869" y="309563"/>
            <a:ext cx="2948262"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n 4">
            <a:extLst>
              <a:ext uri="{FF2B5EF4-FFF2-40B4-BE49-F238E27FC236}">
                <a16:creationId xmlns:a16="http://schemas.microsoft.com/office/drawing/2014/main" id="{B7CE2CF3-C2FC-5348-AD5C-E43FA9D16ED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1584063"/>
            <a:ext cx="12191999" cy="5273937"/>
          </a:xfrm>
          <a:prstGeom prst="rect">
            <a:avLst/>
          </a:prstGeom>
        </p:spPr>
      </p:pic>
    </p:spTree>
  </p:cSld>
  <p:clrMap bg1="lt1" tx1="dk1" bg2="lt2" tx2="dk2" accent1="accent1" accent2="accent2" accent3="accent3" accent4="accent4" accent5="accent5" accent6="accent6" hlink="hlink" folHlink="folHlink"/>
  <p:sldLayoutIdLst>
    <p:sldLayoutId id="2147483848"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66" algn="ctr" rtl="0" fontAlgn="base">
        <a:spcBef>
          <a:spcPct val="0"/>
        </a:spcBef>
        <a:spcAft>
          <a:spcPct val="0"/>
        </a:spcAft>
        <a:defRPr sz="4400">
          <a:solidFill>
            <a:schemeClr val="tx1"/>
          </a:solidFill>
          <a:latin typeface="Calibri" pitchFamily="34" charset="0"/>
        </a:defRPr>
      </a:lvl6pPr>
      <a:lvl7pPr marL="914332" algn="ctr" rtl="0" fontAlgn="base">
        <a:spcBef>
          <a:spcPct val="0"/>
        </a:spcBef>
        <a:spcAft>
          <a:spcPct val="0"/>
        </a:spcAft>
        <a:defRPr sz="4400">
          <a:solidFill>
            <a:schemeClr val="tx1"/>
          </a:solidFill>
          <a:latin typeface="Calibri" pitchFamily="34" charset="0"/>
        </a:defRPr>
      </a:lvl7pPr>
      <a:lvl8pPr marL="1371498" algn="ctr" rtl="0" fontAlgn="base">
        <a:spcBef>
          <a:spcPct val="0"/>
        </a:spcBef>
        <a:spcAft>
          <a:spcPct val="0"/>
        </a:spcAft>
        <a:defRPr sz="4400">
          <a:solidFill>
            <a:schemeClr val="tx1"/>
          </a:solidFill>
          <a:latin typeface="Calibri" pitchFamily="34" charset="0"/>
        </a:defRPr>
      </a:lvl8pPr>
      <a:lvl9pPr marL="1828664"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412"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78"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44"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08"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4274" name="Imagen 5">
            <a:extLst>
              <a:ext uri="{FF2B5EF4-FFF2-40B4-BE49-F238E27FC236}">
                <a16:creationId xmlns:a16="http://schemas.microsoft.com/office/drawing/2014/main" id="{0A869FE2-7DFA-C948-BFAD-458D4110AF96}"/>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tretch>
            <a:fillRect/>
          </a:stretch>
        </p:blipFill>
        <p:spPr bwMode="auto">
          <a:xfrm>
            <a:off x="4621869" y="309563"/>
            <a:ext cx="2948262"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5">
            <a:extLst>
              <a:ext uri="{FF2B5EF4-FFF2-40B4-BE49-F238E27FC236}">
                <a16:creationId xmlns:a16="http://schemas.microsoft.com/office/drawing/2014/main" id="{80CDE2DB-816E-D24D-9EEB-536E009933C9}"/>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74821" y="2546398"/>
            <a:ext cx="12341641" cy="4361218"/>
          </a:xfrm>
          <a:prstGeom prst="rect">
            <a:avLst/>
          </a:prstGeom>
        </p:spPr>
      </p:pic>
    </p:spTree>
  </p:cSld>
  <p:clrMap bg1="lt1" tx1="dk1" bg2="lt2" tx2="dk2" accent1="accent1" accent2="accent2" accent3="accent3" accent4="accent4" accent5="accent5" accent6="accent6" hlink="hlink" folHlink="folHlink"/>
  <p:sldLayoutIdLst>
    <p:sldLayoutId id="2147483849" r:id="rId1"/>
    <p:sldLayoutId id="2147483925" r:id="rId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66" algn="ctr" rtl="0" fontAlgn="base">
        <a:spcBef>
          <a:spcPct val="0"/>
        </a:spcBef>
        <a:spcAft>
          <a:spcPct val="0"/>
        </a:spcAft>
        <a:defRPr sz="4400">
          <a:solidFill>
            <a:schemeClr val="tx1"/>
          </a:solidFill>
          <a:latin typeface="Calibri" pitchFamily="34" charset="0"/>
        </a:defRPr>
      </a:lvl6pPr>
      <a:lvl7pPr marL="914332" algn="ctr" rtl="0" fontAlgn="base">
        <a:spcBef>
          <a:spcPct val="0"/>
        </a:spcBef>
        <a:spcAft>
          <a:spcPct val="0"/>
        </a:spcAft>
        <a:defRPr sz="4400">
          <a:solidFill>
            <a:schemeClr val="tx1"/>
          </a:solidFill>
          <a:latin typeface="Calibri" pitchFamily="34" charset="0"/>
        </a:defRPr>
      </a:lvl7pPr>
      <a:lvl8pPr marL="1371498" algn="ctr" rtl="0" fontAlgn="base">
        <a:spcBef>
          <a:spcPct val="0"/>
        </a:spcBef>
        <a:spcAft>
          <a:spcPct val="0"/>
        </a:spcAft>
        <a:defRPr sz="4400">
          <a:solidFill>
            <a:schemeClr val="tx1"/>
          </a:solidFill>
          <a:latin typeface="Calibri" pitchFamily="34" charset="0"/>
        </a:defRPr>
      </a:lvl8pPr>
      <a:lvl9pPr marL="1828664"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412"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78"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44"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08"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2" name="Gráfico 2">
            <a:extLst>
              <a:ext uri="{FF2B5EF4-FFF2-40B4-BE49-F238E27FC236}">
                <a16:creationId xmlns:a16="http://schemas.microsoft.com/office/drawing/2014/main" id="{17162937-D139-A24A-9F8F-E7312C87D26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70781" y="176213"/>
            <a:ext cx="14189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6">
            <a:extLst>
              <a:ext uri="{FF2B5EF4-FFF2-40B4-BE49-F238E27FC236}">
                <a16:creationId xmlns:a16="http://schemas.microsoft.com/office/drawing/2014/main" id="{6FF15F62-FD44-9041-91E1-07C1015F70EA}"/>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430" y="6268003"/>
            <a:ext cx="1693438" cy="594372"/>
          </a:xfrm>
          <a:prstGeom prst="rect">
            <a:avLst/>
          </a:prstGeom>
        </p:spPr>
      </p:pic>
      <p:sp>
        <p:nvSpPr>
          <p:cNvPr id="9" name="Text Box 2066">
            <a:extLst>
              <a:ext uri="{FF2B5EF4-FFF2-40B4-BE49-F238E27FC236}">
                <a16:creationId xmlns:a16="http://schemas.microsoft.com/office/drawing/2014/main" id="{22183510-9839-8544-B34D-AE29AF4908C7}"/>
              </a:ext>
            </a:extLst>
          </p:cNvPr>
          <p:cNvSpPr txBox="1">
            <a:spLocks noChangeArrowheads="1"/>
          </p:cNvSpPr>
          <p:nvPr userDrawn="1"/>
        </p:nvSpPr>
        <p:spPr bwMode="auto">
          <a:xfrm>
            <a:off x="1798638" y="6402130"/>
            <a:ext cx="4011958" cy="215444"/>
          </a:xfrm>
          <a:prstGeom prst="rect">
            <a:avLst/>
          </a:prstGeom>
          <a:noFill/>
          <a:ln>
            <a:noFill/>
          </a:ln>
          <a:effectLst/>
        </p:spPr>
        <p:txBody>
          <a:bodyPr wrap="square">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 sz="800" b="1" cap="all">
                <a:solidFill>
                  <a:schemeClr val="tx1">
                    <a:lumMod val="65000"/>
                    <a:lumOff val="35000"/>
                  </a:schemeClr>
                </a:solidFill>
                <a:latin typeface="Helvetica" pitchFamily="34" charset="0"/>
              </a:rPr>
              <a:t>Vicerrectorado DE PROFESORADO Y ORDENACIÓN ACADÉMICA</a:t>
            </a:r>
          </a:p>
        </p:txBody>
      </p:sp>
      <p:sp>
        <p:nvSpPr>
          <p:cNvPr id="10" name="2 Rectángulo">
            <a:hlinkClick r:id="rId5"/>
            <a:extLst>
              <a:ext uri="{FF2B5EF4-FFF2-40B4-BE49-F238E27FC236}">
                <a16:creationId xmlns:a16="http://schemas.microsoft.com/office/drawing/2014/main" id="{25AF3AD0-961A-CF41-9567-D20056ACC8AE}"/>
              </a:ext>
            </a:extLst>
          </p:cNvPr>
          <p:cNvSpPr>
            <a:spLocks noChangeArrowheads="1"/>
          </p:cNvSpPr>
          <p:nvPr userDrawn="1"/>
        </p:nvSpPr>
        <p:spPr bwMode="auto">
          <a:xfrm>
            <a:off x="1798638" y="6520795"/>
            <a:ext cx="3226710" cy="260350"/>
          </a:xfrm>
          <a:prstGeom prst="rect">
            <a:avLst/>
          </a:prstGeom>
          <a:noFill/>
          <a:ln>
            <a:noFill/>
          </a:ln>
        </p:spPr>
        <p:txBody>
          <a:bodyPr/>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001" b="1" err="1">
                <a:solidFill>
                  <a:srgbClr val="FFD100"/>
                </a:solidFill>
                <a:latin typeface="Helvetica" pitchFamily="2" charset="0"/>
              </a:rPr>
              <a:t>www.upv.es</a:t>
            </a:r>
            <a:r>
              <a:rPr lang="es-ES" altLang="es-ES" sz="1001" b="1">
                <a:solidFill>
                  <a:srgbClr val="FFD100"/>
                </a:solidFill>
                <a:latin typeface="Helvetica" pitchFamily="2" charset="0"/>
              </a:rPr>
              <a:t>/</a:t>
            </a:r>
            <a:r>
              <a:rPr lang="es-ES" altLang="es-ES" sz="1001" b="1" err="1">
                <a:solidFill>
                  <a:srgbClr val="FFD100"/>
                </a:solidFill>
                <a:latin typeface="Helvetica" pitchFamily="2" charset="0"/>
              </a:rPr>
              <a:t>vpoa</a:t>
            </a:r>
            <a:r>
              <a:rPr lang="es-ES" altLang="es-ES" sz="1001" b="1">
                <a:solidFill>
                  <a:srgbClr val="FFD100"/>
                </a:solidFill>
                <a:latin typeface="Helvetica" pitchFamily="2" charset="0"/>
              </a:rPr>
              <a:t>  </a:t>
            </a:r>
            <a:r>
              <a:rPr lang="es-ES" altLang="es-ES" sz="900" b="1">
                <a:solidFill>
                  <a:schemeClr val="tx1"/>
                </a:solidFill>
                <a:latin typeface="Helvetica" pitchFamily="2" charset="0"/>
              </a:rPr>
              <a:t>· </a:t>
            </a:r>
            <a:r>
              <a:rPr lang="es-ES" altLang="es-ES" sz="900" b="1" err="1">
                <a:solidFill>
                  <a:schemeClr val="tx1"/>
                </a:solidFill>
                <a:latin typeface="Helvetica Light" panose="020B0403020202020204" pitchFamily="34" charset="0"/>
              </a:rPr>
              <a:t>vpoa</a:t>
            </a:r>
            <a:r>
              <a:rPr lang="es-ES_tradnl" altLang="es-ES_tradnl" sz="900" b="1">
                <a:solidFill>
                  <a:schemeClr val="tx1"/>
                </a:solidFill>
                <a:latin typeface="Helvetica Light" panose="020B0403020202020204" pitchFamily="34" charset="0"/>
              </a:rPr>
              <a:t>@</a:t>
            </a:r>
            <a:r>
              <a:rPr lang="es-ES_tradnl" altLang="es-ES_tradnl" sz="900" b="1" err="1">
                <a:solidFill>
                  <a:schemeClr val="tx1"/>
                </a:solidFill>
                <a:latin typeface="Helvetica Light" panose="020B0403020202020204" pitchFamily="34" charset="0"/>
              </a:rPr>
              <a:t>upv.es</a:t>
            </a:r>
            <a:r>
              <a:rPr lang="es-ES_tradnl" altLang="es-ES_tradnl" sz="900" b="1">
                <a:solidFill>
                  <a:schemeClr val="tx1"/>
                </a:solidFill>
                <a:latin typeface="Helvetica Light" panose="020B0403020202020204" pitchFamily="34" charset="0"/>
              </a:rPr>
              <a:t> </a:t>
            </a:r>
            <a:endParaRPr lang="es-ES" altLang="es-ES" sz="900" b="1">
              <a:solidFill>
                <a:schemeClr val="tx1"/>
              </a:solidFill>
              <a:latin typeface="Helvetica Light" panose="020B0403020202020204" pitchFamily="34" charset="0"/>
            </a:endParaRPr>
          </a:p>
        </p:txBody>
      </p:sp>
    </p:spTree>
  </p:cSld>
  <p:clrMap bg1="lt1" tx1="dk1" bg2="lt2" tx2="dk2" accent1="accent1" accent2="accent2" accent3="accent3" accent4="accent4" accent5="accent5" accent6="accent6" hlink="hlink" folHlink="folHlink"/>
  <p:sldLayoutIdLst>
    <p:sldLayoutId id="2147483850" r:id="rId1"/>
  </p:sldLayoutIdLst>
  <p:txStyles>
    <p:title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Arial" charset="0"/>
        </a:defRPr>
      </a:lvl2pPr>
      <a:lvl3pPr algn="l" rtl="0" eaLnBrk="0" fontAlgn="base" hangingPunct="0">
        <a:spcBef>
          <a:spcPct val="0"/>
        </a:spcBef>
        <a:spcAft>
          <a:spcPct val="0"/>
        </a:spcAft>
        <a:defRPr sz="2800">
          <a:solidFill>
            <a:schemeClr val="tx2"/>
          </a:solidFill>
          <a:latin typeface="Arial" charset="0"/>
        </a:defRPr>
      </a:lvl3pPr>
      <a:lvl4pPr algn="l" rtl="0" eaLnBrk="0" fontAlgn="base" hangingPunct="0">
        <a:spcBef>
          <a:spcPct val="0"/>
        </a:spcBef>
        <a:spcAft>
          <a:spcPct val="0"/>
        </a:spcAft>
        <a:defRPr sz="2800">
          <a:solidFill>
            <a:schemeClr val="tx2"/>
          </a:solidFill>
          <a:latin typeface="Arial" charset="0"/>
        </a:defRPr>
      </a:lvl4pPr>
      <a:lvl5pPr algn="l" rtl="0" eaLnBrk="0" fontAlgn="base" hangingPunct="0">
        <a:spcBef>
          <a:spcPct val="0"/>
        </a:spcBef>
        <a:spcAft>
          <a:spcPct val="0"/>
        </a:spcAft>
        <a:defRPr sz="2800">
          <a:solidFill>
            <a:schemeClr val="tx2"/>
          </a:solidFill>
          <a:latin typeface="Arial" charset="0"/>
        </a:defRPr>
      </a:lvl5pPr>
      <a:lvl6pPr marL="457166" algn="ctr" rtl="0" eaLnBrk="0" fontAlgn="base" hangingPunct="0">
        <a:spcBef>
          <a:spcPct val="0"/>
        </a:spcBef>
        <a:spcAft>
          <a:spcPct val="0"/>
        </a:spcAft>
        <a:defRPr sz="3801">
          <a:solidFill>
            <a:schemeClr val="tx2"/>
          </a:solidFill>
          <a:latin typeface="Times New Roman" pitchFamily="18" charset="0"/>
        </a:defRPr>
      </a:lvl6pPr>
      <a:lvl7pPr marL="914332" algn="ctr" rtl="0" eaLnBrk="0" fontAlgn="base" hangingPunct="0">
        <a:spcBef>
          <a:spcPct val="0"/>
        </a:spcBef>
        <a:spcAft>
          <a:spcPct val="0"/>
        </a:spcAft>
        <a:defRPr sz="3801">
          <a:solidFill>
            <a:schemeClr val="tx2"/>
          </a:solidFill>
          <a:latin typeface="Times New Roman" pitchFamily="18" charset="0"/>
        </a:defRPr>
      </a:lvl7pPr>
      <a:lvl8pPr marL="1371498" algn="ctr" rtl="0" eaLnBrk="0" fontAlgn="base" hangingPunct="0">
        <a:spcBef>
          <a:spcPct val="0"/>
        </a:spcBef>
        <a:spcAft>
          <a:spcPct val="0"/>
        </a:spcAft>
        <a:defRPr sz="3801">
          <a:solidFill>
            <a:schemeClr val="tx2"/>
          </a:solidFill>
          <a:latin typeface="Times New Roman" pitchFamily="18" charset="0"/>
        </a:defRPr>
      </a:lvl8pPr>
      <a:lvl9pPr marL="1828664" algn="ctr" rtl="0" eaLnBrk="0" fontAlgn="base" hangingPunct="0">
        <a:spcBef>
          <a:spcPct val="0"/>
        </a:spcBef>
        <a:spcAft>
          <a:spcPct val="0"/>
        </a:spcAft>
        <a:defRPr sz="3801">
          <a:solidFill>
            <a:schemeClr val="tx2"/>
          </a:solidFill>
          <a:latin typeface="Times New Roman" pitchFamily="18" charset="0"/>
        </a:defRPr>
      </a:lvl9pPr>
    </p:titleStyle>
    <p:bodyStyle>
      <a:lvl1pPr marL="341313" indent="-341313" algn="l" rtl="0" eaLnBrk="0" fontAlgn="base" hangingPunct="0">
        <a:spcBef>
          <a:spcPct val="20000"/>
        </a:spcBef>
        <a:spcAft>
          <a:spcPct val="0"/>
        </a:spcAft>
        <a:buChar char="•"/>
        <a:defRPr sz="3200">
          <a:solidFill>
            <a:schemeClr val="tx1"/>
          </a:solidFill>
          <a:latin typeface="+mn-lt"/>
          <a:ea typeface="+mn-ea"/>
          <a:cs typeface="+mn-cs"/>
        </a:defRPr>
      </a:lvl1pPr>
      <a:lvl2pPr marL="741363" indent="-284163" algn="l" rtl="0" eaLnBrk="0" fontAlgn="base" hangingPunct="0">
        <a:spcBef>
          <a:spcPct val="20000"/>
        </a:spcBef>
        <a:spcAft>
          <a:spcPct val="0"/>
        </a:spcAft>
        <a:buChar char="–"/>
        <a:defRPr sz="2800">
          <a:solidFill>
            <a:schemeClr val="tx1"/>
          </a:solidFill>
          <a:latin typeface="+mn-lt"/>
        </a:defRPr>
      </a:lvl2pPr>
      <a:lvl3pPr marL="1141413" indent="-227013" algn="l" rtl="0" eaLnBrk="0" fontAlgn="base" hangingPunct="0">
        <a:spcBef>
          <a:spcPct val="20000"/>
        </a:spcBef>
        <a:spcAft>
          <a:spcPct val="0"/>
        </a:spcAft>
        <a:buChar char="•"/>
        <a:defRPr sz="2400">
          <a:solidFill>
            <a:schemeClr val="tx1"/>
          </a:solidFill>
          <a:latin typeface="+mn-lt"/>
        </a:defRPr>
      </a:lvl3pPr>
      <a:lvl4pPr marL="1598613" indent="-227013" algn="l" rtl="0" eaLnBrk="0" fontAlgn="base" hangingPunct="0">
        <a:spcBef>
          <a:spcPct val="20000"/>
        </a:spcBef>
        <a:spcAft>
          <a:spcPct val="0"/>
        </a:spcAft>
        <a:buChar char="–"/>
        <a:defRPr sz="2000">
          <a:solidFill>
            <a:schemeClr val="tx1"/>
          </a:solidFill>
          <a:latin typeface="+mn-lt"/>
        </a:defRPr>
      </a:lvl4pPr>
      <a:lvl5pPr marL="2055813" indent="-227013" algn="l" rtl="0" eaLnBrk="0" fontAlgn="base" hangingPunct="0">
        <a:spcBef>
          <a:spcPct val="20000"/>
        </a:spcBef>
        <a:spcAft>
          <a:spcPct val="0"/>
        </a:spcAft>
        <a:buChar char="»"/>
        <a:defRPr sz="2000">
          <a:solidFill>
            <a:schemeClr val="tx1"/>
          </a:solidFill>
          <a:latin typeface="+mn-lt"/>
        </a:defRPr>
      </a:lvl5pPr>
      <a:lvl6pPr marL="2514412" indent="-228584" algn="l" rtl="0" eaLnBrk="0" fontAlgn="base" hangingPunct="0">
        <a:spcBef>
          <a:spcPct val="20000"/>
        </a:spcBef>
        <a:spcAft>
          <a:spcPct val="0"/>
        </a:spcAft>
        <a:buChar char="»"/>
        <a:defRPr sz="2000">
          <a:solidFill>
            <a:schemeClr val="tx1"/>
          </a:solidFill>
          <a:latin typeface="+mn-lt"/>
        </a:defRPr>
      </a:lvl6pPr>
      <a:lvl7pPr marL="2971578" indent="-228584" algn="l" rtl="0" eaLnBrk="0" fontAlgn="base" hangingPunct="0">
        <a:spcBef>
          <a:spcPct val="20000"/>
        </a:spcBef>
        <a:spcAft>
          <a:spcPct val="0"/>
        </a:spcAft>
        <a:buChar char="»"/>
        <a:defRPr sz="2000">
          <a:solidFill>
            <a:schemeClr val="tx1"/>
          </a:solidFill>
          <a:latin typeface="+mn-lt"/>
        </a:defRPr>
      </a:lvl7pPr>
      <a:lvl8pPr marL="3428744" indent="-228584" algn="l" rtl="0" eaLnBrk="0" fontAlgn="base" hangingPunct="0">
        <a:spcBef>
          <a:spcPct val="20000"/>
        </a:spcBef>
        <a:spcAft>
          <a:spcPct val="0"/>
        </a:spcAft>
        <a:buChar char="»"/>
        <a:defRPr sz="2000">
          <a:solidFill>
            <a:schemeClr val="tx1"/>
          </a:solidFill>
          <a:latin typeface="+mn-lt"/>
        </a:defRPr>
      </a:lvl8pPr>
      <a:lvl9pPr marL="3885908" indent="-228584"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6" name="Gráfico 2">
            <a:extLst>
              <a:ext uri="{FF2B5EF4-FFF2-40B4-BE49-F238E27FC236}">
                <a16:creationId xmlns:a16="http://schemas.microsoft.com/office/drawing/2014/main" id="{1452B51A-D253-8842-ADDB-F899DB80718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70781" y="176213"/>
            <a:ext cx="14189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Forma libre 1">
            <a:extLst>
              <a:ext uri="{FF2B5EF4-FFF2-40B4-BE49-F238E27FC236}">
                <a16:creationId xmlns:a16="http://schemas.microsoft.com/office/drawing/2014/main" id="{6EEAD733-85CE-9949-B263-8D65901C32C9}"/>
              </a:ext>
            </a:extLst>
          </p:cNvPr>
          <p:cNvSpPr>
            <a:spLocks/>
          </p:cNvSpPr>
          <p:nvPr userDrawn="1"/>
        </p:nvSpPr>
        <p:spPr bwMode="auto">
          <a:xfrm rot="-2700000">
            <a:off x="7518400" y="4537075"/>
            <a:ext cx="6046788" cy="1355725"/>
          </a:xfrm>
          <a:custGeom>
            <a:avLst/>
            <a:gdLst>
              <a:gd name="T0" fmla="*/ 6044154 w 6047227"/>
              <a:gd name="T1" fmla="*/ 0 h 1354214"/>
              <a:gd name="T2" fmla="*/ 4690626 w 6047227"/>
              <a:gd name="T3" fmla="*/ 1364826 h 1354214"/>
              <a:gd name="T4" fmla="*/ 1358869 w 6047227"/>
              <a:gd name="T5" fmla="*/ 1364826 h 1354214"/>
              <a:gd name="T6" fmla="*/ 1341363 w 6047227"/>
              <a:gd name="T7" fmla="*/ 1352558 h 1354214"/>
              <a:gd name="T8" fmla="*/ 0 w 6047227"/>
              <a:gd name="T9" fmla="*/ 0 h 1354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47227" h="1354214">
                <a:moveTo>
                  <a:pt x="6047227" y="0"/>
                </a:moveTo>
                <a:lnTo>
                  <a:pt x="4693013" y="1354214"/>
                </a:lnTo>
                <a:lnTo>
                  <a:pt x="1359562" y="1354214"/>
                </a:lnTo>
                <a:lnTo>
                  <a:pt x="1342042" y="1342042"/>
                </a:lnTo>
                <a:lnTo>
                  <a:pt x="0" y="0"/>
                </a:lnTo>
                <a:lnTo>
                  <a:pt x="6047227" y="0"/>
                </a:lnTo>
                <a:close/>
              </a:path>
            </a:pathLst>
          </a:custGeom>
          <a:solidFill>
            <a:srgbClr val="FFD100"/>
          </a:solidFill>
          <a:ln>
            <a:noFill/>
          </a:ln>
        </p:spPr>
        <p:txBody>
          <a:bodyPr/>
          <a:lstStyle/>
          <a:p>
            <a:endParaRPr lang="es-ES"/>
          </a:p>
        </p:txBody>
      </p:sp>
      <p:pic>
        <p:nvPicPr>
          <p:cNvPr id="9" name="Imagen 8">
            <a:extLst>
              <a:ext uri="{FF2B5EF4-FFF2-40B4-BE49-F238E27FC236}">
                <a16:creationId xmlns:a16="http://schemas.microsoft.com/office/drawing/2014/main" id="{4EFB3D6B-1BA2-5C46-9FB2-60A20F60EFAB}"/>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430" y="6268003"/>
            <a:ext cx="1693438" cy="594372"/>
          </a:xfrm>
          <a:prstGeom prst="rect">
            <a:avLst/>
          </a:prstGeom>
        </p:spPr>
      </p:pic>
      <p:sp>
        <p:nvSpPr>
          <p:cNvPr id="10" name="Text Box 2066">
            <a:extLst>
              <a:ext uri="{FF2B5EF4-FFF2-40B4-BE49-F238E27FC236}">
                <a16:creationId xmlns:a16="http://schemas.microsoft.com/office/drawing/2014/main" id="{792A1150-B660-8642-A9BF-E3DCC2E9A0BD}"/>
              </a:ext>
            </a:extLst>
          </p:cNvPr>
          <p:cNvSpPr txBox="1">
            <a:spLocks noChangeArrowheads="1"/>
          </p:cNvSpPr>
          <p:nvPr userDrawn="1"/>
        </p:nvSpPr>
        <p:spPr bwMode="auto">
          <a:xfrm>
            <a:off x="1798638" y="6402130"/>
            <a:ext cx="4011958" cy="215444"/>
          </a:xfrm>
          <a:prstGeom prst="rect">
            <a:avLst/>
          </a:prstGeom>
          <a:noFill/>
          <a:ln>
            <a:noFill/>
          </a:ln>
          <a:effectLst/>
        </p:spPr>
        <p:txBody>
          <a:bodyPr wrap="square">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 sz="800" b="1" cap="all">
                <a:solidFill>
                  <a:schemeClr val="tx1">
                    <a:lumMod val="65000"/>
                    <a:lumOff val="35000"/>
                  </a:schemeClr>
                </a:solidFill>
                <a:latin typeface="Helvetica" pitchFamily="34" charset="0"/>
              </a:rPr>
              <a:t>Vicerrectorado DE PROFESORADO Y ORDENACIÓN ACADÉMICA</a:t>
            </a:r>
          </a:p>
        </p:txBody>
      </p:sp>
      <p:sp>
        <p:nvSpPr>
          <p:cNvPr id="11" name="2 Rectángulo">
            <a:hlinkClick r:id="rId5"/>
            <a:extLst>
              <a:ext uri="{FF2B5EF4-FFF2-40B4-BE49-F238E27FC236}">
                <a16:creationId xmlns:a16="http://schemas.microsoft.com/office/drawing/2014/main" id="{5E3A75EE-2380-3549-A1E8-97172CA5C07F}"/>
              </a:ext>
            </a:extLst>
          </p:cNvPr>
          <p:cNvSpPr>
            <a:spLocks noChangeArrowheads="1"/>
          </p:cNvSpPr>
          <p:nvPr userDrawn="1"/>
        </p:nvSpPr>
        <p:spPr bwMode="auto">
          <a:xfrm>
            <a:off x="1798638" y="6520795"/>
            <a:ext cx="3226710" cy="260350"/>
          </a:xfrm>
          <a:prstGeom prst="rect">
            <a:avLst/>
          </a:prstGeom>
          <a:noFill/>
          <a:ln>
            <a:noFill/>
          </a:ln>
        </p:spPr>
        <p:txBody>
          <a:bodyPr/>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001" b="1" err="1">
                <a:solidFill>
                  <a:srgbClr val="FFD100"/>
                </a:solidFill>
                <a:latin typeface="Helvetica" pitchFamily="2" charset="0"/>
              </a:rPr>
              <a:t>www.upv.es</a:t>
            </a:r>
            <a:r>
              <a:rPr lang="es-ES" altLang="es-ES" sz="1001" b="1">
                <a:solidFill>
                  <a:srgbClr val="FFD100"/>
                </a:solidFill>
                <a:latin typeface="Helvetica" pitchFamily="2" charset="0"/>
              </a:rPr>
              <a:t>/</a:t>
            </a:r>
            <a:r>
              <a:rPr lang="es-ES" altLang="es-ES" sz="1001" b="1" err="1">
                <a:solidFill>
                  <a:srgbClr val="FFD100"/>
                </a:solidFill>
                <a:latin typeface="Helvetica" pitchFamily="2" charset="0"/>
              </a:rPr>
              <a:t>vpoa</a:t>
            </a:r>
            <a:r>
              <a:rPr lang="es-ES" altLang="es-ES" sz="1001" b="1">
                <a:solidFill>
                  <a:srgbClr val="FFD100"/>
                </a:solidFill>
                <a:latin typeface="Helvetica" pitchFamily="2" charset="0"/>
              </a:rPr>
              <a:t>  </a:t>
            </a:r>
            <a:r>
              <a:rPr lang="es-ES" altLang="es-ES" sz="900" b="1">
                <a:solidFill>
                  <a:schemeClr val="tx1"/>
                </a:solidFill>
                <a:latin typeface="Helvetica" pitchFamily="2" charset="0"/>
              </a:rPr>
              <a:t>· </a:t>
            </a:r>
            <a:r>
              <a:rPr lang="es-ES" altLang="es-ES" sz="900" b="1" err="1">
                <a:solidFill>
                  <a:schemeClr val="tx1"/>
                </a:solidFill>
                <a:latin typeface="Helvetica Light" panose="020B0403020202020204" pitchFamily="34" charset="0"/>
              </a:rPr>
              <a:t>vpoa</a:t>
            </a:r>
            <a:r>
              <a:rPr lang="es-ES_tradnl" altLang="es-ES_tradnl" sz="900" b="1">
                <a:solidFill>
                  <a:schemeClr val="tx1"/>
                </a:solidFill>
                <a:latin typeface="Helvetica Light" panose="020B0403020202020204" pitchFamily="34" charset="0"/>
              </a:rPr>
              <a:t>@</a:t>
            </a:r>
            <a:r>
              <a:rPr lang="es-ES_tradnl" altLang="es-ES_tradnl" sz="900" b="1" err="1">
                <a:solidFill>
                  <a:schemeClr val="tx1"/>
                </a:solidFill>
                <a:latin typeface="Helvetica Light" panose="020B0403020202020204" pitchFamily="34" charset="0"/>
              </a:rPr>
              <a:t>upv.es</a:t>
            </a:r>
            <a:r>
              <a:rPr lang="es-ES_tradnl" altLang="es-ES_tradnl" sz="900" b="1">
                <a:solidFill>
                  <a:schemeClr val="tx1"/>
                </a:solidFill>
                <a:latin typeface="Helvetica Light" panose="020B0403020202020204" pitchFamily="34" charset="0"/>
              </a:rPr>
              <a:t> </a:t>
            </a:r>
            <a:endParaRPr lang="es-ES" altLang="es-ES" sz="900" b="1">
              <a:solidFill>
                <a:schemeClr val="tx1"/>
              </a:solidFill>
              <a:latin typeface="Helvetica Light" panose="020B0403020202020204" pitchFamily="34" charset="0"/>
            </a:endParaRPr>
          </a:p>
        </p:txBody>
      </p:sp>
    </p:spTree>
  </p:cSld>
  <p:clrMap bg1="lt1" tx1="dk1" bg2="lt2" tx2="dk2" accent1="accent1" accent2="accent2" accent3="accent3" accent4="accent4" accent5="accent5" accent6="accent6" hlink="hlink" folHlink="folHlink"/>
  <p:sldLayoutIdLst>
    <p:sldLayoutId id="2147483851" r:id="rId1"/>
  </p:sldLayoutIdLst>
  <p:txStyles>
    <p:title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Arial" charset="0"/>
        </a:defRPr>
      </a:lvl2pPr>
      <a:lvl3pPr algn="l" rtl="0" eaLnBrk="0" fontAlgn="base" hangingPunct="0">
        <a:spcBef>
          <a:spcPct val="0"/>
        </a:spcBef>
        <a:spcAft>
          <a:spcPct val="0"/>
        </a:spcAft>
        <a:defRPr sz="2800">
          <a:solidFill>
            <a:schemeClr val="tx2"/>
          </a:solidFill>
          <a:latin typeface="Arial" charset="0"/>
        </a:defRPr>
      </a:lvl3pPr>
      <a:lvl4pPr algn="l" rtl="0" eaLnBrk="0" fontAlgn="base" hangingPunct="0">
        <a:spcBef>
          <a:spcPct val="0"/>
        </a:spcBef>
        <a:spcAft>
          <a:spcPct val="0"/>
        </a:spcAft>
        <a:defRPr sz="2800">
          <a:solidFill>
            <a:schemeClr val="tx2"/>
          </a:solidFill>
          <a:latin typeface="Arial" charset="0"/>
        </a:defRPr>
      </a:lvl4pPr>
      <a:lvl5pPr algn="l" rtl="0" eaLnBrk="0" fontAlgn="base" hangingPunct="0">
        <a:spcBef>
          <a:spcPct val="0"/>
        </a:spcBef>
        <a:spcAft>
          <a:spcPct val="0"/>
        </a:spcAft>
        <a:defRPr sz="2800">
          <a:solidFill>
            <a:schemeClr val="tx2"/>
          </a:solidFill>
          <a:latin typeface="Arial" charset="0"/>
        </a:defRPr>
      </a:lvl5pPr>
      <a:lvl6pPr marL="457166" algn="ctr" rtl="0" eaLnBrk="0" fontAlgn="base" hangingPunct="0">
        <a:spcBef>
          <a:spcPct val="0"/>
        </a:spcBef>
        <a:spcAft>
          <a:spcPct val="0"/>
        </a:spcAft>
        <a:defRPr sz="3801">
          <a:solidFill>
            <a:schemeClr val="tx2"/>
          </a:solidFill>
          <a:latin typeface="Times New Roman" pitchFamily="18" charset="0"/>
        </a:defRPr>
      </a:lvl6pPr>
      <a:lvl7pPr marL="914332" algn="ctr" rtl="0" eaLnBrk="0" fontAlgn="base" hangingPunct="0">
        <a:spcBef>
          <a:spcPct val="0"/>
        </a:spcBef>
        <a:spcAft>
          <a:spcPct val="0"/>
        </a:spcAft>
        <a:defRPr sz="3801">
          <a:solidFill>
            <a:schemeClr val="tx2"/>
          </a:solidFill>
          <a:latin typeface="Times New Roman" pitchFamily="18" charset="0"/>
        </a:defRPr>
      </a:lvl7pPr>
      <a:lvl8pPr marL="1371498" algn="ctr" rtl="0" eaLnBrk="0" fontAlgn="base" hangingPunct="0">
        <a:spcBef>
          <a:spcPct val="0"/>
        </a:spcBef>
        <a:spcAft>
          <a:spcPct val="0"/>
        </a:spcAft>
        <a:defRPr sz="3801">
          <a:solidFill>
            <a:schemeClr val="tx2"/>
          </a:solidFill>
          <a:latin typeface="Times New Roman" pitchFamily="18" charset="0"/>
        </a:defRPr>
      </a:lvl8pPr>
      <a:lvl9pPr marL="1828664" algn="ctr" rtl="0" eaLnBrk="0" fontAlgn="base" hangingPunct="0">
        <a:spcBef>
          <a:spcPct val="0"/>
        </a:spcBef>
        <a:spcAft>
          <a:spcPct val="0"/>
        </a:spcAft>
        <a:defRPr sz="3801">
          <a:solidFill>
            <a:schemeClr val="tx2"/>
          </a:solidFill>
          <a:latin typeface="Times New Roman" pitchFamily="18" charset="0"/>
        </a:defRPr>
      </a:lvl9pPr>
    </p:titleStyle>
    <p:bodyStyle>
      <a:lvl1pPr marL="341313" indent="-341313" algn="l" rtl="0" eaLnBrk="0" fontAlgn="base" hangingPunct="0">
        <a:spcBef>
          <a:spcPct val="20000"/>
        </a:spcBef>
        <a:spcAft>
          <a:spcPct val="0"/>
        </a:spcAft>
        <a:buChar char="•"/>
        <a:defRPr sz="3200">
          <a:solidFill>
            <a:schemeClr val="tx1"/>
          </a:solidFill>
          <a:latin typeface="+mn-lt"/>
          <a:ea typeface="+mn-ea"/>
          <a:cs typeface="+mn-cs"/>
        </a:defRPr>
      </a:lvl1pPr>
      <a:lvl2pPr marL="741363" indent="-284163" algn="l" rtl="0" eaLnBrk="0" fontAlgn="base" hangingPunct="0">
        <a:spcBef>
          <a:spcPct val="20000"/>
        </a:spcBef>
        <a:spcAft>
          <a:spcPct val="0"/>
        </a:spcAft>
        <a:buChar char="–"/>
        <a:defRPr sz="2800">
          <a:solidFill>
            <a:schemeClr val="tx1"/>
          </a:solidFill>
          <a:latin typeface="+mn-lt"/>
        </a:defRPr>
      </a:lvl2pPr>
      <a:lvl3pPr marL="1141413" indent="-227013" algn="l" rtl="0" eaLnBrk="0" fontAlgn="base" hangingPunct="0">
        <a:spcBef>
          <a:spcPct val="20000"/>
        </a:spcBef>
        <a:spcAft>
          <a:spcPct val="0"/>
        </a:spcAft>
        <a:buChar char="•"/>
        <a:defRPr sz="2400">
          <a:solidFill>
            <a:schemeClr val="tx1"/>
          </a:solidFill>
          <a:latin typeface="+mn-lt"/>
        </a:defRPr>
      </a:lvl3pPr>
      <a:lvl4pPr marL="1598613" indent="-227013" algn="l" rtl="0" eaLnBrk="0" fontAlgn="base" hangingPunct="0">
        <a:spcBef>
          <a:spcPct val="20000"/>
        </a:spcBef>
        <a:spcAft>
          <a:spcPct val="0"/>
        </a:spcAft>
        <a:buChar char="–"/>
        <a:defRPr sz="2000">
          <a:solidFill>
            <a:schemeClr val="tx1"/>
          </a:solidFill>
          <a:latin typeface="+mn-lt"/>
        </a:defRPr>
      </a:lvl4pPr>
      <a:lvl5pPr marL="2055813" indent="-227013" algn="l" rtl="0" eaLnBrk="0" fontAlgn="base" hangingPunct="0">
        <a:spcBef>
          <a:spcPct val="20000"/>
        </a:spcBef>
        <a:spcAft>
          <a:spcPct val="0"/>
        </a:spcAft>
        <a:buChar char="»"/>
        <a:defRPr sz="2000">
          <a:solidFill>
            <a:schemeClr val="tx1"/>
          </a:solidFill>
          <a:latin typeface="+mn-lt"/>
        </a:defRPr>
      </a:lvl5pPr>
      <a:lvl6pPr marL="2514412" indent="-228584" algn="l" rtl="0" eaLnBrk="0" fontAlgn="base" hangingPunct="0">
        <a:spcBef>
          <a:spcPct val="20000"/>
        </a:spcBef>
        <a:spcAft>
          <a:spcPct val="0"/>
        </a:spcAft>
        <a:buChar char="»"/>
        <a:defRPr sz="2000">
          <a:solidFill>
            <a:schemeClr val="tx1"/>
          </a:solidFill>
          <a:latin typeface="+mn-lt"/>
        </a:defRPr>
      </a:lvl6pPr>
      <a:lvl7pPr marL="2971578" indent="-228584" algn="l" rtl="0" eaLnBrk="0" fontAlgn="base" hangingPunct="0">
        <a:spcBef>
          <a:spcPct val="20000"/>
        </a:spcBef>
        <a:spcAft>
          <a:spcPct val="0"/>
        </a:spcAft>
        <a:buChar char="»"/>
        <a:defRPr sz="2000">
          <a:solidFill>
            <a:schemeClr val="tx1"/>
          </a:solidFill>
          <a:latin typeface="+mn-lt"/>
        </a:defRPr>
      </a:lvl7pPr>
      <a:lvl8pPr marL="3428744" indent="-228584" algn="l" rtl="0" eaLnBrk="0" fontAlgn="base" hangingPunct="0">
        <a:spcBef>
          <a:spcPct val="20000"/>
        </a:spcBef>
        <a:spcAft>
          <a:spcPct val="0"/>
        </a:spcAft>
        <a:buChar char="»"/>
        <a:defRPr sz="2000">
          <a:solidFill>
            <a:schemeClr val="tx1"/>
          </a:solidFill>
          <a:latin typeface="+mn-lt"/>
        </a:defRPr>
      </a:lvl8pPr>
      <a:lvl9pPr marL="3885908" indent="-228584"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124" name="Gráfico 2">
            <a:extLst>
              <a:ext uri="{FF2B5EF4-FFF2-40B4-BE49-F238E27FC236}">
                <a16:creationId xmlns:a16="http://schemas.microsoft.com/office/drawing/2014/main" id="{8B5F1857-2255-BC4F-A406-C0D6F4B73D2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70781" y="176213"/>
            <a:ext cx="14189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Imagen 7">
            <a:extLst>
              <a:ext uri="{FF2B5EF4-FFF2-40B4-BE49-F238E27FC236}">
                <a16:creationId xmlns:a16="http://schemas.microsoft.com/office/drawing/2014/main" id="{AB53DF1A-DDCF-364E-8CBF-C453A0D4CA50}"/>
              </a:ext>
            </a:extLst>
          </p:cNvPr>
          <p:cNvPicPr>
            <a:picLocks noChangeAspect="1" noChangeArrowheads="1"/>
          </p:cNvPicPr>
          <p:nvPr userDrawn="1"/>
        </p:nvPicPr>
        <p:blipFill rotWithShape="1">
          <a:blip r:embed="rId4" cstate="screen">
            <a:extLst>
              <a:ext uri="{28A0092B-C50C-407E-A947-70E740481C1C}">
                <a14:useLocalDpi xmlns:a14="http://schemas.microsoft.com/office/drawing/2010/main"/>
              </a:ext>
            </a:extLst>
          </a:blip>
          <a:srcRect/>
          <a:stretch/>
        </p:blipFill>
        <p:spPr bwMode="auto">
          <a:xfrm>
            <a:off x="5216525" y="0"/>
            <a:ext cx="6975475" cy="689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8">
            <a:extLst>
              <a:ext uri="{FF2B5EF4-FFF2-40B4-BE49-F238E27FC236}">
                <a16:creationId xmlns:a16="http://schemas.microsoft.com/office/drawing/2014/main" id="{5337870A-9482-2045-A49A-883DBF1CC48B}"/>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10430" y="6268003"/>
            <a:ext cx="1693438" cy="594372"/>
          </a:xfrm>
          <a:prstGeom prst="rect">
            <a:avLst/>
          </a:prstGeom>
        </p:spPr>
      </p:pic>
      <p:sp>
        <p:nvSpPr>
          <p:cNvPr id="10" name="Text Box 2066">
            <a:extLst>
              <a:ext uri="{FF2B5EF4-FFF2-40B4-BE49-F238E27FC236}">
                <a16:creationId xmlns:a16="http://schemas.microsoft.com/office/drawing/2014/main" id="{BC6F5322-B731-F947-8416-343039DE302B}"/>
              </a:ext>
            </a:extLst>
          </p:cNvPr>
          <p:cNvSpPr txBox="1">
            <a:spLocks noChangeArrowheads="1"/>
          </p:cNvSpPr>
          <p:nvPr userDrawn="1"/>
        </p:nvSpPr>
        <p:spPr bwMode="auto">
          <a:xfrm>
            <a:off x="1798638" y="6402130"/>
            <a:ext cx="4011958" cy="215444"/>
          </a:xfrm>
          <a:prstGeom prst="rect">
            <a:avLst/>
          </a:prstGeom>
          <a:noFill/>
          <a:ln>
            <a:noFill/>
          </a:ln>
          <a:effectLst/>
        </p:spPr>
        <p:txBody>
          <a:bodyPr wrap="square">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 sz="800" b="1" cap="all">
                <a:solidFill>
                  <a:schemeClr val="tx1">
                    <a:lumMod val="65000"/>
                    <a:lumOff val="35000"/>
                  </a:schemeClr>
                </a:solidFill>
                <a:latin typeface="Helvetica" pitchFamily="34" charset="0"/>
              </a:rPr>
              <a:t>Vicerrectorado DE PROFESORADO Y ORDENACIÓN ACADÉMICA</a:t>
            </a:r>
          </a:p>
        </p:txBody>
      </p:sp>
      <p:sp>
        <p:nvSpPr>
          <p:cNvPr id="11" name="2 Rectángulo">
            <a:hlinkClick r:id="rId6"/>
            <a:extLst>
              <a:ext uri="{FF2B5EF4-FFF2-40B4-BE49-F238E27FC236}">
                <a16:creationId xmlns:a16="http://schemas.microsoft.com/office/drawing/2014/main" id="{EFB36DBF-FD2A-7849-A6F8-EFAF9A8E6BB3}"/>
              </a:ext>
            </a:extLst>
          </p:cNvPr>
          <p:cNvSpPr>
            <a:spLocks noChangeArrowheads="1"/>
          </p:cNvSpPr>
          <p:nvPr userDrawn="1"/>
        </p:nvSpPr>
        <p:spPr bwMode="auto">
          <a:xfrm>
            <a:off x="1798638" y="6520795"/>
            <a:ext cx="3226710" cy="260350"/>
          </a:xfrm>
          <a:prstGeom prst="rect">
            <a:avLst/>
          </a:prstGeom>
          <a:noFill/>
          <a:ln>
            <a:noFill/>
          </a:ln>
        </p:spPr>
        <p:txBody>
          <a:bodyPr/>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001" b="1" err="1">
                <a:solidFill>
                  <a:srgbClr val="FFD100"/>
                </a:solidFill>
                <a:latin typeface="Helvetica" pitchFamily="2" charset="0"/>
              </a:rPr>
              <a:t>www.upv.es</a:t>
            </a:r>
            <a:r>
              <a:rPr lang="es-ES" altLang="es-ES" sz="1001" b="1">
                <a:solidFill>
                  <a:srgbClr val="FFD100"/>
                </a:solidFill>
                <a:latin typeface="Helvetica" pitchFamily="2" charset="0"/>
              </a:rPr>
              <a:t>/</a:t>
            </a:r>
            <a:r>
              <a:rPr lang="es-ES" altLang="es-ES" sz="1001" b="1" err="1">
                <a:solidFill>
                  <a:srgbClr val="FFD100"/>
                </a:solidFill>
                <a:latin typeface="Helvetica" pitchFamily="2" charset="0"/>
              </a:rPr>
              <a:t>vpoa</a:t>
            </a:r>
            <a:r>
              <a:rPr lang="es-ES" altLang="es-ES" sz="1001" b="1">
                <a:solidFill>
                  <a:srgbClr val="FFD100"/>
                </a:solidFill>
                <a:latin typeface="Helvetica" pitchFamily="2" charset="0"/>
              </a:rPr>
              <a:t>  </a:t>
            </a:r>
            <a:r>
              <a:rPr lang="es-ES" altLang="es-ES" sz="900" b="1">
                <a:solidFill>
                  <a:schemeClr val="tx1"/>
                </a:solidFill>
                <a:latin typeface="Helvetica" pitchFamily="2" charset="0"/>
              </a:rPr>
              <a:t>· </a:t>
            </a:r>
            <a:r>
              <a:rPr lang="es-ES" altLang="es-ES" sz="900" b="1" err="1">
                <a:solidFill>
                  <a:schemeClr val="tx1"/>
                </a:solidFill>
                <a:latin typeface="Helvetica Light" panose="020B0403020202020204" pitchFamily="34" charset="0"/>
              </a:rPr>
              <a:t>vpoa</a:t>
            </a:r>
            <a:r>
              <a:rPr lang="es-ES_tradnl" altLang="es-ES_tradnl" sz="900" b="1">
                <a:solidFill>
                  <a:schemeClr val="tx1"/>
                </a:solidFill>
                <a:latin typeface="Helvetica Light" panose="020B0403020202020204" pitchFamily="34" charset="0"/>
              </a:rPr>
              <a:t>@</a:t>
            </a:r>
            <a:r>
              <a:rPr lang="es-ES_tradnl" altLang="es-ES_tradnl" sz="900" b="1" err="1">
                <a:solidFill>
                  <a:schemeClr val="tx1"/>
                </a:solidFill>
                <a:latin typeface="Helvetica Light" panose="020B0403020202020204" pitchFamily="34" charset="0"/>
              </a:rPr>
              <a:t>upv.es</a:t>
            </a:r>
            <a:r>
              <a:rPr lang="es-ES_tradnl" altLang="es-ES_tradnl" sz="900" b="1">
                <a:solidFill>
                  <a:schemeClr val="tx1"/>
                </a:solidFill>
                <a:latin typeface="Helvetica Light" panose="020B0403020202020204" pitchFamily="34" charset="0"/>
              </a:rPr>
              <a:t> </a:t>
            </a:r>
            <a:endParaRPr lang="es-ES" altLang="es-ES" sz="900" b="1">
              <a:solidFill>
                <a:schemeClr val="tx1"/>
              </a:solidFill>
              <a:latin typeface="Helvetica Light" panose="020B0403020202020204" pitchFamily="34" charset="0"/>
            </a:endParaRPr>
          </a:p>
        </p:txBody>
      </p:sp>
    </p:spTree>
  </p:cSld>
  <p:clrMap bg1="lt1" tx1="dk1" bg2="lt2" tx2="dk2" accent1="accent1" accent2="accent2" accent3="accent3" accent4="accent4" accent5="accent5" accent6="accent6" hlink="hlink" folHlink="folHlink"/>
  <p:sldLayoutIdLst>
    <p:sldLayoutId id="2147483853" r:id="rId1"/>
  </p:sldLayoutIdLst>
  <p:txStyles>
    <p:titleStyle>
      <a:lvl1pPr algn="ctr" rtl="0" eaLnBrk="0" fontAlgn="base" hangingPunct="0">
        <a:spcBef>
          <a:spcPct val="0"/>
        </a:spcBef>
        <a:spcAft>
          <a:spcPct val="0"/>
        </a:spcAft>
        <a:defRPr sz="3800">
          <a:solidFill>
            <a:schemeClr val="tx2"/>
          </a:solidFill>
          <a:latin typeface="+mj-lt"/>
          <a:ea typeface="+mj-ea"/>
          <a:cs typeface="+mj-cs"/>
        </a:defRPr>
      </a:lvl1pPr>
      <a:lvl2pPr algn="ctr" rtl="0" eaLnBrk="0" fontAlgn="base" hangingPunct="0">
        <a:spcBef>
          <a:spcPct val="0"/>
        </a:spcBef>
        <a:spcAft>
          <a:spcPct val="0"/>
        </a:spcAft>
        <a:defRPr sz="3800">
          <a:solidFill>
            <a:schemeClr val="tx2"/>
          </a:solidFill>
          <a:latin typeface="Arial" charset="0"/>
        </a:defRPr>
      </a:lvl2pPr>
      <a:lvl3pPr algn="ctr" rtl="0" eaLnBrk="0" fontAlgn="base" hangingPunct="0">
        <a:spcBef>
          <a:spcPct val="0"/>
        </a:spcBef>
        <a:spcAft>
          <a:spcPct val="0"/>
        </a:spcAft>
        <a:defRPr sz="3800">
          <a:solidFill>
            <a:schemeClr val="tx2"/>
          </a:solidFill>
          <a:latin typeface="Arial" charset="0"/>
        </a:defRPr>
      </a:lvl3pPr>
      <a:lvl4pPr algn="ctr" rtl="0" eaLnBrk="0" fontAlgn="base" hangingPunct="0">
        <a:spcBef>
          <a:spcPct val="0"/>
        </a:spcBef>
        <a:spcAft>
          <a:spcPct val="0"/>
        </a:spcAft>
        <a:defRPr sz="3800">
          <a:solidFill>
            <a:schemeClr val="tx2"/>
          </a:solidFill>
          <a:latin typeface="Arial" charset="0"/>
        </a:defRPr>
      </a:lvl4pPr>
      <a:lvl5pPr algn="ctr" rtl="0" eaLnBrk="0" fontAlgn="base" hangingPunct="0">
        <a:spcBef>
          <a:spcPct val="0"/>
        </a:spcBef>
        <a:spcAft>
          <a:spcPct val="0"/>
        </a:spcAft>
        <a:defRPr sz="3800">
          <a:solidFill>
            <a:schemeClr val="tx2"/>
          </a:solidFill>
          <a:latin typeface="Arial" charset="0"/>
        </a:defRPr>
      </a:lvl5pPr>
      <a:lvl6pPr marL="457166" algn="ctr" rtl="0" eaLnBrk="0" fontAlgn="base" hangingPunct="0">
        <a:spcBef>
          <a:spcPct val="0"/>
        </a:spcBef>
        <a:spcAft>
          <a:spcPct val="0"/>
        </a:spcAft>
        <a:defRPr sz="3801">
          <a:solidFill>
            <a:schemeClr val="tx2"/>
          </a:solidFill>
          <a:latin typeface="Times New Roman" pitchFamily="18" charset="0"/>
        </a:defRPr>
      </a:lvl6pPr>
      <a:lvl7pPr marL="914332" algn="ctr" rtl="0" eaLnBrk="0" fontAlgn="base" hangingPunct="0">
        <a:spcBef>
          <a:spcPct val="0"/>
        </a:spcBef>
        <a:spcAft>
          <a:spcPct val="0"/>
        </a:spcAft>
        <a:defRPr sz="3801">
          <a:solidFill>
            <a:schemeClr val="tx2"/>
          </a:solidFill>
          <a:latin typeface="Times New Roman" pitchFamily="18" charset="0"/>
        </a:defRPr>
      </a:lvl7pPr>
      <a:lvl8pPr marL="1371498" algn="ctr" rtl="0" eaLnBrk="0" fontAlgn="base" hangingPunct="0">
        <a:spcBef>
          <a:spcPct val="0"/>
        </a:spcBef>
        <a:spcAft>
          <a:spcPct val="0"/>
        </a:spcAft>
        <a:defRPr sz="3801">
          <a:solidFill>
            <a:schemeClr val="tx2"/>
          </a:solidFill>
          <a:latin typeface="Times New Roman" pitchFamily="18" charset="0"/>
        </a:defRPr>
      </a:lvl8pPr>
      <a:lvl9pPr marL="1828664" algn="ctr" rtl="0" eaLnBrk="0" fontAlgn="base" hangingPunct="0">
        <a:spcBef>
          <a:spcPct val="0"/>
        </a:spcBef>
        <a:spcAft>
          <a:spcPct val="0"/>
        </a:spcAft>
        <a:defRPr sz="3801">
          <a:solidFill>
            <a:schemeClr val="tx2"/>
          </a:solidFill>
          <a:latin typeface="Times New Roman" pitchFamily="18" charset="0"/>
        </a:defRPr>
      </a:lvl9pPr>
    </p:titleStyle>
    <p:bodyStyle>
      <a:lvl1pPr marL="341313" indent="-341313" algn="l" rtl="0" eaLnBrk="0" fontAlgn="base" hangingPunct="0">
        <a:spcBef>
          <a:spcPct val="20000"/>
        </a:spcBef>
        <a:spcAft>
          <a:spcPct val="0"/>
        </a:spcAft>
        <a:buChar char="•"/>
        <a:defRPr sz="3200">
          <a:solidFill>
            <a:schemeClr val="tx1"/>
          </a:solidFill>
          <a:latin typeface="+mn-lt"/>
          <a:ea typeface="+mn-ea"/>
          <a:cs typeface="+mn-cs"/>
        </a:defRPr>
      </a:lvl1pPr>
      <a:lvl2pPr marL="741363" indent="-284163" algn="l" rtl="0" eaLnBrk="0" fontAlgn="base" hangingPunct="0">
        <a:spcBef>
          <a:spcPct val="20000"/>
        </a:spcBef>
        <a:spcAft>
          <a:spcPct val="0"/>
        </a:spcAft>
        <a:buChar char="–"/>
        <a:defRPr sz="2800">
          <a:solidFill>
            <a:schemeClr val="tx1"/>
          </a:solidFill>
          <a:latin typeface="+mn-lt"/>
        </a:defRPr>
      </a:lvl2pPr>
      <a:lvl3pPr marL="1141413" indent="-227013" algn="l" rtl="0" eaLnBrk="0" fontAlgn="base" hangingPunct="0">
        <a:spcBef>
          <a:spcPct val="20000"/>
        </a:spcBef>
        <a:spcAft>
          <a:spcPct val="0"/>
        </a:spcAft>
        <a:buChar char="•"/>
        <a:defRPr sz="2400">
          <a:solidFill>
            <a:schemeClr val="tx1"/>
          </a:solidFill>
          <a:latin typeface="+mn-lt"/>
        </a:defRPr>
      </a:lvl3pPr>
      <a:lvl4pPr marL="1598613" indent="-227013" algn="l" rtl="0" eaLnBrk="0" fontAlgn="base" hangingPunct="0">
        <a:spcBef>
          <a:spcPct val="20000"/>
        </a:spcBef>
        <a:spcAft>
          <a:spcPct val="0"/>
        </a:spcAft>
        <a:buChar char="–"/>
        <a:defRPr sz="2000">
          <a:solidFill>
            <a:schemeClr val="tx1"/>
          </a:solidFill>
          <a:latin typeface="+mn-lt"/>
        </a:defRPr>
      </a:lvl4pPr>
      <a:lvl5pPr marL="2055813" indent="-227013" algn="l" rtl="0" eaLnBrk="0" fontAlgn="base" hangingPunct="0">
        <a:spcBef>
          <a:spcPct val="20000"/>
        </a:spcBef>
        <a:spcAft>
          <a:spcPct val="0"/>
        </a:spcAft>
        <a:buChar char="»"/>
        <a:defRPr sz="2000">
          <a:solidFill>
            <a:schemeClr val="tx1"/>
          </a:solidFill>
          <a:latin typeface="+mn-lt"/>
        </a:defRPr>
      </a:lvl5pPr>
      <a:lvl6pPr marL="2514412" indent="-228584" algn="l" rtl="0" eaLnBrk="0" fontAlgn="base" hangingPunct="0">
        <a:spcBef>
          <a:spcPct val="20000"/>
        </a:spcBef>
        <a:spcAft>
          <a:spcPct val="0"/>
        </a:spcAft>
        <a:buChar char="»"/>
        <a:defRPr sz="2000">
          <a:solidFill>
            <a:schemeClr val="tx1"/>
          </a:solidFill>
          <a:latin typeface="+mn-lt"/>
        </a:defRPr>
      </a:lvl6pPr>
      <a:lvl7pPr marL="2971578" indent="-228584" algn="l" rtl="0" eaLnBrk="0" fontAlgn="base" hangingPunct="0">
        <a:spcBef>
          <a:spcPct val="20000"/>
        </a:spcBef>
        <a:spcAft>
          <a:spcPct val="0"/>
        </a:spcAft>
        <a:buChar char="»"/>
        <a:defRPr sz="2000">
          <a:solidFill>
            <a:schemeClr val="tx1"/>
          </a:solidFill>
          <a:latin typeface="+mn-lt"/>
        </a:defRPr>
      </a:lvl7pPr>
      <a:lvl8pPr marL="3428744" indent="-228584" algn="l" rtl="0" eaLnBrk="0" fontAlgn="base" hangingPunct="0">
        <a:spcBef>
          <a:spcPct val="20000"/>
        </a:spcBef>
        <a:spcAft>
          <a:spcPct val="0"/>
        </a:spcAft>
        <a:buChar char="»"/>
        <a:defRPr sz="2000">
          <a:solidFill>
            <a:schemeClr val="tx1"/>
          </a:solidFill>
          <a:latin typeface="+mn-lt"/>
        </a:defRPr>
      </a:lvl8pPr>
      <a:lvl9pPr marL="3885908" indent="-228584"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124" name="Gráfico 2">
            <a:extLst>
              <a:ext uri="{FF2B5EF4-FFF2-40B4-BE49-F238E27FC236}">
                <a16:creationId xmlns:a16="http://schemas.microsoft.com/office/drawing/2014/main" id="{8B5F1857-2255-BC4F-A406-C0D6F4B73D2E}"/>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tretch>
            <a:fillRect/>
          </a:stretch>
        </p:blipFill>
        <p:spPr bwMode="auto">
          <a:xfrm>
            <a:off x="170781" y="176213"/>
            <a:ext cx="14189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7">
            <a:extLst>
              <a:ext uri="{FF2B5EF4-FFF2-40B4-BE49-F238E27FC236}">
                <a16:creationId xmlns:a16="http://schemas.microsoft.com/office/drawing/2014/main" id="{01EEAACE-E4D6-D04D-A440-3B47D782730F}"/>
              </a:ext>
            </a:extLst>
          </p:cNvPr>
          <p:cNvPicPr>
            <a:picLocks noChangeAspect="1"/>
          </p:cNvPicPr>
          <p:nvPr userDrawn="1"/>
        </p:nvPicPr>
        <p:blipFill>
          <a:blip r:embed="rId6">
            <a:extLst>
              <a:ext uri="{28A0092B-C50C-407E-A947-70E740481C1C}">
                <a14:useLocalDpi xmlns:a14="http://schemas.microsoft.com/office/drawing/2010/main" val="0"/>
              </a:ext>
            </a:extLst>
          </a:blip>
          <a:srcRect/>
          <a:stretch/>
        </p:blipFill>
        <p:spPr>
          <a:xfrm>
            <a:off x="-10430" y="6268003"/>
            <a:ext cx="1693438" cy="594372"/>
          </a:xfrm>
          <a:prstGeom prst="rect">
            <a:avLst/>
          </a:prstGeom>
        </p:spPr>
      </p:pic>
      <p:sp>
        <p:nvSpPr>
          <p:cNvPr id="9" name="Text Box 2066">
            <a:extLst>
              <a:ext uri="{FF2B5EF4-FFF2-40B4-BE49-F238E27FC236}">
                <a16:creationId xmlns:a16="http://schemas.microsoft.com/office/drawing/2014/main" id="{7B7B497B-E543-3F42-AF18-CB8EE518AA08}"/>
              </a:ext>
            </a:extLst>
          </p:cNvPr>
          <p:cNvSpPr txBox="1">
            <a:spLocks noChangeArrowheads="1"/>
          </p:cNvSpPr>
          <p:nvPr userDrawn="1"/>
        </p:nvSpPr>
        <p:spPr bwMode="auto">
          <a:xfrm>
            <a:off x="1798638" y="6268003"/>
            <a:ext cx="4011958" cy="338554"/>
          </a:xfrm>
          <a:prstGeom prst="rect">
            <a:avLst/>
          </a:prstGeom>
          <a:noFill/>
          <a:ln>
            <a:noFill/>
          </a:ln>
          <a:effectLst/>
        </p:spPr>
        <p:txBody>
          <a:bodyPr wrap="square">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 sz="800" b="1" cap="all">
                <a:solidFill>
                  <a:schemeClr val="tx1">
                    <a:lumMod val="65000"/>
                    <a:lumOff val="35000"/>
                  </a:schemeClr>
                </a:solidFill>
                <a:latin typeface="Helvetica" pitchFamily="34" charset="0"/>
              </a:rPr>
              <a:t>Vicerrectorado DE PROFESORADO</a:t>
            </a:r>
            <a:br>
              <a:rPr lang="es-ES" sz="800" b="1" cap="all">
                <a:solidFill>
                  <a:schemeClr val="tx1">
                    <a:lumMod val="65000"/>
                    <a:lumOff val="35000"/>
                  </a:schemeClr>
                </a:solidFill>
                <a:latin typeface="Helvetica" pitchFamily="34" charset="0"/>
              </a:rPr>
            </a:br>
            <a:r>
              <a:rPr lang="es-ES" sz="800" b="1" cap="all">
                <a:solidFill>
                  <a:schemeClr val="tx1">
                    <a:lumMod val="65000"/>
                    <a:lumOff val="35000"/>
                  </a:schemeClr>
                </a:solidFill>
                <a:latin typeface="Helvetica" pitchFamily="34" charset="0"/>
              </a:rPr>
              <a:t>Y ORDENACIÓN ACADÉMICA</a:t>
            </a:r>
          </a:p>
        </p:txBody>
      </p:sp>
      <p:sp>
        <p:nvSpPr>
          <p:cNvPr id="10" name="2 Rectángulo">
            <a:hlinkClick r:id="rId7"/>
            <a:extLst>
              <a:ext uri="{FF2B5EF4-FFF2-40B4-BE49-F238E27FC236}">
                <a16:creationId xmlns:a16="http://schemas.microsoft.com/office/drawing/2014/main" id="{3AFB2462-22FB-CB41-8BC5-5828A05381F1}"/>
              </a:ext>
            </a:extLst>
          </p:cNvPr>
          <p:cNvSpPr>
            <a:spLocks noChangeArrowheads="1"/>
          </p:cNvSpPr>
          <p:nvPr userDrawn="1"/>
        </p:nvSpPr>
        <p:spPr bwMode="auto">
          <a:xfrm>
            <a:off x="1798638" y="6520795"/>
            <a:ext cx="3226710" cy="260350"/>
          </a:xfrm>
          <a:prstGeom prst="rect">
            <a:avLst/>
          </a:prstGeom>
          <a:noFill/>
          <a:ln>
            <a:noFill/>
          </a:ln>
        </p:spPr>
        <p:txBody>
          <a:bodyPr/>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001" b="1" err="1">
                <a:solidFill>
                  <a:srgbClr val="FFD100"/>
                </a:solidFill>
                <a:latin typeface="Helvetica" pitchFamily="2" charset="0"/>
              </a:rPr>
              <a:t>www.upv.es</a:t>
            </a:r>
            <a:r>
              <a:rPr lang="es-ES" altLang="es-ES" sz="1001" b="1">
                <a:solidFill>
                  <a:srgbClr val="FFD100"/>
                </a:solidFill>
                <a:latin typeface="Helvetica" pitchFamily="2" charset="0"/>
              </a:rPr>
              <a:t>/</a:t>
            </a:r>
            <a:r>
              <a:rPr lang="es-ES" altLang="es-ES" sz="1001" b="1" err="1">
                <a:solidFill>
                  <a:srgbClr val="FFD100"/>
                </a:solidFill>
                <a:latin typeface="Helvetica" pitchFamily="2" charset="0"/>
              </a:rPr>
              <a:t>vpoa</a:t>
            </a:r>
            <a:r>
              <a:rPr lang="es-ES" altLang="es-ES" sz="1001" b="1">
                <a:solidFill>
                  <a:srgbClr val="FFD100"/>
                </a:solidFill>
                <a:latin typeface="Helvetica" pitchFamily="2" charset="0"/>
              </a:rPr>
              <a:t>  </a:t>
            </a:r>
            <a:r>
              <a:rPr lang="es-ES" altLang="es-ES" sz="900" b="1">
                <a:solidFill>
                  <a:schemeClr val="tx1"/>
                </a:solidFill>
                <a:latin typeface="Helvetica" pitchFamily="2" charset="0"/>
              </a:rPr>
              <a:t>· </a:t>
            </a:r>
            <a:r>
              <a:rPr lang="es-ES" altLang="es-ES" sz="900" b="1" err="1">
                <a:solidFill>
                  <a:schemeClr val="tx1"/>
                </a:solidFill>
                <a:latin typeface="Helvetica Light" panose="020B0403020202020204" pitchFamily="34" charset="0"/>
              </a:rPr>
              <a:t>vpoa</a:t>
            </a:r>
            <a:r>
              <a:rPr lang="es-ES_tradnl" altLang="es-ES_tradnl" sz="900" b="1">
                <a:solidFill>
                  <a:schemeClr val="tx1"/>
                </a:solidFill>
                <a:latin typeface="Helvetica Light" panose="020B0403020202020204" pitchFamily="34" charset="0"/>
              </a:rPr>
              <a:t>@</a:t>
            </a:r>
            <a:r>
              <a:rPr lang="es-ES_tradnl" altLang="es-ES_tradnl" sz="900" b="1" err="1">
                <a:solidFill>
                  <a:schemeClr val="tx1"/>
                </a:solidFill>
                <a:latin typeface="Helvetica Light" panose="020B0403020202020204" pitchFamily="34" charset="0"/>
              </a:rPr>
              <a:t>upv.es</a:t>
            </a:r>
            <a:r>
              <a:rPr lang="es-ES_tradnl" altLang="es-ES_tradnl" sz="900" b="1">
                <a:solidFill>
                  <a:schemeClr val="tx1"/>
                </a:solidFill>
                <a:latin typeface="Helvetica Light" panose="020B0403020202020204" pitchFamily="34" charset="0"/>
              </a:rPr>
              <a:t> </a:t>
            </a:r>
            <a:endParaRPr lang="es-ES" altLang="es-ES" sz="900" b="1">
              <a:solidFill>
                <a:schemeClr val="tx1"/>
              </a:solidFill>
              <a:latin typeface="Helvetica Light" panose="020B0403020202020204" pitchFamily="34" charset="0"/>
            </a:endParaRPr>
          </a:p>
        </p:txBody>
      </p:sp>
    </p:spTree>
    <p:extLst>
      <p:ext uri="{BB962C8B-B14F-4D97-AF65-F5344CB8AC3E}">
        <p14:creationId xmlns:p14="http://schemas.microsoft.com/office/powerpoint/2010/main" val="2315843436"/>
      </p:ext>
    </p:extLst>
  </p:cSld>
  <p:clrMap bg1="lt1" tx1="dk1" bg2="lt2" tx2="dk2" accent1="accent1" accent2="accent2" accent3="accent3" accent4="accent4" accent5="accent5" accent6="accent6" hlink="hlink" folHlink="folHlink"/>
  <p:sldLayoutIdLst>
    <p:sldLayoutId id="2147483923" r:id="rId1"/>
    <p:sldLayoutId id="2147483908" r:id="rId2"/>
    <p:sldLayoutId id="2147483909" r:id="rId3"/>
  </p:sldLayoutIdLst>
  <p:txStyles>
    <p:titleStyle>
      <a:lvl1pPr algn="ctr" rtl="0" eaLnBrk="0" fontAlgn="base" hangingPunct="0">
        <a:spcBef>
          <a:spcPct val="0"/>
        </a:spcBef>
        <a:spcAft>
          <a:spcPct val="0"/>
        </a:spcAft>
        <a:defRPr sz="3800">
          <a:solidFill>
            <a:schemeClr val="tx2"/>
          </a:solidFill>
          <a:latin typeface="+mj-lt"/>
          <a:ea typeface="+mj-ea"/>
          <a:cs typeface="+mj-cs"/>
        </a:defRPr>
      </a:lvl1pPr>
      <a:lvl2pPr algn="ctr" rtl="0" eaLnBrk="0" fontAlgn="base" hangingPunct="0">
        <a:spcBef>
          <a:spcPct val="0"/>
        </a:spcBef>
        <a:spcAft>
          <a:spcPct val="0"/>
        </a:spcAft>
        <a:defRPr sz="3800">
          <a:solidFill>
            <a:schemeClr val="tx2"/>
          </a:solidFill>
          <a:latin typeface="Arial" charset="0"/>
        </a:defRPr>
      </a:lvl2pPr>
      <a:lvl3pPr algn="ctr" rtl="0" eaLnBrk="0" fontAlgn="base" hangingPunct="0">
        <a:spcBef>
          <a:spcPct val="0"/>
        </a:spcBef>
        <a:spcAft>
          <a:spcPct val="0"/>
        </a:spcAft>
        <a:defRPr sz="3800">
          <a:solidFill>
            <a:schemeClr val="tx2"/>
          </a:solidFill>
          <a:latin typeface="Arial" charset="0"/>
        </a:defRPr>
      </a:lvl3pPr>
      <a:lvl4pPr algn="ctr" rtl="0" eaLnBrk="0" fontAlgn="base" hangingPunct="0">
        <a:spcBef>
          <a:spcPct val="0"/>
        </a:spcBef>
        <a:spcAft>
          <a:spcPct val="0"/>
        </a:spcAft>
        <a:defRPr sz="3800">
          <a:solidFill>
            <a:schemeClr val="tx2"/>
          </a:solidFill>
          <a:latin typeface="Arial" charset="0"/>
        </a:defRPr>
      </a:lvl4pPr>
      <a:lvl5pPr algn="ctr" rtl="0" eaLnBrk="0" fontAlgn="base" hangingPunct="0">
        <a:spcBef>
          <a:spcPct val="0"/>
        </a:spcBef>
        <a:spcAft>
          <a:spcPct val="0"/>
        </a:spcAft>
        <a:defRPr sz="3800">
          <a:solidFill>
            <a:schemeClr val="tx2"/>
          </a:solidFill>
          <a:latin typeface="Arial" charset="0"/>
        </a:defRPr>
      </a:lvl5pPr>
      <a:lvl6pPr marL="457166" algn="ctr" rtl="0" eaLnBrk="0" fontAlgn="base" hangingPunct="0">
        <a:spcBef>
          <a:spcPct val="0"/>
        </a:spcBef>
        <a:spcAft>
          <a:spcPct val="0"/>
        </a:spcAft>
        <a:defRPr sz="3801">
          <a:solidFill>
            <a:schemeClr val="tx2"/>
          </a:solidFill>
          <a:latin typeface="Times New Roman" pitchFamily="18" charset="0"/>
        </a:defRPr>
      </a:lvl6pPr>
      <a:lvl7pPr marL="914332" algn="ctr" rtl="0" eaLnBrk="0" fontAlgn="base" hangingPunct="0">
        <a:spcBef>
          <a:spcPct val="0"/>
        </a:spcBef>
        <a:spcAft>
          <a:spcPct val="0"/>
        </a:spcAft>
        <a:defRPr sz="3801">
          <a:solidFill>
            <a:schemeClr val="tx2"/>
          </a:solidFill>
          <a:latin typeface="Times New Roman" pitchFamily="18" charset="0"/>
        </a:defRPr>
      </a:lvl7pPr>
      <a:lvl8pPr marL="1371498" algn="ctr" rtl="0" eaLnBrk="0" fontAlgn="base" hangingPunct="0">
        <a:spcBef>
          <a:spcPct val="0"/>
        </a:spcBef>
        <a:spcAft>
          <a:spcPct val="0"/>
        </a:spcAft>
        <a:defRPr sz="3801">
          <a:solidFill>
            <a:schemeClr val="tx2"/>
          </a:solidFill>
          <a:latin typeface="Times New Roman" pitchFamily="18" charset="0"/>
        </a:defRPr>
      </a:lvl8pPr>
      <a:lvl9pPr marL="1828664" algn="ctr" rtl="0" eaLnBrk="0" fontAlgn="base" hangingPunct="0">
        <a:spcBef>
          <a:spcPct val="0"/>
        </a:spcBef>
        <a:spcAft>
          <a:spcPct val="0"/>
        </a:spcAft>
        <a:defRPr sz="3801">
          <a:solidFill>
            <a:schemeClr val="tx2"/>
          </a:solidFill>
          <a:latin typeface="Times New Roman" pitchFamily="18" charset="0"/>
        </a:defRPr>
      </a:lvl9pPr>
    </p:titleStyle>
    <p:bodyStyle>
      <a:lvl1pPr marL="341313" indent="-341313" algn="l" rtl="0" eaLnBrk="0" fontAlgn="base" hangingPunct="0">
        <a:spcBef>
          <a:spcPct val="20000"/>
        </a:spcBef>
        <a:spcAft>
          <a:spcPct val="0"/>
        </a:spcAft>
        <a:buChar char="•"/>
        <a:defRPr sz="3200">
          <a:solidFill>
            <a:schemeClr val="tx1"/>
          </a:solidFill>
          <a:latin typeface="+mn-lt"/>
          <a:ea typeface="+mn-ea"/>
          <a:cs typeface="+mn-cs"/>
        </a:defRPr>
      </a:lvl1pPr>
      <a:lvl2pPr marL="741363" indent="-284163" algn="l" rtl="0" eaLnBrk="0" fontAlgn="base" hangingPunct="0">
        <a:spcBef>
          <a:spcPct val="20000"/>
        </a:spcBef>
        <a:spcAft>
          <a:spcPct val="0"/>
        </a:spcAft>
        <a:buChar char="–"/>
        <a:defRPr sz="2800">
          <a:solidFill>
            <a:schemeClr val="tx1"/>
          </a:solidFill>
          <a:latin typeface="+mn-lt"/>
        </a:defRPr>
      </a:lvl2pPr>
      <a:lvl3pPr marL="1141413" indent="-227013" algn="l" rtl="0" eaLnBrk="0" fontAlgn="base" hangingPunct="0">
        <a:spcBef>
          <a:spcPct val="20000"/>
        </a:spcBef>
        <a:spcAft>
          <a:spcPct val="0"/>
        </a:spcAft>
        <a:buChar char="•"/>
        <a:defRPr sz="2400">
          <a:solidFill>
            <a:schemeClr val="tx1"/>
          </a:solidFill>
          <a:latin typeface="+mn-lt"/>
        </a:defRPr>
      </a:lvl3pPr>
      <a:lvl4pPr marL="1598613" indent="-227013" algn="l" rtl="0" eaLnBrk="0" fontAlgn="base" hangingPunct="0">
        <a:spcBef>
          <a:spcPct val="20000"/>
        </a:spcBef>
        <a:spcAft>
          <a:spcPct val="0"/>
        </a:spcAft>
        <a:buChar char="–"/>
        <a:defRPr sz="2000">
          <a:solidFill>
            <a:schemeClr val="tx1"/>
          </a:solidFill>
          <a:latin typeface="+mn-lt"/>
        </a:defRPr>
      </a:lvl4pPr>
      <a:lvl5pPr marL="2055813" indent="-227013" algn="l" rtl="0" eaLnBrk="0" fontAlgn="base" hangingPunct="0">
        <a:spcBef>
          <a:spcPct val="20000"/>
        </a:spcBef>
        <a:spcAft>
          <a:spcPct val="0"/>
        </a:spcAft>
        <a:buChar char="»"/>
        <a:defRPr sz="2000">
          <a:solidFill>
            <a:schemeClr val="tx1"/>
          </a:solidFill>
          <a:latin typeface="+mn-lt"/>
        </a:defRPr>
      </a:lvl5pPr>
      <a:lvl6pPr marL="2514412" indent="-228584" algn="l" rtl="0" eaLnBrk="0" fontAlgn="base" hangingPunct="0">
        <a:spcBef>
          <a:spcPct val="20000"/>
        </a:spcBef>
        <a:spcAft>
          <a:spcPct val="0"/>
        </a:spcAft>
        <a:buChar char="»"/>
        <a:defRPr sz="2000">
          <a:solidFill>
            <a:schemeClr val="tx1"/>
          </a:solidFill>
          <a:latin typeface="+mn-lt"/>
        </a:defRPr>
      </a:lvl6pPr>
      <a:lvl7pPr marL="2971578" indent="-228584" algn="l" rtl="0" eaLnBrk="0" fontAlgn="base" hangingPunct="0">
        <a:spcBef>
          <a:spcPct val="20000"/>
        </a:spcBef>
        <a:spcAft>
          <a:spcPct val="0"/>
        </a:spcAft>
        <a:buChar char="»"/>
        <a:defRPr sz="2000">
          <a:solidFill>
            <a:schemeClr val="tx1"/>
          </a:solidFill>
          <a:latin typeface="+mn-lt"/>
        </a:defRPr>
      </a:lvl7pPr>
      <a:lvl8pPr marL="3428744" indent="-228584" algn="l" rtl="0" eaLnBrk="0" fontAlgn="base" hangingPunct="0">
        <a:spcBef>
          <a:spcPct val="20000"/>
        </a:spcBef>
        <a:spcAft>
          <a:spcPct val="0"/>
        </a:spcAft>
        <a:buChar char="»"/>
        <a:defRPr sz="2000">
          <a:solidFill>
            <a:schemeClr val="tx1"/>
          </a:solidFill>
          <a:latin typeface="+mn-lt"/>
        </a:defRPr>
      </a:lvl8pPr>
      <a:lvl9pPr marL="3885908" indent="-228584"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149" name="Gráfico 2">
            <a:extLst>
              <a:ext uri="{FF2B5EF4-FFF2-40B4-BE49-F238E27FC236}">
                <a16:creationId xmlns:a16="http://schemas.microsoft.com/office/drawing/2014/main" id="{270983B5-7085-CF47-8883-820A9DCD267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70781" y="176213"/>
            <a:ext cx="14189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Imagen 7">
            <a:extLst>
              <a:ext uri="{FF2B5EF4-FFF2-40B4-BE49-F238E27FC236}">
                <a16:creationId xmlns:a16="http://schemas.microsoft.com/office/drawing/2014/main" id="{045327DF-5EAE-A344-9B77-275C930A99BB}"/>
              </a:ext>
            </a:extLst>
          </p:cNvPr>
          <p:cNvPicPr>
            <a:picLocks noChangeAspect="1" noChangeArrowheads="1"/>
          </p:cNvPicPr>
          <p:nvPr userDrawn="1"/>
        </p:nvPicPr>
        <p:blipFill rotWithShape="1">
          <a:blip r:embed="rId4" cstate="screen">
            <a:extLst>
              <a:ext uri="{28A0092B-C50C-407E-A947-70E740481C1C}">
                <a14:useLocalDpi xmlns:a14="http://schemas.microsoft.com/office/drawing/2010/main"/>
              </a:ext>
            </a:extLst>
          </a:blip>
          <a:srcRect/>
          <a:stretch/>
        </p:blipFill>
        <p:spPr bwMode="auto">
          <a:xfrm>
            <a:off x="5216525" y="0"/>
            <a:ext cx="6975475" cy="689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9">
            <a:extLst>
              <a:ext uri="{FF2B5EF4-FFF2-40B4-BE49-F238E27FC236}">
                <a16:creationId xmlns:a16="http://schemas.microsoft.com/office/drawing/2014/main" id="{849B58F8-254F-B847-8ED0-AD409EA7360C}"/>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10430" y="6268003"/>
            <a:ext cx="1693438" cy="594372"/>
          </a:xfrm>
          <a:prstGeom prst="rect">
            <a:avLst/>
          </a:prstGeom>
        </p:spPr>
      </p:pic>
      <p:sp>
        <p:nvSpPr>
          <p:cNvPr id="8" name="Text Box 2066">
            <a:extLst>
              <a:ext uri="{FF2B5EF4-FFF2-40B4-BE49-F238E27FC236}">
                <a16:creationId xmlns:a16="http://schemas.microsoft.com/office/drawing/2014/main" id="{5D719242-2B3A-C74D-A374-BB450A166F4F}"/>
              </a:ext>
            </a:extLst>
          </p:cNvPr>
          <p:cNvSpPr txBox="1">
            <a:spLocks noChangeArrowheads="1"/>
          </p:cNvSpPr>
          <p:nvPr userDrawn="1"/>
        </p:nvSpPr>
        <p:spPr bwMode="auto">
          <a:xfrm>
            <a:off x="1798638" y="6402130"/>
            <a:ext cx="4011958" cy="215444"/>
          </a:xfrm>
          <a:prstGeom prst="rect">
            <a:avLst/>
          </a:prstGeom>
          <a:noFill/>
          <a:ln>
            <a:noFill/>
          </a:ln>
          <a:effectLst/>
        </p:spPr>
        <p:txBody>
          <a:bodyPr wrap="square">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 sz="800" b="1" cap="all">
                <a:solidFill>
                  <a:schemeClr val="tx1">
                    <a:lumMod val="65000"/>
                    <a:lumOff val="35000"/>
                  </a:schemeClr>
                </a:solidFill>
                <a:latin typeface="Helvetica" pitchFamily="34" charset="0"/>
              </a:rPr>
              <a:t>Vicerrectorado DE PROFESORADO Y ORDENACIÓN ACADÉMICA</a:t>
            </a:r>
          </a:p>
        </p:txBody>
      </p:sp>
      <p:sp>
        <p:nvSpPr>
          <p:cNvPr id="11" name="2 Rectángulo">
            <a:hlinkClick r:id="rId6"/>
            <a:extLst>
              <a:ext uri="{FF2B5EF4-FFF2-40B4-BE49-F238E27FC236}">
                <a16:creationId xmlns:a16="http://schemas.microsoft.com/office/drawing/2014/main" id="{22EC16EB-0E58-D743-B42D-0E0B4287EE89}"/>
              </a:ext>
            </a:extLst>
          </p:cNvPr>
          <p:cNvSpPr>
            <a:spLocks noChangeArrowheads="1"/>
          </p:cNvSpPr>
          <p:nvPr userDrawn="1"/>
        </p:nvSpPr>
        <p:spPr bwMode="auto">
          <a:xfrm>
            <a:off x="1798638" y="6520795"/>
            <a:ext cx="3226710" cy="260350"/>
          </a:xfrm>
          <a:prstGeom prst="rect">
            <a:avLst/>
          </a:prstGeom>
          <a:noFill/>
          <a:ln>
            <a:noFill/>
          </a:ln>
        </p:spPr>
        <p:txBody>
          <a:bodyPr/>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001" b="1" err="1">
                <a:solidFill>
                  <a:srgbClr val="FFD100"/>
                </a:solidFill>
                <a:latin typeface="Helvetica" pitchFamily="2" charset="0"/>
              </a:rPr>
              <a:t>www.upv.es</a:t>
            </a:r>
            <a:r>
              <a:rPr lang="es-ES" altLang="es-ES" sz="1001" b="1">
                <a:solidFill>
                  <a:srgbClr val="FFD100"/>
                </a:solidFill>
                <a:latin typeface="Helvetica" pitchFamily="2" charset="0"/>
              </a:rPr>
              <a:t>/</a:t>
            </a:r>
            <a:r>
              <a:rPr lang="es-ES" altLang="es-ES" sz="1001" b="1" err="1">
                <a:solidFill>
                  <a:srgbClr val="FFD100"/>
                </a:solidFill>
                <a:latin typeface="Helvetica" pitchFamily="2" charset="0"/>
              </a:rPr>
              <a:t>vpoa</a:t>
            </a:r>
            <a:r>
              <a:rPr lang="es-ES" altLang="es-ES" sz="1001" b="1">
                <a:solidFill>
                  <a:srgbClr val="FFD100"/>
                </a:solidFill>
                <a:latin typeface="Helvetica" pitchFamily="2" charset="0"/>
              </a:rPr>
              <a:t>  </a:t>
            </a:r>
            <a:r>
              <a:rPr lang="es-ES" altLang="es-ES" sz="900" b="1">
                <a:solidFill>
                  <a:schemeClr val="tx1"/>
                </a:solidFill>
                <a:latin typeface="Helvetica" pitchFamily="2" charset="0"/>
              </a:rPr>
              <a:t>· </a:t>
            </a:r>
            <a:r>
              <a:rPr lang="es-ES" altLang="es-ES" sz="900" b="1" err="1">
                <a:solidFill>
                  <a:schemeClr val="tx1"/>
                </a:solidFill>
                <a:latin typeface="Helvetica Light" panose="020B0403020202020204" pitchFamily="34" charset="0"/>
              </a:rPr>
              <a:t>vpoa</a:t>
            </a:r>
            <a:r>
              <a:rPr lang="es-ES_tradnl" altLang="es-ES_tradnl" sz="900" b="1">
                <a:solidFill>
                  <a:schemeClr val="tx1"/>
                </a:solidFill>
                <a:latin typeface="Helvetica Light" panose="020B0403020202020204" pitchFamily="34" charset="0"/>
              </a:rPr>
              <a:t>@</a:t>
            </a:r>
            <a:r>
              <a:rPr lang="es-ES_tradnl" altLang="es-ES_tradnl" sz="900" b="1" err="1">
                <a:solidFill>
                  <a:schemeClr val="tx1"/>
                </a:solidFill>
                <a:latin typeface="Helvetica Light" panose="020B0403020202020204" pitchFamily="34" charset="0"/>
              </a:rPr>
              <a:t>upv.es</a:t>
            </a:r>
            <a:r>
              <a:rPr lang="es-ES_tradnl" altLang="es-ES_tradnl" sz="900" b="1">
                <a:solidFill>
                  <a:schemeClr val="tx1"/>
                </a:solidFill>
                <a:latin typeface="Helvetica Light" panose="020B0403020202020204" pitchFamily="34" charset="0"/>
              </a:rPr>
              <a:t> </a:t>
            </a:r>
            <a:endParaRPr lang="es-ES" altLang="es-ES" sz="900" b="1">
              <a:solidFill>
                <a:schemeClr val="tx1"/>
              </a:solidFill>
              <a:latin typeface="Helvetica Light" panose="020B0403020202020204" pitchFamily="34" charset="0"/>
            </a:endParaRPr>
          </a:p>
        </p:txBody>
      </p:sp>
    </p:spTree>
  </p:cSld>
  <p:clrMap bg1="lt1" tx1="dk1" bg2="lt2" tx2="dk2" accent1="accent1" accent2="accent2" accent3="accent3" accent4="accent4" accent5="accent5" accent6="accent6" hlink="hlink" folHlink="folHlink"/>
  <p:sldLayoutIdLst>
    <p:sldLayoutId id="2147483854" r:id="rId1"/>
  </p:sldLayoutIdLst>
  <p:txStyles>
    <p:titleStyle>
      <a:lvl1pPr algn="ctr" rtl="0" eaLnBrk="0" fontAlgn="base" hangingPunct="0">
        <a:spcBef>
          <a:spcPct val="0"/>
        </a:spcBef>
        <a:spcAft>
          <a:spcPct val="0"/>
        </a:spcAft>
        <a:defRPr sz="3800">
          <a:solidFill>
            <a:schemeClr val="tx2"/>
          </a:solidFill>
          <a:latin typeface="+mj-lt"/>
          <a:ea typeface="+mj-ea"/>
          <a:cs typeface="+mj-cs"/>
        </a:defRPr>
      </a:lvl1pPr>
      <a:lvl2pPr algn="ctr" rtl="0" eaLnBrk="0" fontAlgn="base" hangingPunct="0">
        <a:spcBef>
          <a:spcPct val="0"/>
        </a:spcBef>
        <a:spcAft>
          <a:spcPct val="0"/>
        </a:spcAft>
        <a:defRPr sz="3800">
          <a:solidFill>
            <a:schemeClr val="tx2"/>
          </a:solidFill>
          <a:latin typeface="Arial" charset="0"/>
        </a:defRPr>
      </a:lvl2pPr>
      <a:lvl3pPr algn="ctr" rtl="0" eaLnBrk="0" fontAlgn="base" hangingPunct="0">
        <a:spcBef>
          <a:spcPct val="0"/>
        </a:spcBef>
        <a:spcAft>
          <a:spcPct val="0"/>
        </a:spcAft>
        <a:defRPr sz="3800">
          <a:solidFill>
            <a:schemeClr val="tx2"/>
          </a:solidFill>
          <a:latin typeface="Arial" charset="0"/>
        </a:defRPr>
      </a:lvl3pPr>
      <a:lvl4pPr algn="ctr" rtl="0" eaLnBrk="0" fontAlgn="base" hangingPunct="0">
        <a:spcBef>
          <a:spcPct val="0"/>
        </a:spcBef>
        <a:spcAft>
          <a:spcPct val="0"/>
        </a:spcAft>
        <a:defRPr sz="3800">
          <a:solidFill>
            <a:schemeClr val="tx2"/>
          </a:solidFill>
          <a:latin typeface="Arial" charset="0"/>
        </a:defRPr>
      </a:lvl4pPr>
      <a:lvl5pPr algn="ctr" rtl="0" eaLnBrk="0" fontAlgn="base" hangingPunct="0">
        <a:spcBef>
          <a:spcPct val="0"/>
        </a:spcBef>
        <a:spcAft>
          <a:spcPct val="0"/>
        </a:spcAft>
        <a:defRPr sz="3800">
          <a:solidFill>
            <a:schemeClr val="tx2"/>
          </a:solidFill>
          <a:latin typeface="Arial" charset="0"/>
        </a:defRPr>
      </a:lvl5pPr>
      <a:lvl6pPr marL="457166" algn="ctr" rtl="0" eaLnBrk="0" fontAlgn="base" hangingPunct="0">
        <a:spcBef>
          <a:spcPct val="0"/>
        </a:spcBef>
        <a:spcAft>
          <a:spcPct val="0"/>
        </a:spcAft>
        <a:defRPr sz="3801">
          <a:solidFill>
            <a:schemeClr val="tx2"/>
          </a:solidFill>
          <a:latin typeface="Times New Roman" pitchFamily="18" charset="0"/>
        </a:defRPr>
      </a:lvl6pPr>
      <a:lvl7pPr marL="914332" algn="ctr" rtl="0" eaLnBrk="0" fontAlgn="base" hangingPunct="0">
        <a:spcBef>
          <a:spcPct val="0"/>
        </a:spcBef>
        <a:spcAft>
          <a:spcPct val="0"/>
        </a:spcAft>
        <a:defRPr sz="3801">
          <a:solidFill>
            <a:schemeClr val="tx2"/>
          </a:solidFill>
          <a:latin typeface="Times New Roman" pitchFamily="18" charset="0"/>
        </a:defRPr>
      </a:lvl7pPr>
      <a:lvl8pPr marL="1371498" algn="ctr" rtl="0" eaLnBrk="0" fontAlgn="base" hangingPunct="0">
        <a:spcBef>
          <a:spcPct val="0"/>
        </a:spcBef>
        <a:spcAft>
          <a:spcPct val="0"/>
        </a:spcAft>
        <a:defRPr sz="3801">
          <a:solidFill>
            <a:schemeClr val="tx2"/>
          </a:solidFill>
          <a:latin typeface="Times New Roman" pitchFamily="18" charset="0"/>
        </a:defRPr>
      </a:lvl8pPr>
      <a:lvl9pPr marL="1828664" algn="ctr" rtl="0" eaLnBrk="0" fontAlgn="base" hangingPunct="0">
        <a:spcBef>
          <a:spcPct val="0"/>
        </a:spcBef>
        <a:spcAft>
          <a:spcPct val="0"/>
        </a:spcAft>
        <a:defRPr sz="3801">
          <a:solidFill>
            <a:schemeClr val="tx2"/>
          </a:solidFill>
          <a:latin typeface="Times New Roman" pitchFamily="18" charset="0"/>
        </a:defRPr>
      </a:lvl9pPr>
    </p:titleStyle>
    <p:bodyStyle>
      <a:lvl1pPr marL="341313" indent="-341313" algn="l" rtl="0" eaLnBrk="0" fontAlgn="base" hangingPunct="0">
        <a:spcBef>
          <a:spcPct val="20000"/>
        </a:spcBef>
        <a:spcAft>
          <a:spcPct val="0"/>
        </a:spcAft>
        <a:buChar char="•"/>
        <a:defRPr sz="3200">
          <a:solidFill>
            <a:schemeClr val="tx1"/>
          </a:solidFill>
          <a:latin typeface="+mn-lt"/>
          <a:ea typeface="+mn-ea"/>
          <a:cs typeface="+mn-cs"/>
        </a:defRPr>
      </a:lvl1pPr>
      <a:lvl2pPr marL="741363" indent="-284163" algn="l" rtl="0" eaLnBrk="0" fontAlgn="base" hangingPunct="0">
        <a:spcBef>
          <a:spcPct val="20000"/>
        </a:spcBef>
        <a:spcAft>
          <a:spcPct val="0"/>
        </a:spcAft>
        <a:buChar char="–"/>
        <a:defRPr sz="2800">
          <a:solidFill>
            <a:schemeClr val="tx1"/>
          </a:solidFill>
          <a:latin typeface="+mn-lt"/>
        </a:defRPr>
      </a:lvl2pPr>
      <a:lvl3pPr marL="1141413" indent="-227013" algn="l" rtl="0" eaLnBrk="0" fontAlgn="base" hangingPunct="0">
        <a:spcBef>
          <a:spcPct val="20000"/>
        </a:spcBef>
        <a:spcAft>
          <a:spcPct val="0"/>
        </a:spcAft>
        <a:buChar char="•"/>
        <a:defRPr sz="2400">
          <a:solidFill>
            <a:schemeClr val="tx1"/>
          </a:solidFill>
          <a:latin typeface="+mn-lt"/>
        </a:defRPr>
      </a:lvl3pPr>
      <a:lvl4pPr marL="1598613" indent="-227013" algn="l" rtl="0" eaLnBrk="0" fontAlgn="base" hangingPunct="0">
        <a:spcBef>
          <a:spcPct val="20000"/>
        </a:spcBef>
        <a:spcAft>
          <a:spcPct val="0"/>
        </a:spcAft>
        <a:buChar char="–"/>
        <a:defRPr sz="2000">
          <a:solidFill>
            <a:schemeClr val="tx1"/>
          </a:solidFill>
          <a:latin typeface="+mn-lt"/>
        </a:defRPr>
      </a:lvl4pPr>
      <a:lvl5pPr marL="2055813" indent="-227013" algn="l" rtl="0" eaLnBrk="0" fontAlgn="base" hangingPunct="0">
        <a:spcBef>
          <a:spcPct val="20000"/>
        </a:spcBef>
        <a:spcAft>
          <a:spcPct val="0"/>
        </a:spcAft>
        <a:buChar char="»"/>
        <a:defRPr sz="2000">
          <a:solidFill>
            <a:schemeClr val="tx1"/>
          </a:solidFill>
          <a:latin typeface="+mn-lt"/>
        </a:defRPr>
      </a:lvl5pPr>
      <a:lvl6pPr marL="2514412" indent="-228584" algn="l" rtl="0" eaLnBrk="0" fontAlgn="base" hangingPunct="0">
        <a:spcBef>
          <a:spcPct val="20000"/>
        </a:spcBef>
        <a:spcAft>
          <a:spcPct val="0"/>
        </a:spcAft>
        <a:buChar char="»"/>
        <a:defRPr sz="2000">
          <a:solidFill>
            <a:schemeClr val="tx1"/>
          </a:solidFill>
          <a:latin typeface="+mn-lt"/>
        </a:defRPr>
      </a:lvl6pPr>
      <a:lvl7pPr marL="2971578" indent="-228584" algn="l" rtl="0" eaLnBrk="0" fontAlgn="base" hangingPunct="0">
        <a:spcBef>
          <a:spcPct val="20000"/>
        </a:spcBef>
        <a:spcAft>
          <a:spcPct val="0"/>
        </a:spcAft>
        <a:buChar char="»"/>
        <a:defRPr sz="2000">
          <a:solidFill>
            <a:schemeClr val="tx1"/>
          </a:solidFill>
          <a:latin typeface="+mn-lt"/>
        </a:defRPr>
      </a:lvl7pPr>
      <a:lvl8pPr marL="3428744" indent="-228584" algn="l" rtl="0" eaLnBrk="0" fontAlgn="base" hangingPunct="0">
        <a:spcBef>
          <a:spcPct val="20000"/>
        </a:spcBef>
        <a:spcAft>
          <a:spcPct val="0"/>
        </a:spcAft>
        <a:buChar char="»"/>
        <a:defRPr sz="2000">
          <a:solidFill>
            <a:schemeClr val="tx1"/>
          </a:solidFill>
          <a:latin typeface="+mn-lt"/>
        </a:defRPr>
      </a:lvl8pPr>
      <a:lvl9pPr marL="3885908" indent="-228584"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5B56173-EB23-3A43-A062-4F6A692CB62B}"/>
              </a:ext>
            </a:extLst>
          </p:cNvPr>
          <p:cNvSpPr>
            <a:spLocks noGrp="1"/>
          </p:cNvSpPr>
          <p:nvPr>
            <p:ph type="title"/>
          </p:nvPr>
        </p:nvSpPr>
        <p:spPr>
          <a:xfrm>
            <a:off x="706056" y="2197398"/>
            <a:ext cx="10093748" cy="1525075"/>
          </a:xfrm>
          <a:prstGeom prst="rect">
            <a:avLst/>
          </a:prstGeom>
        </p:spPr>
        <p:txBody>
          <a:bodyPr vert="horz" lIns="91440" tIns="45720" rIns="91440" bIns="45720" rtlCol="0" anchor="t">
            <a:normAutofit/>
          </a:bodyPr>
          <a:lstStyle/>
          <a:p>
            <a:r>
              <a:rPr lang="es-ES" err="1"/>
              <a:t>HagA</a:t>
            </a:r>
            <a:r>
              <a:rPr lang="es-ES"/>
              <a:t> clic para modificar</a:t>
            </a:r>
            <a:br>
              <a:rPr lang="es-ES"/>
            </a:br>
            <a:r>
              <a:rPr lang="es-ES"/>
              <a:t>titular DESTACADO</a:t>
            </a:r>
          </a:p>
        </p:txBody>
      </p:sp>
      <p:sp>
        <p:nvSpPr>
          <p:cNvPr id="6" name="Marcador de número de diapositiva 5">
            <a:extLst>
              <a:ext uri="{FF2B5EF4-FFF2-40B4-BE49-F238E27FC236}">
                <a16:creationId xmlns:a16="http://schemas.microsoft.com/office/drawing/2014/main" id="{A85079FF-F591-C24D-A716-839FC7150BA8}"/>
              </a:ext>
            </a:extLst>
          </p:cNvPr>
          <p:cNvSpPr>
            <a:spLocks noGrp="1"/>
          </p:cNvSpPr>
          <p:nvPr>
            <p:ph type="sldNum" sz="quarter" idx="4"/>
          </p:nvPr>
        </p:nvSpPr>
        <p:spPr>
          <a:xfrm>
            <a:off x="10799804" y="6461125"/>
            <a:ext cx="1392195" cy="260350"/>
          </a:xfrm>
          <a:prstGeom prst="rect">
            <a:avLst/>
          </a:prstGeom>
        </p:spPr>
        <p:txBody>
          <a:bodyPr vert="horz" lIns="91440" tIns="45720" rIns="91440" bIns="45720" rtlCol="0" anchor="ctr"/>
          <a:lstStyle>
            <a:lvl1pPr algn="r">
              <a:defRPr sz="1050" b="0" i="0">
                <a:solidFill>
                  <a:schemeClr val="bg2">
                    <a:lumMod val="50000"/>
                  </a:schemeClr>
                </a:solidFill>
                <a:latin typeface="Helvetica Light" panose="020B0403020202020204" pitchFamily="34" charset="0"/>
              </a:defRPr>
            </a:lvl1pPr>
          </a:lstStyle>
          <a:p>
            <a:r>
              <a:rPr lang="es-ES"/>
              <a:t>/ </a:t>
            </a:r>
            <a:fld id="{E77D623B-8418-F642-B01C-38FE0BA158AD}" type="slidenum">
              <a:rPr lang="es-ES" smtClean="0"/>
              <a:pPr/>
              <a:t>‹Nº›</a:t>
            </a:fld>
            <a:endParaRPr lang="es-ES"/>
          </a:p>
        </p:txBody>
      </p:sp>
      <p:pic>
        <p:nvPicPr>
          <p:cNvPr id="9" name="Gráfico 2">
            <a:extLst>
              <a:ext uri="{FF2B5EF4-FFF2-40B4-BE49-F238E27FC236}">
                <a16:creationId xmlns:a16="http://schemas.microsoft.com/office/drawing/2014/main" id="{1F6A3A5B-EF56-1D4E-B153-974DAE86CB4E}"/>
              </a:ext>
            </a:extLst>
          </p:cNvPr>
          <p:cNvPicPr>
            <a:picLocks noChangeAspect="1" noChangeArrowheads="1"/>
          </p:cNvPicPr>
          <p:nvPr userDrawn="1"/>
        </p:nvPicPr>
        <p:blipFill>
          <a:blip r:embed="rId28">
            <a:extLst>
              <a:ext uri="{28A0092B-C50C-407E-A947-70E740481C1C}">
                <a14:useLocalDpi xmlns:a14="http://schemas.microsoft.com/office/drawing/2010/main" val="0"/>
              </a:ext>
            </a:extLst>
          </a:blip>
          <a:stretch>
            <a:fillRect/>
          </a:stretch>
        </p:blipFill>
        <p:spPr bwMode="auto">
          <a:xfrm>
            <a:off x="170781" y="176213"/>
            <a:ext cx="14189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n 12">
            <a:extLst>
              <a:ext uri="{FF2B5EF4-FFF2-40B4-BE49-F238E27FC236}">
                <a16:creationId xmlns:a16="http://schemas.microsoft.com/office/drawing/2014/main" id="{F1BCC864-24C8-8845-B5F0-A03A15DC11C9}"/>
              </a:ext>
            </a:extLst>
          </p:cNvPr>
          <p:cNvPicPr>
            <a:picLocks noChangeAspect="1"/>
          </p:cNvPicPr>
          <p:nvPr userDrawn="1"/>
        </p:nvPicPr>
        <p:blipFill>
          <a:blip r:embed="rId29">
            <a:extLst>
              <a:ext uri="{28A0092B-C50C-407E-A947-70E740481C1C}">
                <a14:useLocalDpi xmlns:a14="http://schemas.microsoft.com/office/drawing/2010/main" val="0"/>
              </a:ext>
            </a:extLst>
          </a:blip>
          <a:srcRect/>
          <a:stretch/>
        </p:blipFill>
        <p:spPr>
          <a:xfrm>
            <a:off x="-10430" y="6268003"/>
            <a:ext cx="1693438" cy="594372"/>
          </a:xfrm>
          <a:prstGeom prst="rect">
            <a:avLst/>
          </a:prstGeom>
        </p:spPr>
      </p:pic>
      <p:sp>
        <p:nvSpPr>
          <p:cNvPr id="11" name="Text Box 2066">
            <a:extLst>
              <a:ext uri="{FF2B5EF4-FFF2-40B4-BE49-F238E27FC236}">
                <a16:creationId xmlns:a16="http://schemas.microsoft.com/office/drawing/2014/main" id="{86716845-F8F2-384E-ADAF-5D25A206CB24}"/>
              </a:ext>
            </a:extLst>
          </p:cNvPr>
          <p:cNvSpPr txBox="1">
            <a:spLocks noChangeArrowheads="1"/>
          </p:cNvSpPr>
          <p:nvPr userDrawn="1"/>
        </p:nvSpPr>
        <p:spPr bwMode="auto">
          <a:xfrm>
            <a:off x="1798638" y="6402130"/>
            <a:ext cx="4011958" cy="215444"/>
          </a:xfrm>
          <a:prstGeom prst="rect">
            <a:avLst/>
          </a:prstGeom>
          <a:noFill/>
          <a:ln>
            <a:noFill/>
          </a:ln>
          <a:effectLst/>
        </p:spPr>
        <p:txBody>
          <a:bodyPr wrap="square">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 sz="800" b="1" cap="all">
                <a:solidFill>
                  <a:schemeClr val="tx1">
                    <a:lumMod val="65000"/>
                    <a:lumOff val="35000"/>
                  </a:schemeClr>
                </a:solidFill>
                <a:latin typeface="Helvetica" pitchFamily="34" charset="0"/>
              </a:rPr>
              <a:t>Vicerrectorado DE PROFESORADO Y ORDENACIÓN ACADÉMICA</a:t>
            </a:r>
          </a:p>
        </p:txBody>
      </p:sp>
      <p:sp>
        <p:nvSpPr>
          <p:cNvPr id="14" name="2 Rectángulo">
            <a:hlinkClick r:id="rId30"/>
            <a:extLst>
              <a:ext uri="{FF2B5EF4-FFF2-40B4-BE49-F238E27FC236}">
                <a16:creationId xmlns:a16="http://schemas.microsoft.com/office/drawing/2014/main" id="{EE56C102-80A7-2946-8557-65EE74B19932}"/>
              </a:ext>
            </a:extLst>
          </p:cNvPr>
          <p:cNvSpPr>
            <a:spLocks noChangeArrowheads="1"/>
          </p:cNvSpPr>
          <p:nvPr userDrawn="1"/>
        </p:nvSpPr>
        <p:spPr bwMode="auto">
          <a:xfrm>
            <a:off x="1798638" y="6520795"/>
            <a:ext cx="3226710" cy="260350"/>
          </a:xfrm>
          <a:prstGeom prst="rect">
            <a:avLst/>
          </a:prstGeom>
          <a:noFill/>
          <a:ln>
            <a:noFill/>
          </a:ln>
        </p:spPr>
        <p:txBody>
          <a:bodyPr/>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001" b="1" err="1">
                <a:solidFill>
                  <a:srgbClr val="FFD100"/>
                </a:solidFill>
                <a:latin typeface="Helvetica" pitchFamily="2" charset="0"/>
              </a:rPr>
              <a:t>www.upv.es</a:t>
            </a:r>
            <a:r>
              <a:rPr lang="es-ES" altLang="es-ES" sz="1001" b="1">
                <a:solidFill>
                  <a:srgbClr val="FFD100"/>
                </a:solidFill>
                <a:latin typeface="Helvetica" pitchFamily="2" charset="0"/>
              </a:rPr>
              <a:t>/</a:t>
            </a:r>
            <a:r>
              <a:rPr lang="es-ES" altLang="es-ES" sz="1001" b="1" err="1">
                <a:solidFill>
                  <a:srgbClr val="FFD100"/>
                </a:solidFill>
                <a:latin typeface="Helvetica" pitchFamily="2" charset="0"/>
              </a:rPr>
              <a:t>vpoa</a:t>
            </a:r>
            <a:r>
              <a:rPr lang="es-ES" altLang="es-ES" sz="1001" b="1">
                <a:solidFill>
                  <a:srgbClr val="FFD100"/>
                </a:solidFill>
                <a:latin typeface="Helvetica" pitchFamily="2" charset="0"/>
              </a:rPr>
              <a:t>  </a:t>
            </a:r>
            <a:r>
              <a:rPr lang="es-ES" altLang="es-ES" sz="900" b="1">
                <a:solidFill>
                  <a:schemeClr val="tx1"/>
                </a:solidFill>
                <a:latin typeface="Helvetica" pitchFamily="2" charset="0"/>
              </a:rPr>
              <a:t>· </a:t>
            </a:r>
            <a:r>
              <a:rPr lang="es-ES" altLang="es-ES" sz="900" b="1" err="1">
                <a:solidFill>
                  <a:schemeClr val="tx1"/>
                </a:solidFill>
                <a:latin typeface="Helvetica Light" panose="020B0403020202020204" pitchFamily="34" charset="0"/>
              </a:rPr>
              <a:t>vpoa</a:t>
            </a:r>
            <a:r>
              <a:rPr lang="es-ES_tradnl" altLang="es-ES_tradnl" sz="900" b="1">
                <a:solidFill>
                  <a:schemeClr val="tx1"/>
                </a:solidFill>
                <a:latin typeface="Helvetica Light" panose="020B0403020202020204" pitchFamily="34" charset="0"/>
              </a:rPr>
              <a:t>@</a:t>
            </a:r>
            <a:r>
              <a:rPr lang="es-ES_tradnl" altLang="es-ES_tradnl" sz="900" b="1" err="1">
                <a:solidFill>
                  <a:schemeClr val="tx1"/>
                </a:solidFill>
                <a:latin typeface="Helvetica Light" panose="020B0403020202020204" pitchFamily="34" charset="0"/>
              </a:rPr>
              <a:t>upv.es</a:t>
            </a:r>
            <a:r>
              <a:rPr lang="es-ES_tradnl" altLang="es-ES_tradnl" sz="900" b="1">
                <a:solidFill>
                  <a:schemeClr val="tx1"/>
                </a:solidFill>
                <a:latin typeface="Helvetica Light" panose="020B0403020202020204" pitchFamily="34" charset="0"/>
              </a:rPr>
              <a:t> </a:t>
            </a:r>
            <a:endParaRPr lang="es-ES" altLang="es-ES" sz="900" b="1">
              <a:solidFill>
                <a:schemeClr val="tx1"/>
              </a:solidFill>
              <a:latin typeface="Helvetica Light" panose="020B0403020202020204" pitchFamily="34" charset="0"/>
            </a:endParaRPr>
          </a:p>
        </p:txBody>
      </p:sp>
    </p:spTree>
    <p:extLst>
      <p:ext uri="{BB962C8B-B14F-4D97-AF65-F5344CB8AC3E}">
        <p14:creationId xmlns:p14="http://schemas.microsoft.com/office/powerpoint/2010/main" val="2605915523"/>
      </p:ext>
    </p:extLst>
  </p:cSld>
  <p:clrMap bg1="lt1" tx1="dk1" bg2="lt2" tx2="dk2" accent1="accent1" accent2="accent2" accent3="accent3" accent4="accent4" accent5="accent5" accent6="accent6" hlink="hlink" folHlink="folHlink"/>
  <p:sldLayoutIdLst>
    <p:sldLayoutId id="2147483891" r:id="rId1"/>
    <p:sldLayoutId id="2147483889" r:id="rId2"/>
    <p:sldLayoutId id="2147483855" r:id="rId3"/>
    <p:sldLayoutId id="2147483890" r:id="rId4"/>
    <p:sldLayoutId id="2147483921" r:id="rId5"/>
    <p:sldLayoutId id="2147483919" r:id="rId6"/>
    <p:sldLayoutId id="2147483899" r:id="rId7"/>
    <p:sldLayoutId id="2147483913" r:id="rId8"/>
    <p:sldLayoutId id="2147483903" r:id="rId9"/>
    <p:sldLayoutId id="2147483920" r:id="rId10"/>
    <p:sldLayoutId id="2147483892" r:id="rId11"/>
    <p:sldLayoutId id="2147483896" r:id="rId12"/>
    <p:sldLayoutId id="2147483895" r:id="rId13"/>
    <p:sldLayoutId id="2147483904" r:id="rId14"/>
    <p:sldLayoutId id="2147483905" r:id="rId15"/>
    <p:sldLayoutId id="2147483915" r:id="rId16"/>
    <p:sldLayoutId id="2147483901" r:id="rId17"/>
    <p:sldLayoutId id="2147483914" r:id="rId18"/>
    <p:sldLayoutId id="2147483902" r:id="rId19"/>
    <p:sldLayoutId id="2147483916" r:id="rId20"/>
    <p:sldLayoutId id="2147483917" r:id="rId21"/>
    <p:sldLayoutId id="2147483898" r:id="rId22"/>
    <p:sldLayoutId id="2147483900" r:id="rId23"/>
    <p:sldLayoutId id="2147483918" r:id="rId24"/>
    <p:sldLayoutId id="2147483922" r:id="rId25"/>
    <p:sldLayoutId id="2147483926" r:id="rId26"/>
  </p:sldLayoutIdLst>
  <p:txStyles>
    <p:titleStyle>
      <a:lvl1pPr algn="l" defTabSz="914400" rtl="0" eaLnBrk="1" latinLnBrk="0" hangingPunct="1">
        <a:lnSpc>
          <a:spcPct val="90000"/>
        </a:lnSpc>
        <a:spcBef>
          <a:spcPct val="0"/>
        </a:spcBef>
        <a:buNone/>
        <a:defRPr lang="es-ES" altLang="es-ES" sz="3600" b="0" i="0" kern="1200" cap="all" dirty="0">
          <a:solidFill>
            <a:schemeClr val="tx1">
              <a:lumMod val="85000"/>
              <a:lumOff val="15000"/>
            </a:schemeClr>
          </a:solidFill>
          <a:latin typeface="Helvetica" pitchFamily="2" charset="0"/>
          <a:ea typeface="+mn-ea"/>
          <a:cs typeface="+mn-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lumMod val="95000"/>
              <a:lumOff val="5000"/>
            </a:schemeClr>
          </a:solidFill>
          <a:latin typeface="Helvetica"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Helvetica"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1" name="Text Box 2066">
            <a:extLst>
              <a:ext uri="{FF2B5EF4-FFF2-40B4-BE49-F238E27FC236}">
                <a16:creationId xmlns:a16="http://schemas.microsoft.com/office/drawing/2014/main" id="{D1F34D0D-08BB-8442-8871-422E64D11F82}"/>
              </a:ext>
            </a:extLst>
          </p:cNvPr>
          <p:cNvSpPr txBox="1">
            <a:spLocks noChangeArrowheads="1"/>
          </p:cNvSpPr>
          <p:nvPr userDrawn="1"/>
        </p:nvSpPr>
        <p:spPr bwMode="auto">
          <a:xfrm>
            <a:off x="1798638" y="6473825"/>
            <a:ext cx="2641600" cy="215900"/>
          </a:xfrm>
          <a:prstGeom prst="rect">
            <a:avLst/>
          </a:prstGeom>
          <a:noFill/>
          <a:ln>
            <a:noFill/>
          </a:ln>
          <a:effectLst/>
        </p:spPr>
        <p:txBody>
          <a:bodyPr>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_tradnl" altLang="es-ES_tradnl" sz="800" b="0" err="1">
                <a:solidFill>
                  <a:schemeClr val="tx1">
                    <a:lumMod val="65000"/>
                    <a:lumOff val="35000"/>
                  </a:schemeClr>
                </a:solidFill>
                <a:latin typeface="Helvetica" pitchFamily="34" charset="0"/>
              </a:rPr>
              <a:t>Universitat</a:t>
            </a:r>
            <a:r>
              <a:rPr lang="es-ES_tradnl" altLang="es-ES_tradnl" sz="800" b="0">
                <a:solidFill>
                  <a:schemeClr val="tx1">
                    <a:lumMod val="65000"/>
                    <a:lumOff val="35000"/>
                  </a:schemeClr>
                </a:solidFill>
                <a:latin typeface="Helvetica" pitchFamily="34" charset="0"/>
              </a:rPr>
              <a:t> </a:t>
            </a:r>
            <a:r>
              <a:rPr lang="es-ES_tradnl" altLang="es-ES_tradnl" sz="800" b="0" err="1">
                <a:solidFill>
                  <a:schemeClr val="tx1">
                    <a:lumMod val="65000"/>
                    <a:lumOff val="35000"/>
                  </a:schemeClr>
                </a:solidFill>
                <a:latin typeface="Helvetica" pitchFamily="34" charset="0"/>
              </a:rPr>
              <a:t>Politècnica</a:t>
            </a:r>
            <a:r>
              <a:rPr lang="es-ES_tradnl" altLang="es-ES_tradnl" sz="800" b="0">
                <a:solidFill>
                  <a:schemeClr val="tx1">
                    <a:lumMod val="65000"/>
                    <a:lumOff val="35000"/>
                  </a:schemeClr>
                </a:solidFill>
                <a:latin typeface="Helvetica" pitchFamily="34" charset="0"/>
              </a:rPr>
              <a:t> de </a:t>
            </a:r>
            <a:r>
              <a:rPr lang="es-ES_tradnl" altLang="es-ES_tradnl" sz="800" b="0" err="1">
                <a:solidFill>
                  <a:schemeClr val="tx1">
                    <a:lumMod val="65000"/>
                    <a:lumOff val="35000"/>
                  </a:schemeClr>
                </a:solidFill>
                <a:latin typeface="Helvetica" pitchFamily="34" charset="0"/>
              </a:rPr>
              <a:t>València</a:t>
            </a:r>
            <a:endParaRPr lang="es-ES_tradnl" altLang="es-ES_tradnl" sz="800" b="0">
              <a:solidFill>
                <a:schemeClr val="tx1">
                  <a:lumMod val="65000"/>
                  <a:lumOff val="35000"/>
                </a:schemeClr>
              </a:solidFill>
              <a:latin typeface="Helvetica" pitchFamily="34" charset="0"/>
            </a:endParaRPr>
          </a:p>
        </p:txBody>
      </p:sp>
      <p:pic>
        <p:nvPicPr>
          <p:cNvPr id="4100" name="Gráfico 2">
            <a:extLst>
              <a:ext uri="{FF2B5EF4-FFF2-40B4-BE49-F238E27FC236}">
                <a16:creationId xmlns:a16="http://schemas.microsoft.com/office/drawing/2014/main" id="{D93FD07A-474C-6A46-9F31-35ABAC76EB5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70781" y="176213"/>
            <a:ext cx="14189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6">
            <a:extLst>
              <a:ext uri="{FF2B5EF4-FFF2-40B4-BE49-F238E27FC236}">
                <a16:creationId xmlns:a16="http://schemas.microsoft.com/office/drawing/2014/main" id="{15E3268F-894C-294D-AC91-8846B5F357AF}"/>
              </a:ext>
            </a:extLst>
          </p:cNvPr>
          <p:cNvSpPr txBox="1">
            <a:spLocks noChangeArrowheads="1"/>
          </p:cNvSpPr>
          <p:nvPr userDrawn="1"/>
        </p:nvSpPr>
        <p:spPr bwMode="auto">
          <a:xfrm>
            <a:off x="1798638" y="6194425"/>
            <a:ext cx="3286125" cy="214313"/>
          </a:xfrm>
          <a:prstGeom prst="rect">
            <a:avLst/>
          </a:prstGeom>
          <a:noFill/>
          <a:ln>
            <a:noFill/>
          </a:ln>
          <a:effectLst/>
        </p:spPr>
        <p:txBody>
          <a:bodyPr>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defRPr/>
            </a:pPr>
            <a:r>
              <a:rPr lang="es-ES" sz="800" b="0" cap="all">
                <a:solidFill>
                  <a:schemeClr val="tx1">
                    <a:lumMod val="65000"/>
                    <a:lumOff val="35000"/>
                  </a:schemeClr>
                </a:solidFill>
                <a:latin typeface="Helvetica" pitchFamily="34" charset="0"/>
              </a:rPr>
              <a:t>UNIDAD / CAMBIAR DESDE EL PATRÓN</a:t>
            </a:r>
          </a:p>
        </p:txBody>
      </p:sp>
      <p:pic>
        <p:nvPicPr>
          <p:cNvPr id="9" name="Imagen 8">
            <a:extLst>
              <a:ext uri="{FF2B5EF4-FFF2-40B4-BE49-F238E27FC236}">
                <a16:creationId xmlns:a16="http://schemas.microsoft.com/office/drawing/2014/main" id="{939A8082-9D35-EE47-96EF-A13E45EB10D0}"/>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430" y="6268003"/>
            <a:ext cx="1693438" cy="594372"/>
          </a:xfrm>
          <a:prstGeom prst="rect">
            <a:avLst/>
          </a:prstGeom>
        </p:spPr>
      </p:pic>
      <p:sp>
        <p:nvSpPr>
          <p:cNvPr id="8" name="2 Rectángulo">
            <a:hlinkClick r:id="rId5"/>
            <a:extLst>
              <a:ext uri="{FF2B5EF4-FFF2-40B4-BE49-F238E27FC236}">
                <a16:creationId xmlns:a16="http://schemas.microsoft.com/office/drawing/2014/main" id="{AB21986C-0191-4ED6-A49F-4576BDBA6B89}"/>
              </a:ext>
            </a:extLst>
          </p:cNvPr>
          <p:cNvSpPr>
            <a:spLocks noChangeArrowheads="1"/>
          </p:cNvSpPr>
          <p:nvPr userDrawn="1"/>
        </p:nvSpPr>
        <p:spPr bwMode="auto">
          <a:xfrm>
            <a:off x="1798638" y="6617661"/>
            <a:ext cx="2892425" cy="260350"/>
          </a:xfrm>
          <a:prstGeom prst="rect">
            <a:avLst/>
          </a:prstGeom>
          <a:noFill/>
          <a:ln>
            <a:noFill/>
          </a:ln>
        </p:spPr>
        <p:txBody>
          <a:bodyPr anchor="t"/>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000" b="0" err="1">
                <a:solidFill>
                  <a:schemeClr val="tx2"/>
                </a:solidFill>
                <a:latin typeface="Helvetica" pitchFamily="2" charset="0"/>
              </a:rPr>
              <a:t>www.upv.es</a:t>
            </a:r>
            <a:r>
              <a:rPr lang="es-ES" altLang="es-ES" sz="1000" b="0">
                <a:solidFill>
                  <a:schemeClr val="tx2"/>
                </a:solidFill>
                <a:latin typeface="Helvetica" pitchFamily="2" charset="0"/>
              </a:rPr>
              <a:t> </a:t>
            </a:r>
            <a:r>
              <a:rPr lang="es-ES" altLang="es-ES" sz="900" b="0" i="0">
                <a:solidFill>
                  <a:schemeClr val="bg2">
                    <a:lumMod val="50000"/>
                  </a:schemeClr>
                </a:solidFill>
                <a:latin typeface="Helvetica Light" panose="020B0403020202020204" pitchFamily="34" charset="0"/>
              </a:rPr>
              <a:t>· </a:t>
            </a:r>
            <a:r>
              <a:rPr lang="es-ES" altLang="es-ES" sz="900" b="0" i="0">
                <a:solidFill>
                  <a:schemeClr val="bg2">
                    <a:lumMod val="25000"/>
                  </a:schemeClr>
                </a:solidFill>
                <a:latin typeface="Helvetica Light" panose="020B0403020202020204" pitchFamily="34" charset="0"/>
              </a:rPr>
              <a:t>usuario</a:t>
            </a:r>
            <a:r>
              <a:rPr lang="es-ES_tradnl" altLang="es-ES_tradnl" sz="900" b="0" i="0">
                <a:solidFill>
                  <a:schemeClr val="bg2">
                    <a:lumMod val="25000"/>
                  </a:schemeClr>
                </a:solidFill>
                <a:latin typeface="Helvetica Light" panose="020B0403020202020204" pitchFamily="34" charset="0"/>
              </a:rPr>
              <a:t>@</a:t>
            </a:r>
            <a:r>
              <a:rPr lang="es-ES_tradnl" altLang="es-ES_tradnl" sz="900" b="0" i="0" err="1">
                <a:solidFill>
                  <a:schemeClr val="bg2">
                    <a:lumMod val="25000"/>
                  </a:schemeClr>
                </a:solidFill>
                <a:latin typeface="Helvetica Light" panose="020B0403020202020204" pitchFamily="34" charset="0"/>
              </a:rPr>
              <a:t>upv.es</a:t>
            </a:r>
            <a:r>
              <a:rPr lang="es-ES_tradnl" altLang="es-ES_tradnl" sz="900" b="0" i="0">
                <a:solidFill>
                  <a:schemeClr val="bg2">
                    <a:lumMod val="25000"/>
                  </a:schemeClr>
                </a:solidFill>
                <a:latin typeface="Helvetica Light" panose="020B0403020202020204" pitchFamily="34" charset="0"/>
              </a:rPr>
              <a:t> </a:t>
            </a:r>
            <a:endParaRPr lang="es-ES" altLang="es-ES" sz="900" b="0" i="0">
              <a:solidFill>
                <a:schemeClr val="bg2">
                  <a:lumMod val="25000"/>
                </a:schemeClr>
              </a:solidFill>
              <a:latin typeface="Helvetica Light" panose="020B0403020202020204" pitchFamily="34" charset="0"/>
            </a:endParaRPr>
          </a:p>
        </p:txBody>
      </p:sp>
    </p:spTree>
  </p:cSld>
  <p:clrMap bg1="lt1" tx1="dk1" bg2="lt2" tx2="dk2" accent1="accent1" accent2="accent2" accent3="accent3" accent4="accent4" accent5="accent5" accent6="accent6" hlink="hlink" folHlink="folHlink"/>
  <p:sldLayoutIdLst>
    <p:sldLayoutId id="2147483852" r:id="rId1"/>
  </p:sldLayoutIdLst>
  <p:txStyles>
    <p:title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Arial" charset="0"/>
        </a:defRPr>
      </a:lvl2pPr>
      <a:lvl3pPr algn="l" rtl="0" eaLnBrk="0" fontAlgn="base" hangingPunct="0">
        <a:spcBef>
          <a:spcPct val="0"/>
        </a:spcBef>
        <a:spcAft>
          <a:spcPct val="0"/>
        </a:spcAft>
        <a:defRPr sz="2800">
          <a:solidFill>
            <a:schemeClr val="tx2"/>
          </a:solidFill>
          <a:latin typeface="Arial" charset="0"/>
        </a:defRPr>
      </a:lvl3pPr>
      <a:lvl4pPr algn="l" rtl="0" eaLnBrk="0" fontAlgn="base" hangingPunct="0">
        <a:spcBef>
          <a:spcPct val="0"/>
        </a:spcBef>
        <a:spcAft>
          <a:spcPct val="0"/>
        </a:spcAft>
        <a:defRPr sz="2800">
          <a:solidFill>
            <a:schemeClr val="tx2"/>
          </a:solidFill>
          <a:latin typeface="Arial" charset="0"/>
        </a:defRPr>
      </a:lvl4pPr>
      <a:lvl5pPr algn="l" rtl="0" eaLnBrk="0" fontAlgn="base" hangingPunct="0">
        <a:spcBef>
          <a:spcPct val="0"/>
        </a:spcBef>
        <a:spcAft>
          <a:spcPct val="0"/>
        </a:spcAft>
        <a:defRPr sz="2800">
          <a:solidFill>
            <a:schemeClr val="tx2"/>
          </a:solidFill>
          <a:latin typeface="Arial" charset="0"/>
        </a:defRPr>
      </a:lvl5pPr>
      <a:lvl6pPr marL="457166" algn="ctr" rtl="0" eaLnBrk="0" fontAlgn="base" hangingPunct="0">
        <a:spcBef>
          <a:spcPct val="0"/>
        </a:spcBef>
        <a:spcAft>
          <a:spcPct val="0"/>
        </a:spcAft>
        <a:defRPr sz="3801">
          <a:solidFill>
            <a:schemeClr val="tx2"/>
          </a:solidFill>
          <a:latin typeface="Times New Roman" pitchFamily="18" charset="0"/>
        </a:defRPr>
      </a:lvl6pPr>
      <a:lvl7pPr marL="914332" algn="ctr" rtl="0" eaLnBrk="0" fontAlgn="base" hangingPunct="0">
        <a:spcBef>
          <a:spcPct val="0"/>
        </a:spcBef>
        <a:spcAft>
          <a:spcPct val="0"/>
        </a:spcAft>
        <a:defRPr sz="3801">
          <a:solidFill>
            <a:schemeClr val="tx2"/>
          </a:solidFill>
          <a:latin typeface="Times New Roman" pitchFamily="18" charset="0"/>
        </a:defRPr>
      </a:lvl7pPr>
      <a:lvl8pPr marL="1371498" algn="ctr" rtl="0" eaLnBrk="0" fontAlgn="base" hangingPunct="0">
        <a:spcBef>
          <a:spcPct val="0"/>
        </a:spcBef>
        <a:spcAft>
          <a:spcPct val="0"/>
        </a:spcAft>
        <a:defRPr sz="3801">
          <a:solidFill>
            <a:schemeClr val="tx2"/>
          </a:solidFill>
          <a:latin typeface="Times New Roman" pitchFamily="18" charset="0"/>
        </a:defRPr>
      </a:lvl8pPr>
      <a:lvl9pPr marL="1828664" algn="ctr" rtl="0" eaLnBrk="0" fontAlgn="base" hangingPunct="0">
        <a:spcBef>
          <a:spcPct val="0"/>
        </a:spcBef>
        <a:spcAft>
          <a:spcPct val="0"/>
        </a:spcAft>
        <a:defRPr sz="3801">
          <a:solidFill>
            <a:schemeClr val="tx2"/>
          </a:solidFill>
          <a:latin typeface="Times New Roman" pitchFamily="18" charset="0"/>
        </a:defRPr>
      </a:lvl9pPr>
    </p:titleStyle>
    <p:bodyStyle>
      <a:lvl1pPr marL="341313" indent="-341313" algn="l" rtl="0" eaLnBrk="0" fontAlgn="base" hangingPunct="0">
        <a:spcBef>
          <a:spcPct val="20000"/>
        </a:spcBef>
        <a:spcAft>
          <a:spcPct val="0"/>
        </a:spcAft>
        <a:buChar char="•"/>
        <a:defRPr sz="3200">
          <a:solidFill>
            <a:schemeClr val="tx1"/>
          </a:solidFill>
          <a:latin typeface="+mn-lt"/>
          <a:ea typeface="+mn-ea"/>
          <a:cs typeface="+mn-cs"/>
        </a:defRPr>
      </a:lvl1pPr>
      <a:lvl2pPr marL="741363" indent="-284163" algn="l" rtl="0" eaLnBrk="0" fontAlgn="base" hangingPunct="0">
        <a:spcBef>
          <a:spcPct val="20000"/>
        </a:spcBef>
        <a:spcAft>
          <a:spcPct val="0"/>
        </a:spcAft>
        <a:buChar char="–"/>
        <a:defRPr sz="2800">
          <a:solidFill>
            <a:schemeClr val="tx1"/>
          </a:solidFill>
          <a:latin typeface="+mn-lt"/>
        </a:defRPr>
      </a:lvl2pPr>
      <a:lvl3pPr marL="1141413" indent="-227013" algn="l" rtl="0" eaLnBrk="0" fontAlgn="base" hangingPunct="0">
        <a:spcBef>
          <a:spcPct val="20000"/>
        </a:spcBef>
        <a:spcAft>
          <a:spcPct val="0"/>
        </a:spcAft>
        <a:buChar char="•"/>
        <a:defRPr sz="2400">
          <a:solidFill>
            <a:schemeClr val="tx1"/>
          </a:solidFill>
          <a:latin typeface="+mn-lt"/>
        </a:defRPr>
      </a:lvl3pPr>
      <a:lvl4pPr marL="1598613" indent="-227013" algn="l" rtl="0" eaLnBrk="0" fontAlgn="base" hangingPunct="0">
        <a:spcBef>
          <a:spcPct val="20000"/>
        </a:spcBef>
        <a:spcAft>
          <a:spcPct val="0"/>
        </a:spcAft>
        <a:buChar char="–"/>
        <a:defRPr sz="2000">
          <a:solidFill>
            <a:schemeClr val="tx1"/>
          </a:solidFill>
          <a:latin typeface="+mn-lt"/>
        </a:defRPr>
      </a:lvl4pPr>
      <a:lvl5pPr marL="2055813" indent="-227013" algn="l" rtl="0" eaLnBrk="0" fontAlgn="base" hangingPunct="0">
        <a:spcBef>
          <a:spcPct val="20000"/>
        </a:spcBef>
        <a:spcAft>
          <a:spcPct val="0"/>
        </a:spcAft>
        <a:buChar char="»"/>
        <a:defRPr sz="2000">
          <a:solidFill>
            <a:schemeClr val="tx1"/>
          </a:solidFill>
          <a:latin typeface="+mn-lt"/>
        </a:defRPr>
      </a:lvl5pPr>
      <a:lvl6pPr marL="2514412" indent="-228584" algn="l" rtl="0" eaLnBrk="0" fontAlgn="base" hangingPunct="0">
        <a:spcBef>
          <a:spcPct val="20000"/>
        </a:spcBef>
        <a:spcAft>
          <a:spcPct val="0"/>
        </a:spcAft>
        <a:buChar char="»"/>
        <a:defRPr sz="2000">
          <a:solidFill>
            <a:schemeClr val="tx1"/>
          </a:solidFill>
          <a:latin typeface="+mn-lt"/>
        </a:defRPr>
      </a:lvl6pPr>
      <a:lvl7pPr marL="2971578" indent="-228584" algn="l" rtl="0" eaLnBrk="0" fontAlgn="base" hangingPunct="0">
        <a:spcBef>
          <a:spcPct val="20000"/>
        </a:spcBef>
        <a:spcAft>
          <a:spcPct val="0"/>
        </a:spcAft>
        <a:buChar char="»"/>
        <a:defRPr sz="2000">
          <a:solidFill>
            <a:schemeClr val="tx1"/>
          </a:solidFill>
          <a:latin typeface="+mn-lt"/>
        </a:defRPr>
      </a:lvl7pPr>
      <a:lvl8pPr marL="3428744" indent="-228584" algn="l" rtl="0" eaLnBrk="0" fontAlgn="base" hangingPunct="0">
        <a:spcBef>
          <a:spcPct val="20000"/>
        </a:spcBef>
        <a:spcAft>
          <a:spcPct val="0"/>
        </a:spcAft>
        <a:buChar char="»"/>
        <a:defRPr sz="2000">
          <a:solidFill>
            <a:schemeClr val="tx1"/>
          </a:solidFill>
          <a:latin typeface="+mn-lt"/>
        </a:defRPr>
      </a:lvl8pPr>
      <a:lvl9pPr marL="3885908" indent="-228584"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1D5D4D8B-63FC-0943-8B34-94DEA8B32A3A}"/>
              </a:ext>
            </a:extLst>
          </p:cNvPr>
          <p:cNvSpPr/>
          <p:nvPr userDrawn="1"/>
        </p:nvSpPr>
        <p:spPr bwMode="auto">
          <a:xfrm>
            <a:off x="-38100" y="-141288"/>
            <a:ext cx="12333288" cy="7023101"/>
          </a:xfrm>
          <a:prstGeom prst="rect">
            <a:avLst/>
          </a:prstGeom>
          <a:solidFill>
            <a:schemeClr val="tx1">
              <a:lumMod val="85000"/>
              <a:lumOff val="15000"/>
            </a:schemeClr>
          </a:solidFill>
          <a:ln w="9525" cap="flat" cmpd="sng" algn="ctr">
            <a:noFill/>
            <a:prstDash val="solid"/>
            <a:round/>
            <a:headEnd type="none" w="med" len="med"/>
            <a:tailEnd type="none" w="med" len="med"/>
          </a:ln>
          <a:effectLst/>
        </p:spPr>
        <p:txBody>
          <a:bodyPr/>
          <a:lstStyle/>
          <a:p>
            <a:pPr algn="r">
              <a:defRPr/>
            </a:pPr>
            <a:endParaRPr lang="es-ES"/>
          </a:p>
        </p:txBody>
      </p:sp>
      <p:sp>
        <p:nvSpPr>
          <p:cNvPr id="25603" name="Forma libre 12">
            <a:extLst>
              <a:ext uri="{FF2B5EF4-FFF2-40B4-BE49-F238E27FC236}">
                <a16:creationId xmlns:a16="http://schemas.microsoft.com/office/drawing/2014/main" id="{3E4EFDF7-CE7F-0647-AFED-80C99C7E4B6F}"/>
              </a:ext>
            </a:extLst>
          </p:cNvPr>
          <p:cNvSpPr>
            <a:spLocks/>
          </p:cNvSpPr>
          <p:nvPr userDrawn="1"/>
        </p:nvSpPr>
        <p:spPr bwMode="auto">
          <a:xfrm rot="-2700000">
            <a:off x="7758113" y="4719638"/>
            <a:ext cx="6048375" cy="1355725"/>
          </a:xfrm>
          <a:custGeom>
            <a:avLst/>
            <a:gdLst>
              <a:gd name="T0" fmla="*/ 6055267 w 6047227"/>
              <a:gd name="T1" fmla="*/ 0 h 1354214"/>
              <a:gd name="T2" fmla="*/ 4699253 w 6047227"/>
              <a:gd name="T3" fmla="*/ 1364826 h 1354214"/>
              <a:gd name="T4" fmla="*/ 1361368 w 6047227"/>
              <a:gd name="T5" fmla="*/ 1364826 h 1354214"/>
              <a:gd name="T6" fmla="*/ 1343827 w 6047227"/>
              <a:gd name="T7" fmla="*/ 1352558 h 1354214"/>
              <a:gd name="T8" fmla="*/ 0 w 6047227"/>
              <a:gd name="T9" fmla="*/ 0 h 1354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47227" h="1354214">
                <a:moveTo>
                  <a:pt x="6047227" y="0"/>
                </a:moveTo>
                <a:lnTo>
                  <a:pt x="4693013" y="1354214"/>
                </a:lnTo>
                <a:lnTo>
                  <a:pt x="1359562" y="1354214"/>
                </a:lnTo>
                <a:lnTo>
                  <a:pt x="1342042" y="1342042"/>
                </a:lnTo>
                <a:lnTo>
                  <a:pt x="0" y="0"/>
                </a:lnTo>
                <a:lnTo>
                  <a:pt x="6047227" y="0"/>
                </a:lnTo>
                <a:close/>
              </a:path>
            </a:pathLst>
          </a:custGeom>
          <a:solidFill>
            <a:schemeClr val="tx2"/>
          </a:solidFill>
          <a:ln>
            <a:noFill/>
          </a:ln>
        </p:spPr>
        <p:txBody>
          <a:bodyPr/>
          <a:lstStyle/>
          <a:p>
            <a:endParaRPr lang="es-ES"/>
          </a:p>
        </p:txBody>
      </p:sp>
      <p:sp>
        <p:nvSpPr>
          <p:cNvPr id="3075" name="10 CuadroTexto">
            <a:extLst>
              <a:ext uri="{FF2B5EF4-FFF2-40B4-BE49-F238E27FC236}">
                <a16:creationId xmlns:a16="http://schemas.microsoft.com/office/drawing/2014/main" id="{C24A0DDB-AD42-6146-AB6F-B651EBB7AC08}"/>
              </a:ext>
            </a:extLst>
          </p:cNvPr>
          <p:cNvSpPr txBox="1">
            <a:spLocks noChangeArrowheads="1"/>
          </p:cNvSpPr>
          <p:nvPr userDrawn="1"/>
        </p:nvSpPr>
        <p:spPr bwMode="auto">
          <a:xfrm rot="18900000">
            <a:off x="8380413" y="5075238"/>
            <a:ext cx="4368800" cy="646112"/>
          </a:xfrm>
          <a:prstGeom prst="rect">
            <a:avLst/>
          </a:prstGeom>
          <a:noFill/>
          <a:ln>
            <a:noFill/>
          </a:ln>
        </p:spPr>
        <p:txBody>
          <a:bodyPr>
            <a:spAutoFit/>
          </a:bodyPr>
          <a:lstStyle>
            <a:lvl1pPr>
              <a:defRPr sz="2000" b="1">
                <a:solidFill>
                  <a:schemeClr val="tx1"/>
                </a:solidFill>
                <a:latin typeface="Times New Roman" pitchFamily="18" charset="0"/>
              </a:defRPr>
            </a:lvl1pPr>
            <a:lvl2pPr marL="742950" indent="-285750">
              <a:defRPr sz="2000" b="1">
                <a:solidFill>
                  <a:schemeClr val="tx1"/>
                </a:solidFill>
                <a:latin typeface="Times New Roman" pitchFamily="18" charset="0"/>
              </a:defRPr>
            </a:lvl2pPr>
            <a:lvl3pPr marL="1143000" indent="-228600">
              <a:defRPr sz="2000" b="1">
                <a:solidFill>
                  <a:schemeClr val="tx1"/>
                </a:solidFill>
                <a:latin typeface="Times New Roman" pitchFamily="18" charset="0"/>
              </a:defRPr>
            </a:lvl3pPr>
            <a:lvl4pPr marL="1600200" indent="-228600">
              <a:defRPr sz="2000" b="1">
                <a:solidFill>
                  <a:schemeClr val="tx1"/>
                </a:solidFill>
                <a:latin typeface="Times New Roman" pitchFamily="18" charset="0"/>
              </a:defRPr>
            </a:lvl4pPr>
            <a:lvl5pPr marL="2057400" indent="-228600">
              <a:defRPr sz="2000" b="1">
                <a:solidFill>
                  <a:schemeClr val="tx1"/>
                </a:solidFill>
                <a:latin typeface="Times New Roman" pitchFamily="18" charset="0"/>
              </a:defRPr>
            </a:lvl5pPr>
            <a:lvl6pPr marL="2514600" indent="-228600" algn="r" eaLnBrk="0" fontAlgn="base" hangingPunct="0">
              <a:spcBef>
                <a:spcPct val="0"/>
              </a:spcBef>
              <a:spcAft>
                <a:spcPct val="0"/>
              </a:spcAft>
              <a:defRPr sz="2000" b="1">
                <a:solidFill>
                  <a:schemeClr val="tx1"/>
                </a:solidFill>
                <a:latin typeface="Times New Roman" pitchFamily="18" charset="0"/>
              </a:defRPr>
            </a:lvl6pPr>
            <a:lvl7pPr marL="2971800" indent="-228600" algn="r" eaLnBrk="0" fontAlgn="base" hangingPunct="0">
              <a:spcBef>
                <a:spcPct val="0"/>
              </a:spcBef>
              <a:spcAft>
                <a:spcPct val="0"/>
              </a:spcAft>
              <a:defRPr sz="2000" b="1">
                <a:solidFill>
                  <a:schemeClr val="tx1"/>
                </a:solidFill>
                <a:latin typeface="Times New Roman" pitchFamily="18" charset="0"/>
              </a:defRPr>
            </a:lvl7pPr>
            <a:lvl8pPr marL="3429000" indent="-228600" algn="r" eaLnBrk="0" fontAlgn="base" hangingPunct="0">
              <a:spcBef>
                <a:spcPct val="0"/>
              </a:spcBef>
              <a:spcAft>
                <a:spcPct val="0"/>
              </a:spcAft>
              <a:defRPr sz="2000" b="1">
                <a:solidFill>
                  <a:schemeClr val="tx1"/>
                </a:solidFill>
                <a:latin typeface="Times New Roman" pitchFamily="18" charset="0"/>
              </a:defRPr>
            </a:lvl8pPr>
            <a:lvl9pPr marL="3886200" indent="-228600" algn="r" eaLnBrk="0" fontAlgn="base" hangingPunct="0">
              <a:spcBef>
                <a:spcPct val="0"/>
              </a:spcBef>
              <a:spcAft>
                <a:spcPct val="0"/>
              </a:spcAft>
              <a:defRPr sz="2000" b="1">
                <a:solidFill>
                  <a:schemeClr val="tx1"/>
                </a:solidFill>
                <a:latin typeface="Times New Roman" pitchFamily="18" charset="0"/>
              </a:defRPr>
            </a:lvl9pPr>
          </a:lstStyle>
          <a:p>
            <a:pPr algn="ctr">
              <a:defRPr/>
            </a:pPr>
            <a:r>
              <a:rPr lang="es-ES" sz="3600" b="0" i="0" err="1">
                <a:solidFill>
                  <a:srgbClr val="F2F2F2"/>
                </a:solidFill>
                <a:latin typeface="Helvetica" pitchFamily="2" charset="0"/>
                <a:cs typeface="Arial" charset="0"/>
              </a:rPr>
              <a:t>www.upv.es</a:t>
            </a:r>
            <a:endParaRPr lang="es-ES" sz="3600" b="0" i="0">
              <a:solidFill>
                <a:srgbClr val="F2F2F2"/>
              </a:solidFill>
              <a:latin typeface="Helvetica" pitchFamily="2" charset="0"/>
              <a:cs typeface="Arial" charset="0"/>
            </a:endParaRPr>
          </a:p>
        </p:txBody>
      </p:sp>
      <p:pic>
        <p:nvPicPr>
          <p:cNvPr id="6" name="Imagen 5">
            <a:extLst>
              <a:ext uri="{FF2B5EF4-FFF2-40B4-BE49-F238E27FC236}">
                <a16:creationId xmlns:a16="http://schemas.microsoft.com/office/drawing/2014/main" id="{9C02A941-1471-6941-AB69-1FEF9847E7CA}"/>
              </a:ext>
            </a:extLst>
          </p:cNvPr>
          <p:cNvPicPr>
            <a:picLocks noChangeAspect="1"/>
          </p:cNvPicPr>
          <p:nvPr userDrawn="1"/>
        </p:nvPicPr>
        <p:blipFill>
          <a:blip r:embed="rId3">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tretch>
            <a:fillRect/>
          </a:stretch>
        </p:blipFill>
        <p:spPr bwMode="auto">
          <a:xfrm>
            <a:off x="4344349" y="1494000"/>
            <a:ext cx="3503303" cy="1109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7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66" algn="ctr" rtl="0" fontAlgn="base">
        <a:spcBef>
          <a:spcPct val="0"/>
        </a:spcBef>
        <a:spcAft>
          <a:spcPct val="0"/>
        </a:spcAft>
        <a:defRPr sz="4400">
          <a:solidFill>
            <a:schemeClr val="tx1"/>
          </a:solidFill>
          <a:latin typeface="Calibri" pitchFamily="34" charset="0"/>
        </a:defRPr>
      </a:lvl6pPr>
      <a:lvl7pPr marL="914332" algn="ctr" rtl="0" fontAlgn="base">
        <a:spcBef>
          <a:spcPct val="0"/>
        </a:spcBef>
        <a:spcAft>
          <a:spcPct val="0"/>
        </a:spcAft>
        <a:defRPr sz="4400">
          <a:solidFill>
            <a:schemeClr val="tx1"/>
          </a:solidFill>
          <a:latin typeface="Calibri" pitchFamily="34" charset="0"/>
        </a:defRPr>
      </a:lvl7pPr>
      <a:lvl8pPr marL="1371498" algn="ctr" rtl="0" fontAlgn="base">
        <a:spcBef>
          <a:spcPct val="0"/>
        </a:spcBef>
        <a:spcAft>
          <a:spcPct val="0"/>
        </a:spcAft>
        <a:defRPr sz="4400">
          <a:solidFill>
            <a:schemeClr val="tx1"/>
          </a:solidFill>
          <a:latin typeface="Calibri" pitchFamily="34" charset="0"/>
        </a:defRPr>
      </a:lvl8pPr>
      <a:lvl9pPr marL="1828664"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412"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78"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44"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08" indent="-228584" algn="l" defTabSz="91433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332" rtl="0" eaLnBrk="1" latinLnBrk="0" hangingPunct="1">
        <a:defRPr sz="1801" kern="1200">
          <a:solidFill>
            <a:schemeClr val="tx1"/>
          </a:solidFill>
          <a:latin typeface="+mn-lt"/>
          <a:ea typeface="+mn-ea"/>
          <a:cs typeface="+mn-cs"/>
        </a:defRPr>
      </a:lvl1pPr>
      <a:lvl2pPr marL="457166" algn="l" defTabSz="914332" rtl="0" eaLnBrk="1" latinLnBrk="0" hangingPunct="1">
        <a:defRPr sz="1801" kern="1200">
          <a:solidFill>
            <a:schemeClr val="tx1"/>
          </a:solidFill>
          <a:latin typeface="+mn-lt"/>
          <a:ea typeface="+mn-ea"/>
          <a:cs typeface="+mn-cs"/>
        </a:defRPr>
      </a:lvl2pPr>
      <a:lvl3pPr marL="914332" algn="l" defTabSz="914332" rtl="0" eaLnBrk="1" latinLnBrk="0" hangingPunct="1">
        <a:defRPr sz="1801" kern="1200">
          <a:solidFill>
            <a:schemeClr val="tx1"/>
          </a:solidFill>
          <a:latin typeface="+mn-lt"/>
          <a:ea typeface="+mn-ea"/>
          <a:cs typeface="+mn-cs"/>
        </a:defRPr>
      </a:lvl3pPr>
      <a:lvl4pPr marL="1371498" algn="l" defTabSz="914332" rtl="0" eaLnBrk="1" latinLnBrk="0" hangingPunct="1">
        <a:defRPr sz="1801" kern="1200">
          <a:solidFill>
            <a:schemeClr val="tx1"/>
          </a:solidFill>
          <a:latin typeface="+mn-lt"/>
          <a:ea typeface="+mn-ea"/>
          <a:cs typeface="+mn-cs"/>
        </a:defRPr>
      </a:lvl4pPr>
      <a:lvl5pPr marL="1828664" algn="l" defTabSz="914332" rtl="0" eaLnBrk="1" latinLnBrk="0" hangingPunct="1">
        <a:defRPr sz="1801" kern="1200">
          <a:solidFill>
            <a:schemeClr val="tx1"/>
          </a:solidFill>
          <a:latin typeface="+mn-lt"/>
          <a:ea typeface="+mn-ea"/>
          <a:cs typeface="+mn-cs"/>
        </a:defRPr>
      </a:lvl5pPr>
      <a:lvl6pPr marL="2285828" algn="l" defTabSz="914332" rtl="0" eaLnBrk="1" latinLnBrk="0" hangingPunct="1">
        <a:defRPr sz="1801" kern="1200">
          <a:solidFill>
            <a:schemeClr val="tx1"/>
          </a:solidFill>
          <a:latin typeface="+mn-lt"/>
          <a:ea typeface="+mn-ea"/>
          <a:cs typeface="+mn-cs"/>
        </a:defRPr>
      </a:lvl6pPr>
      <a:lvl7pPr marL="2742994" algn="l" defTabSz="914332" rtl="0" eaLnBrk="1" latinLnBrk="0" hangingPunct="1">
        <a:defRPr sz="1801" kern="1200">
          <a:solidFill>
            <a:schemeClr val="tx1"/>
          </a:solidFill>
          <a:latin typeface="+mn-lt"/>
          <a:ea typeface="+mn-ea"/>
          <a:cs typeface="+mn-cs"/>
        </a:defRPr>
      </a:lvl7pPr>
      <a:lvl8pPr marL="3200160" algn="l" defTabSz="914332" rtl="0" eaLnBrk="1" latinLnBrk="0" hangingPunct="1">
        <a:defRPr sz="1801" kern="1200">
          <a:solidFill>
            <a:schemeClr val="tx1"/>
          </a:solidFill>
          <a:latin typeface="+mn-lt"/>
          <a:ea typeface="+mn-ea"/>
          <a:cs typeface="+mn-cs"/>
        </a:defRPr>
      </a:lvl8pPr>
      <a:lvl9pPr marL="3657326" algn="l" defTabSz="914332"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upv.e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mailto:jucano@upv.es" TargetMode="External"/><Relationship Id="rId7"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mailto:afernama@ice.upv.es" TargetMode="External"/><Relationship Id="rId11" Type="http://schemas.openxmlformats.org/officeDocument/2006/relationships/image" Target="../media/image22.jpeg"/><Relationship Id="rId5" Type="http://schemas.openxmlformats.org/officeDocument/2006/relationships/hyperlink" Target="mailto:fracator@upv.es" TargetMode="External"/><Relationship Id="rId10" Type="http://schemas.openxmlformats.org/officeDocument/2006/relationships/image" Target="../media/image21.tiff"/><Relationship Id="rId4" Type="http://schemas.openxmlformats.org/officeDocument/2006/relationships/hyperlink" Target="mailto:ecoll@upv.es" TargetMode="External"/><Relationship Id="rId9" Type="http://schemas.microsoft.com/office/2007/relationships/hdphoto" Target="../media/hdphoto1.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www.aneca.es/" TargetMode="External"/><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hyperlink" Target="https://profesoranecado.foroactivo.com/" TargetMode="External"/><Relationship Id="rId4" Type="http://schemas.openxmlformats.org/officeDocument/2006/relationships/hyperlink" Target="https://avap.es/es/" TargetMode="External"/></Relationships>
</file>

<file path=ppt/slides/_rels/slide7.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hyperlink" Target="https://www.upv.es/entidades/vecal/" TargetMode="External"/><Relationship Id="rId3" Type="http://schemas.openxmlformats.org/officeDocument/2006/relationships/hyperlink" Target="https://www.upv.es/contenidos/adigital/" TargetMode="External"/><Relationship Id="rId7" Type="http://schemas.openxmlformats.org/officeDocument/2006/relationships/hyperlink" Target="https://www.upv.es/entidades/vit/" TargetMode="External"/><Relationship Id="rId2" Type="http://schemas.openxmlformats.org/officeDocument/2006/relationships/hyperlink" Target="https://media.upv.es/#/portal" TargetMode="External"/><Relationship Id="rId1" Type="http://schemas.openxmlformats.org/officeDocument/2006/relationships/slideLayout" Target="../slideLayouts/slideLayout13.xml"/><Relationship Id="rId6" Type="http://schemas.openxmlformats.org/officeDocument/2006/relationships/hyperlink" Target="https://www.upv.es/entidades/VINV/" TargetMode="External"/><Relationship Id="rId5" Type="http://schemas.openxmlformats.org/officeDocument/2006/relationships/hyperlink" Target="https://www.upv.es/entidades/vpoa/" TargetMode="External"/><Relationship Id="rId4" Type="http://schemas.openxmlformats.org/officeDocument/2006/relationships/hyperlink" Target="https://riunet.upv.e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svg"/><Relationship Id="rId7" Type="http://schemas.openxmlformats.org/officeDocument/2006/relationships/image" Target="../media/image34.svg"/><Relationship Id="rId2" Type="http://schemas.openxmlformats.org/officeDocument/2006/relationships/image" Target="../media/image29.png"/><Relationship Id="rId1" Type="http://schemas.openxmlformats.org/officeDocument/2006/relationships/slideLayout" Target="../slideLayouts/slideLayout36.xml"/><Relationship Id="rId6" Type="http://schemas.openxmlformats.org/officeDocument/2006/relationships/image" Target="../media/image33.png"/><Relationship Id="rId11" Type="http://schemas.openxmlformats.org/officeDocument/2006/relationships/image" Target="../media/image38.svg"/><Relationship Id="rId5" Type="http://schemas.openxmlformats.org/officeDocument/2006/relationships/image" Target="../media/image32.sv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7.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image" Target="../media/image39.png"/><Relationship Id="rId1" Type="http://schemas.openxmlformats.org/officeDocument/2006/relationships/slideLayout" Target="../slideLayouts/slideLayout36.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6.png"/><Relationship Id="rId7" Type="http://schemas.openxmlformats.org/officeDocument/2006/relationships/image" Target="../media/image38.svg"/><Relationship Id="rId2" Type="http://schemas.openxmlformats.org/officeDocument/2006/relationships/image" Target="../media/image35.png"/><Relationship Id="rId1" Type="http://schemas.openxmlformats.org/officeDocument/2006/relationships/slideLayout" Target="../slideLayouts/slideLayout36.xml"/><Relationship Id="rId6" Type="http://schemas.openxmlformats.org/officeDocument/2006/relationships/image" Target="../media/image37.png"/><Relationship Id="rId5" Type="http://schemas.openxmlformats.org/officeDocument/2006/relationships/image" Target="../media/image34.sv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Rectángulo">
            <a:hlinkClick r:id="rId3"/>
            <a:extLst>
              <a:ext uri="{FF2B5EF4-FFF2-40B4-BE49-F238E27FC236}">
                <a16:creationId xmlns:a16="http://schemas.microsoft.com/office/drawing/2014/main" id="{B267B4D7-28DB-B44C-883C-BD213C40B68E}"/>
              </a:ext>
            </a:extLst>
          </p:cNvPr>
          <p:cNvSpPr>
            <a:spLocks noChangeArrowheads="1"/>
          </p:cNvSpPr>
          <p:nvPr/>
        </p:nvSpPr>
        <p:spPr bwMode="auto">
          <a:xfrm>
            <a:off x="0" y="2235296"/>
            <a:ext cx="3226710" cy="260350"/>
          </a:xfrm>
          <a:prstGeom prst="rect">
            <a:avLst/>
          </a:prstGeom>
          <a:noFill/>
          <a:ln>
            <a:noFill/>
          </a:ln>
        </p:spPr>
        <p:txBody>
          <a:bodyPr/>
          <a:lstStyle>
            <a:lvl1pPr>
              <a:defRPr sz="2000" b="1">
                <a:solidFill>
                  <a:schemeClr val="tx1"/>
                </a:solidFill>
                <a:latin typeface="Times New Roman" panose="02020603050405020304" pitchFamily="18" charset="0"/>
              </a:defRPr>
            </a:lvl1pPr>
            <a:lvl2pPr marL="742950" indent="-285750">
              <a:defRPr sz="2000" b="1">
                <a:solidFill>
                  <a:schemeClr val="tx1"/>
                </a:solidFill>
                <a:latin typeface="Times New Roman" panose="02020603050405020304" pitchFamily="18" charset="0"/>
              </a:defRPr>
            </a:lvl2pPr>
            <a:lvl3pPr marL="1143000" indent="-228600">
              <a:defRPr sz="2000" b="1">
                <a:solidFill>
                  <a:schemeClr val="tx1"/>
                </a:solidFill>
                <a:latin typeface="Times New Roman" panose="02020603050405020304" pitchFamily="18" charset="0"/>
              </a:defRPr>
            </a:lvl3pPr>
            <a:lvl4pPr marL="1600200" indent="-228600">
              <a:defRPr sz="2000" b="1">
                <a:solidFill>
                  <a:schemeClr val="tx1"/>
                </a:solidFill>
                <a:latin typeface="Times New Roman" panose="02020603050405020304" pitchFamily="18" charset="0"/>
              </a:defRPr>
            </a:lvl4pPr>
            <a:lvl5pPr marL="2057400" indent="-228600">
              <a:defRPr sz="2000" b="1">
                <a:solidFill>
                  <a:schemeClr val="tx1"/>
                </a:solidFill>
                <a:latin typeface="Times New Roman" panose="02020603050405020304" pitchFamily="18" charset="0"/>
              </a:defRPr>
            </a:lvl5pPr>
            <a:lvl6pPr marL="2514600" indent="-228600" algn="r" eaLnBrk="0" fontAlgn="base" hangingPunct="0">
              <a:spcBef>
                <a:spcPct val="0"/>
              </a:spcBef>
              <a:spcAft>
                <a:spcPct val="0"/>
              </a:spcAft>
              <a:defRPr sz="2000" b="1">
                <a:solidFill>
                  <a:schemeClr val="tx1"/>
                </a:solidFill>
                <a:latin typeface="Times New Roman" panose="02020603050405020304" pitchFamily="18" charset="0"/>
              </a:defRPr>
            </a:lvl6pPr>
            <a:lvl7pPr marL="2971800" indent="-228600" algn="r" eaLnBrk="0" fontAlgn="base" hangingPunct="0">
              <a:spcBef>
                <a:spcPct val="0"/>
              </a:spcBef>
              <a:spcAft>
                <a:spcPct val="0"/>
              </a:spcAft>
              <a:defRPr sz="2000" b="1">
                <a:solidFill>
                  <a:schemeClr val="tx1"/>
                </a:solidFill>
                <a:latin typeface="Times New Roman" panose="02020603050405020304" pitchFamily="18" charset="0"/>
              </a:defRPr>
            </a:lvl7pPr>
            <a:lvl8pPr marL="3429000" indent="-228600" algn="r" eaLnBrk="0" fontAlgn="base" hangingPunct="0">
              <a:spcBef>
                <a:spcPct val="0"/>
              </a:spcBef>
              <a:spcAft>
                <a:spcPct val="0"/>
              </a:spcAft>
              <a:defRPr sz="2000" b="1">
                <a:solidFill>
                  <a:schemeClr val="tx1"/>
                </a:solidFill>
                <a:latin typeface="Times New Roman" panose="02020603050405020304" pitchFamily="18" charset="0"/>
              </a:defRPr>
            </a:lvl8pPr>
            <a:lvl9pPr marL="3886200" indent="-228600" algn="r" eaLnBrk="0" fontAlgn="base" hangingPunct="0">
              <a:spcBef>
                <a:spcPct val="0"/>
              </a:spcBef>
              <a:spcAft>
                <a:spcPct val="0"/>
              </a:spcAft>
              <a:defRPr sz="2000" b="1">
                <a:solidFill>
                  <a:schemeClr val="tx1"/>
                </a:solidFill>
                <a:latin typeface="Times New Roman" panose="02020603050405020304" pitchFamily="18" charset="0"/>
              </a:defRPr>
            </a:lvl9pPr>
          </a:lstStyle>
          <a:p>
            <a:pPr>
              <a:defRPr/>
            </a:pPr>
            <a:r>
              <a:rPr lang="es-ES" altLang="es-ES" sz="1100" b="1" err="1">
                <a:solidFill>
                  <a:schemeClr val="accent2"/>
                </a:solidFill>
                <a:latin typeface="Helvetica" pitchFamily="2" charset="0"/>
              </a:rPr>
              <a:t>www.upv.es</a:t>
            </a:r>
            <a:r>
              <a:rPr lang="es-ES" altLang="es-ES" sz="1100" b="1">
                <a:solidFill>
                  <a:schemeClr val="accent2"/>
                </a:solidFill>
                <a:latin typeface="Helvetica" pitchFamily="2" charset="0"/>
              </a:rPr>
              <a:t>/</a:t>
            </a:r>
            <a:r>
              <a:rPr lang="es-ES" altLang="es-ES" sz="1100" b="1" err="1">
                <a:solidFill>
                  <a:schemeClr val="accent2"/>
                </a:solidFill>
                <a:latin typeface="Helvetica" pitchFamily="2" charset="0"/>
              </a:rPr>
              <a:t>vpoa</a:t>
            </a:r>
            <a:r>
              <a:rPr lang="es-ES" altLang="es-ES" sz="1100" b="1">
                <a:solidFill>
                  <a:schemeClr val="accent2"/>
                </a:solidFill>
                <a:latin typeface="Helvetica" pitchFamily="2" charset="0"/>
              </a:rPr>
              <a:t>  </a:t>
            </a:r>
            <a:r>
              <a:rPr lang="es-ES" altLang="es-ES" sz="1050" b="1">
                <a:latin typeface="Helvetica" pitchFamily="2" charset="0"/>
              </a:rPr>
              <a:t>· </a:t>
            </a:r>
            <a:r>
              <a:rPr lang="es-ES" altLang="es-ES" sz="1050" b="1" err="1">
                <a:latin typeface="Helvetica Light" panose="020B0403020202020204" pitchFamily="34" charset="0"/>
              </a:rPr>
              <a:t>vpoa</a:t>
            </a:r>
            <a:r>
              <a:rPr lang="es-ES_tradnl" altLang="es-ES_tradnl" sz="1050" b="1">
                <a:latin typeface="Helvetica Light" panose="020B0403020202020204" pitchFamily="34" charset="0"/>
              </a:rPr>
              <a:t>@</a:t>
            </a:r>
            <a:r>
              <a:rPr lang="es-ES_tradnl" altLang="es-ES_tradnl" sz="1050" b="1" err="1">
                <a:latin typeface="Helvetica Light" panose="020B0403020202020204" pitchFamily="34" charset="0"/>
              </a:rPr>
              <a:t>upv.es</a:t>
            </a:r>
            <a:r>
              <a:rPr lang="es-ES_tradnl" altLang="es-ES_tradnl" sz="1050" b="1">
                <a:latin typeface="Helvetica Light" panose="020B0403020202020204" pitchFamily="34" charset="0"/>
              </a:rPr>
              <a:t> </a:t>
            </a:r>
            <a:endParaRPr lang="es-ES" altLang="es-ES" sz="1050" b="1">
              <a:latin typeface="Helvetica Light" panose="020B0403020202020204" pitchFamily="34" charset="0"/>
            </a:endParaRPr>
          </a:p>
        </p:txBody>
      </p:sp>
      <p:sp>
        <p:nvSpPr>
          <p:cNvPr id="3" name="TextBox 2">
            <a:extLst>
              <a:ext uri="{FF2B5EF4-FFF2-40B4-BE49-F238E27FC236}">
                <a16:creationId xmlns:a16="http://schemas.microsoft.com/office/drawing/2014/main" id="{FE47AA35-3A39-F94D-8849-6F3ED0766DD7}"/>
              </a:ext>
            </a:extLst>
          </p:cNvPr>
          <p:cNvSpPr txBox="1"/>
          <p:nvPr/>
        </p:nvSpPr>
        <p:spPr>
          <a:xfrm>
            <a:off x="-1" y="4579522"/>
            <a:ext cx="12276083" cy="1446550"/>
          </a:xfrm>
          <a:prstGeom prst="rect">
            <a:avLst/>
          </a:prstGeom>
          <a:gradFill>
            <a:gsLst>
              <a:gs pos="0">
                <a:schemeClr val="accent1">
                  <a:shade val="51000"/>
                  <a:satMod val="130000"/>
                  <a:alpha val="70081"/>
                </a:schemeClr>
              </a:gs>
              <a:gs pos="80000">
                <a:schemeClr val="accent1">
                  <a:shade val="93000"/>
                  <a:satMod val="130000"/>
                  <a:alpha val="70430"/>
                </a:schemeClr>
              </a:gs>
              <a:gs pos="100000">
                <a:schemeClr val="accent1">
                  <a:shade val="94000"/>
                  <a:satMod val="135000"/>
                  <a:alpha val="69756"/>
                </a:schemeClr>
              </a:gs>
            </a:gsLst>
          </a:gra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en-ES" sz="4400">
                <a:latin typeface="+mn-lt"/>
              </a:rPr>
              <a:t>JORNADA DE BIENVENIDA PARA</a:t>
            </a:r>
            <a:br>
              <a:rPr lang="en-ES" sz="4400">
                <a:latin typeface="+mn-lt"/>
              </a:rPr>
            </a:br>
            <a:r>
              <a:rPr lang="en-ES" sz="4400">
                <a:latin typeface="+mn-lt"/>
              </a:rPr>
              <a:t>EL</a:t>
            </a:r>
            <a:r>
              <a:rPr lang="en-ES" sz="4400"/>
              <a:t> </a:t>
            </a:r>
            <a:r>
              <a:rPr lang="en-ES" sz="4400">
                <a:latin typeface="+mn-lt"/>
              </a:rPr>
              <a:t>NUEVO PROFESORADO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Conector recto 21">
            <a:extLst>
              <a:ext uri="{FF2B5EF4-FFF2-40B4-BE49-F238E27FC236}">
                <a16:creationId xmlns:a16="http://schemas.microsoft.com/office/drawing/2014/main" id="{27C8BCF2-E824-6AA8-FB64-D3BD0B965A86}"/>
              </a:ext>
            </a:extLst>
          </p:cNvPr>
          <p:cNvCxnSpPr>
            <a:cxnSpLocks/>
          </p:cNvCxnSpPr>
          <p:nvPr/>
        </p:nvCxnSpPr>
        <p:spPr>
          <a:xfrm>
            <a:off x="3747247" y="2985246"/>
            <a:ext cx="2052918"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562EABDB-FF26-23C7-8BF2-D0D89E2B0E98}"/>
              </a:ext>
            </a:extLst>
          </p:cNvPr>
          <p:cNvCxnSpPr>
            <a:cxnSpLocks/>
          </p:cNvCxnSpPr>
          <p:nvPr/>
        </p:nvCxnSpPr>
        <p:spPr>
          <a:xfrm>
            <a:off x="3747247" y="4182034"/>
            <a:ext cx="3657600"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5A249049-7838-F456-69A0-E2E15C0D6486}"/>
              </a:ext>
            </a:extLst>
          </p:cNvPr>
          <p:cNvCxnSpPr>
            <a:cxnSpLocks/>
          </p:cNvCxnSpPr>
          <p:nvPr/>
        </p:nvCxnSpPr>
        <p:spPr>
          <a:xfrm>
            <a:off x="3747247" y="5378823"/>
            <a:ext cx="517263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6" name="Imagen 15">
            <a:extLst>
              <a:ext uri="{FF2B5EF4-FFF2-40B4-BE49-F238E27FC236}">
                <a16:creationId xmlns:a16="http://schemas.microsoft.com/office/drawing/2014/main" id="{D38710F8-F90F-3B8A-98B1-8C0A36B90C32}"/>
              </a:ext>
            </a:extLst>
          </p:cNvPr>
          <p:cNvPicPr>
            <a:picLocks noChangeAspect="1"/>
          </p:cNvPicPr>
          <p:nvPr/>
        </p:nvPicPr>
        <p:blipFill>
          <a:blip r:embed="rId3"/>
          <a:stretch>
            <a:fillRect/>
          </a:stretch>
        </p:blipFill>
        <p:spPr>
          <a:xfrm>
            <a:off x="5582817" y="569125"/>
            <a:ext cx="2286000" cy="3237533"/>
          </a:xfrm>
          <a:prstGeom prst="rect">
            <a:avLst/>
          </a:prstGeom>
          <a:ln>
            <a:solidFill>
              <a:schemeClr val="tx1"/>
            </a:solidFill>
            <a:prstDash val="solid"/>
          </a:ln>
        </p:spPr>
      </p:pic>
      <p:pic>
        <p:nvPicPr>
          <p:cNvPr id="11" name="Imagen 10"/>
          <p:cNvPicPr>
            <a:picLocks noChangeAspect="1"/>
          </p:cNvPicPr>
          <p:nvPr/>
        </p:nvPicPr>
        <p:blipFill>
          <a:blip r:embed="rId4"/>
          <a:stretch>
            <a:fillRect/>
          </a:stretch>
        </p:blipFill>
        <p:spPr>
          <a:xfrm>
            <a:off x="459702" y="1017494"/>
            <a:ext cx="3411059" cy="4823012"/>
          </a:xfrm>
          <a:prstGeom prst="rect">
            <a:avLst/>
          </a:prstGeom>
        </p:spPr>
      </p:pic>
      <p:pic>
        <p:nvPicPr>
          <p:cNvPr id="13" name="Imagen 12"/>
          <p:cNvPicPr>
            <a:picLocks noChangeAspect="1"/>
          </p:cNvPicPr>
          <p:nvPr/>
        </p:nvPicPr>
        <p:blipFill>
          <a:blip r:embed="rId5"/>
          <a:stretch>
            <a:fillRect/>
          </a:stretch>
        </p:blipFill>
        <p:spPr>
          <a:xfrm>
            <a:off x="7065782" y="1832413"/>
            <a:ext cx="2309038" cy="3276797"/>
          </a:xfrm>
          <a:prstGeom prst="rect">
            <a:avLst/>
          </a:prstGeom>
          <a:ln>
            <a:solidFill>
              <a:schemeClr val="tx1"/>
            </a:solidFill>
            <a:prstDash val="solid"/>
          </a:ln>
        </p:spPr>
      </p:pic>
      <p:pic>
        <p:nvPicPr>
          <p:cNvPr id="20" name="Imagen 19">
            <a:extLst>
              <a:ext uri="{FF2B5EF4-FFF2-40B4-BE49-F238E27FC236}">
                <a16:creationId xmlns:a16="http://schemas.microsoft.com/office/drawing/2014/main" id="{9ECED06E-3BED-47D6-DADD-51EB5CA6A44C}"/>
              </a:ext>
            </a:extLst>
          </p:cNvPr>
          <p:cNvPicPr>
            <a:picLocks noChangeAspect="1"/>
          </p:cNvPicPr>
          <p:nvPr/>
        </p:nvPicPr>
        <p:blipFill>
          <a:blip r:embed="rId6"/>
          <a:stretch>
            <a:fillRect/>
          </a:stretch>
        </p:blipFill>
        <p:spPr>
          <a:xfrm>
            <a:off x="8585813" y="3076524"/>
            <a:ext cx="2286000" cy="3221182"/>
          </a:xfrm>
          <a:prstGeom prst="rect">
            <a:avLst/>
          </a:prstGeom>
          <a:ln>
            <a:solidFill>
              <a:schemeClr val="tx1"/>
            </a:solidFill>
            <a:prstDash val="solid"/>
          </a:ln>
        </p:spPr>
      </p:pic>
    </p:spTree>
    <p:extLst>
      <p:ext uri="{BB962C8B-B14F-4D97-AF65-F5344CB8AC3E}">
        <p14:creationId xmlns:p14="http://schemas.microsoft.com/office/powerpoint/2010/main" val="1432599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2211593E-B305-CC5B-9439-A5BFA235451D}"/>
              </a:ext>
            </a:extLst>
          </p:cNvPr>
          <p:cNvPicPr>
            <a:picLocks noChangeAspect="1"/>
          </p:cNvPicPr>
          <p:nvPr/>
        </p:nvPicPr>
        <p:blipFill>
          <a:blip r:embed="rId3"/>
          <a:stretch>
            <a:fillRect/>
          </a:stretch>
        </p:blipFill>
        <p:spPr>
          <a:xfrm>
            <a:off x="403763" y="894343"/>
            <a:ext cx="11384473" cy="50693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57289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608B4D4D-E11F-F540-BC19-21FEAF9631E4}"/>
              </a:ext>
            </a:extLst>
          </p:cNvPr>
          <p:cNvSpPr>
            <a:spLocks noGrp="1"/>
          </p:cNvSpPr>
          <p:nvPr>
            <p:ph type="body" idx="13"/>
          </p:nvPr>
        </p:nvSpPr>
        <p:spPr>
          <a:prstGeom prst="rect">
            <a:avLst/>
          </a:prstGeom>
        </p:spPr>
        <p:txBody>
          <a:bodyPr/>
          <a:lstStyle/>
          <a:p>
            <a:r>
              <a:rPr lang="es-ES" altLang="es-ES" sz="3200" kern="1200" cap="all">
                <a:solidFill>
                  <a:srgbClr val="262626"/>
                </a:solidFill>
                <a:latin typeface="Helvetica Light" panose="020B0403020202020204" pitchFamily="34" charset="0"/>
                <a:ea typeface="Geneva" panose="020B0503030404040204" pitchFamily="34" charset="0"/>
              </a:rPr>
              <a:t>ORGANIGRAMA</a:t>
            </a:r>
            <a:endParaRPr lang="es-ES"/>
          </a:p>
        </p:txBody>
      </p:sp>
      <p:sp>
        <p:nvSpPr>
          <p:cNvPr id="9" name="TextBox 8">
            <a:extLst>
              <a:ext uri="{FF2B5EF4-FFF2-40B4-BE49-F238E27FC236}">
                <a16:creationId xmlns:a16="http://schemas.microsoft.com/office/drawing/2014/main" id="{5B409CD9-FDB7-0347-8D5F-111D488A1CC6}"/>
              </a:ext>
            </a:extLst>
          </p:cNvPr>
          <p:cNvSpPr txBox="1"/>
          <p:nvPr/>
        </p:nvSpPr>
        <p:spPr>
          <a:xfrm>
            <a:off x="1159897" y="4054869"/>
            <a:ext cx="2639580" cy="984885"/>
          </a:xfrm>
          <a:prstGeom prst="rect">
            <a:avLst/>
          </a:prstGeom>
        </p:spPr>
        <p:txBody>
          <a:bodyPr wrap="square" rtlCol="0">
            <a:spAutoFit/>
          </a:bodyPr>
          <a:lstStyle/>
          <a:p>
            <a:pPr algn="ctr"/>
            <a:r>
              <a:rPr lang="en-ES" sz="1600">
                <a:solidFill>
                  <a:schemeClr val="accent5"/>
                </a:solidFill>
                <a:latin typeface="+mn-lt"/>
              </a:rPr>
              <a:t>Juan Carlos Cano Escribá</a:t>
            </a:r>
          </a:p>
          <a:p>
            <a:pPr algn="ctr"/>
            <a:r>
              <a:rPr lang="en-ES" sz="1400" b="0">
                <a:solidFill>
                  <a:schemeClr val="accent2"/>
                </a:solidFill>
                <a:latin typeface="+mn-lt"/>
              </a:rPr>
              <a:t>Vicerrector de Profesorado y Ordenación Académica</a:t>
            </a:r>
          </a:p>
          <a:p>
            <a:pPr algn="ctr"/>
            <a:r>
              <a:rPr lang="en-ES" sz="1400" b="0">
                <a:solidFill>
                  <a:schemeClr val="accent2"/>
                </a:solidFill>
                <a:latin typeface="+mn-lt"/>
                <a:hlinkClick r:id="rId3"/>
              </a:rPr>
              <a:t>jucano@upv.es</a:t>
            </a:r>
            <a:endParaRPr lang="en-ES" sz="1400" b="0">
              <a:solidFill>
                <a:schemeClr val="accent2"/>
              </a:solidFill>
              <a:latin typeface="+mn-lt"/>
            </a:endParaRPr>
          </a:p>
        </p:txBody>
      </p:sp>
      <p:sp>
        <p:nvSpPr>
          <p:cNvPr id="10" name="TextBox 9">
            <a:extLst>
              <a:ext uri="{FF2B5EF4-FFF2-40B4-BE49-F238E27FC236}">
                <a16:creationId xmlns:a16="http://schemas.microsoft.com/office/drawing/2014/main" id="{624B831B-58ED-6641-B91B-CFA6D37F016D}"/>
              </a:ext>
            </a:extLst>
          </p:cNvPr>
          <p:cNvSpPr txBox="1"/>
          <p:nvPr/>
        </p:nvSpPr>
        <p:spPr>
          <a:xfrm>
            <a:off x="6905338" y="2054941"/>
            <a:ext cx="3012142" cy="769441"/>
          </a:xfrm>
          <a:prstGeom prst="rect">
            <a:avLst/>
          </a:prstGeom>
        </p:spPr>
        <p:txBody>
          <a:bodyPr wrap="square" lIns="91440" tIns="45720" rIns="91440" bIns="45720" rtlCol="0" anchor="t">
            <a:spAutoFit/>
          </a:bodyPr>
          <a:lstStyle/>
          <a:p>
            <a:pPr algn="l"/>
            <a:r>
              <a:rPr lang="en-ES" sz="1600">
                <a:solidFill>
                  <a:schemeClr val="accent5"/>
                </a:solidFill>
                <a:latin typeface="+mn-lt"/>
              </a:rPr>
              <a:t>Eloína Coll Aliaga</a:t>
            </a:r>
          </a:p>
          <a:p>
            <a:pPr algn="l"/>
            <a:r>
              <a:rPr lang="en-ES" sz="1400" b="0">
                <a:solidFill>
                  <a:schemeClr val="accent2"/>
                </a:solidFill>
                <a:latin typeface="+mn-lt"/>
              </a:rPr>
              <a:t>Directora de Área de Profesorado</a:t>
            </a:r>
          </a:p>
          <a:p>
            <a:pPr algn="l"/>
            <a:r>
              <a:rPr lang="en-ES" sz="1400" b="0">
                <a:solidFill>
                  <a:schemeClr val="accent2"/>
                </a:solidFill>
                <a:latin typeface="+mn-lt"/>
                <a:hlinkClick r:id="rId4"/>
              </a:rPr>
              <a:t>ecoll@upv.es</a:t>
            </a:r>
            <a:endParaRPr lang="en-ES" sz="1400" b="0">
              <a:solidFill>
                <a:schemeClr val="accent2"/>
              </a:solidFill>
              <a:latin typeface="+mn-lt"/>
            </a:endParaRPr>
          </a:p>
        </p:txBody>
      </p:sp>
      <p:sp>
        <p:nvSpPr>
          <p:cNvPr id="11" name="TextBox 10">
            <a:extLst>
              <a:ext uri="{FF2B5EF4-FFF2-40B4-BE49-F238E27FC236}">
                <a16:creationId xmlns:a16="http://schemas.microsoft.com/office/drawing/2014/main" id="{5FA6A120-7321-ED41-B987-F70157B729E4}"/>
              </a:ext>
            </a:extLst>
          </p:cNvPr>
          <p:cNvSpPr txBox="1"/>
          <p:nvPr/>
        </p:nvSpPr>
        <p:spPr>
          <a:xfrm>
            <a:off x="6905338" y="3585139"/>
            <a:ext cx="3818965" cy="769441"/>
          </a:xfrm>
          <a:prstGeom prst="rect">
            <a:avLst/>
          </a:prstGeom>
        </p:spPr>
        <p:txBody>
          <a:bodyPr wrap="square" rtlCol="0">
            <a:spAutoFit/>
          </a:bodyPr>
          <a:lstStyle/>
          <a:p>
            <a:pPr algn="l"/>
            <a:r>
              <a:rPr lang="en-ES" sz="1600">
                <a:solidFill>
                  <a:schemeClr val="accent5"/>
                </a:solidFill>
                <a:latin typeface="+mn-lt"/>
              </a:rPr>
              <a:t>Francisco Javier Camacho T</a:t>
            </a:r>
            <a:r>
              <a:rPr lang="en-GB" sz="1600">
                <a:solidFill>
                  <a:schemeClr val="accent5"/>
                </a:solidFill>
                <a:latin typeface="+mn-lt"/>
              </a:rPr>
              <a:t>o</a:t>
            </a:r>
            <a:r>
              <a:rPr lang="en-ES" sz="1600">
                <a:solidFill>
                  <a:schemeClr val="accent5"/>
                </a:solidFill>
                <a:latin typeface="+mn-lt"/>
              </a:rPr>
              <a:t>rregrosa</a:t>
            </a:r>
          </a:p>
          <a:p>
            <a:pPr algn="l"/>
            <a:r>
              <a:rPr lang="en-ES" sz="1400" b="0">
                <a:solidFill>
                  <a:schemeClr val="accent2"/>
                </a:solidFill>
                <a:latin typeface="+mn-lt"/>
              </a:rPr>
              <a:t>Director de Área de Ordenación Académica</a:t>
            </a:r>
          </a:p>
          <a:p>
            <a:pPr algn="l"/>
            <a:r>
              <a:rPr lang="en-ES" sz="1400" b="0">
                <a:solidFill>
                  <a:schemeClr val="accent2"/>
                </a:solidFill>
                <a:latin typeface="+mn-lt"/>
                <a:hlinkClick r:id="rId5"/>
              </a:rPr>
              <a:t>fracator@upv.es</a:t>
            </a:r>
            <a:endParaRPr lang="en-ES" sz="1400" b="0">
              <a:solidFill>
                <a:schemeClr val="accent2"/>
              </a:solidFill>
              <a:latin typeface="+mn-lt"/>
            </a:endParaRPr>
          </a:p>
        </p:txBody>
      </p:sp>
      <p:sp>
        <p:nvSpPr>
          <p:cNvPr id="12" name="TextBox 11">
            <a:extLst>
              <a:ext uri="{FF2B5EF4-FFF2-40B4-BE49-F238E27FC236}">
                <a16:creationId xmlns:a16="http://schemas.microsoft.com/office/drawing/2014/main" id="{5CC634F0-92AF-F24E-92AB-1E6707067A3E}"/>
              </a:ext>
            </a:extLst>
          </p:cNvPr>
          <p:cNvSpPr txBox="1"/>
          <p:nvPr/>
        </p:nvSpPr>
        <p:spPr>
          <a:xfrm>
            <a:off x="6905339" y="5136884"/>
            <a:ext cx="4541914" cy="769441"/>
          </a:xfrm>
          <a:prstGeom prst="rect">
            <a:avLst/>
          </a:prstGeom>
        </p:spPr>
        <p:txBody>
          <a:bodyPr wrap="square" rtlCol="0">
            <a:spAutoFit/>
          </a:bodyPr>
          <a:lstStyle/>
          <a:p>
            <a:pPr algn="l"/>
            <a:r>
              <a:rPr lang="es-ES" sz="1600" dirty="0">
                <a:solidFill>
                  <a:schemeClr val="accent5"/>
                </a:solidFill>
                <a:latin typeface="+mn-lt"/>
              </a:rPr>
              <a:t>Amparo Fernández March</a:t>
            </a:r>
            <a:endParaRPr lang="en-ES" sz="1600">
              <a:solidFill>
                <a:schemeClr val="accent5"/>
              </a:solidFill>
              <a:latin typeface="+mn-lt"/>
            </a:endParaRPr>
          </a:p>
          <a:p>
            <a:pPr algn="l"/>
            <a:r>
              <a:rPr lang="en-ES" sz="1400" b="0">
                <a:solidFill>
                  <a:schemeClr val="accent2"/>
                </a:solidFill>
                <a:latin typeface="+mn-lt"/>
              </a:rPr>
              <a:t>Directora de</a:t>
            </a:r>
            <a:r>
              <a:rPr lang="es-ES" sz="1400" b="0" dirty="0">
                <a:solidFill>
                  <a:schemeClr val="accent2"/>
                </a:solidFill>
                <a:latin typeface="+mn-lt"/>
              </a:rPr>
              <a:t>l </a:t>
            </a:r>
            <a:r>
              <a:rPr lang="en-ES" sz="1400" b="0">
                <a:solidFill>
                  <a:schemeClr val="accent2"/>
                </a:solidFill>
                <a:latin typeface="+mn-lt"/>
              </a:rPr>
              <a:t>Instituto de C</a:t>
            </a:r>
            <a:r>
              <a:rPr lang="en-GB" sz="1400" b="0" dirty="0">
                <a:solidFill>
                  <a:schemeClr val="accent2"/>
                </a:solidFill>
                <a:latin typeface="+mn-lt"/>
              </a:rPr>
              <a:t>i</a:t>
            </a:r>
            <a:r>
              <a:rPr lang="en-ES" sz="1400" b="0">
                <a:solidFill>
                  <a:schemeClr val="accent2"/>
                </a:solidFill>
                <a:latin typeface="+mn-lt"/>
              </a:rPr>
              <a:t>encias de la Educación</a:t>
            </a:r>
          </a:p>
          <a:p>
            <a:pPr algn="l"/>
            <a:r>
              <a:rPr lang="en-ES" sz="1400" b="0">
                <a:solidFill>
                  <a:schemeClr val="accent2"/>
                </a:solidFill>
                <a:latin typeface="+mn-lt"/>
                <a:hlinkClick r:id="rId6"/>
              </a:rPr>
              <a:t>afernama@ice.upv.es</a:t>
            </a:r>
            <a:endParaRPr lang="en-ES" sz="1400" b="0">
              <a:solidFill>
                <a:schemeClr val="accent2"/>
              </a:solidFill>
              <a:latin typeface="+mn-lt"/>
            </a:endParaRPr>
          </a:p>
        </p:txBody>
      </p:sp>
      <p:pic>
        <p:nvPicPr>
          <p:cNvPr id="14" name="Picture 13" descr="A person wearing glasses&#10;&#10;Description automatically generated with medium confidence">
            <a:extLst>
              <a:ext uri="{FF2B5EF4-FFF2-40B4-BE49-F238E27FC236}">
                <a16:creationId xmlns:a16="http://schemas.microsoft.com/office/drawing/2014/main" id="{813D533D-CF2B-6144-9482-B78A34CDBE92}"/>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5984729" y="3537897"/>
            <a:ext cx="920609" cy="920609"/>
          </a:xfrm>
          <a:prstGeom prst="ellipse">
            <a:avLst/>
          </a:prstGeom>
          <a:effectLst>
            <a:outerShdw blurRad="50800" dist="38100" dir="2700000" algn="tl" rotWithShape="0">
              <a:prstClr val="black">
                <a:alpha val="40000"/>
              </a:prstClr>
            </a:outerShdw>
          </a:effectLst>
        </p:spPr>
      </p:pic>
      <p:sp>
        <p:nvSpPr>
          <p:cNvPr id="17" name="Freeform 16">
            <a:extLst>
              <a:ext uri="{FF2B5EF4-FFF2-40B4-BE49-F238E27FC236}">
                <a16:creationId xmlns:a16="http://schemas.microsoft.com/office/drawing/2014/main" id="{2845E6F4-E079-C24C-A566-4A197A1A13AD}"/>
              </a:ext>
            </a:extLst>
          </p:cNvPr>
          <p:cNvSpPr/>
          <p:nvPr/>
        </p:nvSpPr>
        <p:spPr bwMode="auto">
          <a:xfrm>
            <a:off x="3294529" y="3079376"/>
            <a:ext cx="1667436" cy="0"/>
          </a:xfrm>
          <a:custGeom>
            <a:avLst/>
            <a:gdLst>
              <a:gd name="connsiteX0" fmla="*/ 0 w 1667436"/>
              <a:gd name="connsiteY0" fmla="*/ 0 h 0"/>
              <a:gd name="connsiteX1" fmla="*/ 1667436 w 1667436"/>
              <a:gd name="connsiteY1" fmla="*/ 0 h 0"/>
            </a:gdLst>
            <a:ahLst/>
            <a:cxnLst>
              <a:cxn ang="0">
                <a:pos x="connsiteX0" y="connsiteY0"/>
              </a:cxn>
              <a:cxn ang="0">
                <a:pos x="connsiteX1" y="connsiteY1"/>
              </a:cxn>
            </a:cxnLst>
            <a:rect l="l" t="t" r="r" b="b"/>
            <a:pathLst>
              <a:path w="1667436">
                <a:moveTo>
                  <a:pt x="0" y="0"/>
                </a:moveTo>
                <a:lnTo>
                  <a:pt x="1667436" y="0"/>
                </a:lnTo>
              </a:path>
            </a:pathLst>
          </a:custGeom>
          <a:noFill/>
          <a:ln w="12700"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ES" sz="2000" b="1" i="0" u="none" strike="noStrike" cap="none" normalizeH="0" baseline="0">
              <a:ln>
                <a:noFill/>
              </a:ln>
              <a:solidFill>
                <a:schemeClr val="tx1"/>
              </a:solidFill>
              <a:effectLst/>
              <a:latin typeface="Times New Roman" pitchFamily="18" charset="0"/>
            </a:endParaRPr>
          </a:p>
        </p:txBody>
      </p:sp>
      <p:sp>
        <p:nvSpPr>
          <p:cNvPr id="23" name="Freeform 22">
            <a:extLst>
              <a:ext uri="{FF2B5EF4-FFF2-40B4-BE49-F238E27FC236}">
                <a16:creationId xmlns:a16="http://schemas.microsoft.com/office/drawing/2014/main" id="{565DEE5C-4E97-304B-AC10-60D817D97D10}"/>
              </a:ext>
            </a:extLst>
          </p:cNvPr>
          <p:cNvSpPr/>
          <p:nvPr/>
        </p:nvSpPr>
        <p:spPr bwMode="auto">
          <a:xfrm rot="5400000" flipV="1">
            <a:off x="3466211" y="3984989"/>
            <a:ext cx="3037226" cy="45719"/>
          </a:xfrm>
          <a:custGeom>
            <a:avLst/>
            <a:gdLst>
              <a:gd name="connsiteX0" fmla="*/ 0 w 1667436"/>
              <a:gd name="connsiteY0" fmla="*/ 0 h 0"/>
              <a:gd name="connsiteX1" fmla="*/ 1667436 w 1667436"/>
              <a:gd name="connsiteY1" fmla="*/ 0 h 0"/>
            </a:gdLst>
            <a:ahLst/>
            <a:cxnLst>
              <a:cxn ang="0">
                <a:pos x="connsiteX0" y="connsiteY0"/>
              </a:cxn>
              <a:cxn ang="0">
                <a:pos x="connsiteX1" y="connsiteY1"/>
              </a:cxn>
            </a:cxnLst>
            <a:rect l="l" t="t" r="r" b="b"/>
            <a:pathLst>
              <a:path w="1667436">
                <a:moveTo>
                  <a:pt x="0" y="0"/>
                </a:moveTo>
                <a:lnTo>
                  <a:pt x="1667436" y="0"/>
                </a:lnTo>
              </a:path>
            </a:pathLst>
          </a:custGeom>
          <a:noFill/>
          <a:ln w="12700"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ES" sz="2000" b="1" i="0" u="none" strike="noStrike" cap="none" normalizeH="0" baseline="0">
              <a:ln>
                <a:noFill/>
              </a:ln>
              <a:solidFill>
                <a:schemeClr val="tx1"/>
              </a:solidFill>
              <a:effectLst/>
              <a:latin typeface="Times New Roman" pitchFamily="18" charset="0"/>
            </a:endParaRPr>
          </a:p>
        </p:txBody>
      </p:sp>
      <p:sp>
        <p:nvSpPr>
          <p:cNvPr id="24" name="Freeform 23">
            <a:extLst>
              <a:ext uri="{FF2B5EF4-FFF2-40B4-BE49-F238E27FC236}">
                <a16:creationId xmlns:a16="http://schemas.microsoft.com/office/drawing/2014/main" id="{F6352B0F-B733-7648-8BDA-8D17BF4F7711}"/>
              </a:ext>
            </a:extLst>
          </p:cNvPr>
          <p:cNvSpPr/>
          <p:nvPr/>
        </p:nvSpPr>
        <p:spPr bwMode="auto">
          <a:xfrm flipV="1">
            <a:off x="4961963" y="2447363"/>
            <a:ext cx="1022766" cy="45719"/>
          </a:xfrm>
          <a:custGeom>
            <a:avLst/>
            <a:gdLst>
              <a:gd name="connsiteX0" fmla="*/ 0 w 1667436"/>
              <a:gd name="connsiteY0" fmla="*/ 0 h 0"/>
              <a:gd name="connsiteX1" fmla="*/ 1667436 w 1667436"/>
              <a:gd name="connsiteY1" fmla="*/ 0 h 0"/>
            </a:gdLst>
            <a:ahLst/>
            <a:cxnLst>
              <a:cxn ang="0">
                <a:pos x="connsiteX0" y="connsiteY0"/>
              </a:cxn>
              <a:cxn ang="0">
                <a:pos x="connsiteX1" y="connsiteY1"/>
              </a:cxn>
            </a:cxnLst>
            <a:rect l="l" t="t" r="r" b="b"/>
            <a:pathLst>
              <a:path w="1667436">
                <a:moveTo>
                  <a:pt x="0" y="0"/>
                </a:moveTo>
                <a:lnTo>
                  <a:pt x="1667436" y="0"/>
                </a:lnTo>
              </a:path>
            </a:pathLst>
          </a:custGeom>
          <a:noFill/>
          <a:ln w="12700"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ES" sz="2000" b="1" i="0" u="none" strike="noStrike" cap="none" normalizeH="0" baseline="0">
              <a:ln>
                <a:noFill/>
              </a:ln>
              <a:solidFill>
                <a:schemeClr val="tx1"/>
              </a:solidFill>
              <a:effectLst/>
              <a:latin typeface="Times New Roman" pitchFamily="18" charset="0"/>
            </a:endParaRPr>
          </a:p>
        </p:txBody>
      </p:sp>
      <p:sp>
        <p:nvSpPr>
          <p:cNvPr id="25" name="Freeform 24">
            <a:extLst>
              <a:ext uri="{FF2B5EF4-FFF2-40B4-BE49-F238E27FC236}">
                <a16:creationId xmlns:a16="http://schemas.microsoft.com/office/drawing/2014/main" id="{26257360-6376-3E45-9C72-AFBA1CF62F0F}"/>
              </a:ext>
            </a:extLst>
          </p:cNvPr>
          <p:cNvSpPr/>
          <p:nvPr/>
        </p:nvSpPr>
        <p:spPr bwMode="auto">
          <a:xfrm flipV="1">
            <a:off x="4961963" y="3980327"/>
            <a:ext cx="1022766" cy="45719"/>
          </a:xfrm>
          <a:custGeom>
            <a:avLst/>
            <a:gdLst>
              <a:gd name="connsiteX0" fmla="*/ 0 w 1667436"/>
              <a:gd name="connsiteY0" fmla="*/ 0 h 0"/>
              <a:gd name="connsiteX1" fmla="*/ 1667436 w 1667436"/>
              <a:gd name="connsiteY1" fmla="*/ 0 h 0"/>
            </a:gdLst>
            <a:ahLst/>
            <a:cxnLst>
              <a:cxn ang="0">
                <a:pos x="connsiteX0" y="connsiteY0"/>
              </a:cxn>
              <a:cxn ang="0">
                <a:pos x="connsiteX1" y="connsiteY1"/>
              </a:cxn>
            </a:cxnLst>
            <a:rect l="l" t="t" r="r" b="b"/>
            <a:pathLst>
              <a:path w="1667436">
                <a:moveTo>
                  <a:pt x="0" y="0"/>
                </a:moveTo>
                <a:lnTo>
                  <a:pt x="1667436" y="0"/>
                </a:lnTo>
              </a:path>
            </a:pathLst>
          </a:custGeom>
          <a:noFill/>
          <a:ln w="12700"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ES" sz="2000" b="1" i="0" u="none" strike="noStrike" cap="none" normalizeH="0" baseline="0">
              <a:ln>
                <a:noFill/>
              </a:ln>
              <a:solidFill>
                <a:schemeClr val="tx1"/>
              </a:solidFill>
              <a:effectLst/>
              <a:latin typeface="Times New Roman" pitchFamily="18" charset="0"/>
            </a:endParaRPr>
          </a:p>
        </p:txBody>
      </p:sp>
      <p:sp>
        <p:nvSpPr>
          <p:cNvPr id="26" name="Freeform 25">
            <a:extLst>
              <a:ext uri="{FF2B5EF4-FFF2-40B4-BE49-F238E27FC236}">
                <a16:creationId xmlns:a16="http://schemas.microsoft.com/office/drawing/2014/main" id="{5256839A-8D16-474A-8939-AA56F7119CE7}"/>
              </a:ext>
            </a:extLst>
          </p:cNvPr>
          <p:cNvSpPr/>
          <p:nvPr/>
        </p:nvSpPr>
        <p:spPr bwMode="auto">
          <a:xfrm flipV="1">
            <a:off x="4961963" y="5472951"/>
            <a:ext cx="1022766" cy="45719"/>
          </a:xfrm>
          <a:custGeom>
            <a:avLst/>
            <a:gdLst>
              <a:gd name="connsiteX0" fmla="*/ 0 w 1667436"/>
              <a:gd name="connsiteY0" fmla="*/ 0 h 0"/>
              <a:gd name="connsiteX1" fmla="*/ 1667436 w 1667436"/>
              <a:gd name="connsiteY1" fmla="*/ 0 h 0"/>
            </a:gdLst>
            <a:ahLst/>
            <a:cxnLst>
              <a:cxn ang="0">
                <a:pos x="connsiteX0" y="connsiteY0"/>
              </a:cxn>
              <a:cxn ang="0">
                <a:pos x="connsiteX1" y="connsiteY1"/>
              </a:cxn>
            </a:cxnLst>
            <a:rect l="l" t="t" r="r" b="b"/>
            <a:pathLst>
              <a:path w="1667436">
                <a:moveTo>
                  <a:pt x="0" y="0"/>
                </a:moveTo>
                <a:lnTo>
                  <a:pt x="1667436" y="0"/>
                </a:lnTo>
              </a:path>
            </a:pathLst>
          </a:custGeom>
          <a:noFill/>
          <a:ln w="12700"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ES" sz="2000" b="1" i="0" u="none" strike="noStrike" cap="none" normalizeH="0" baseline="0">
              <a:ln>
                <a:noFill/>
              </a:ln>
              <a:solidFill>
                <a:schemeClr val="tx1"/>
              </a:solidFill>
              <a:effectLst/>
              <a:latin typeface="Times New Roman" pitchFamily="18" charset="0"/>
            </a:endParaRPr>
          </a:p>
        </p:txBody>
      </p:sp>
      <p:pic>
        <p:nvPicPr>
          <p:cNvPr id="4" name="Picture 3">
            <a:extLst>
              <a:ext uri="{FF2B5EF4-FFF2-40B4-BE49-F238E27FC236}">
                <a16:creationId xmlns:a16="http://schemas.microsoft.com/office/drawing/2014/main" id="{B0AA9928-81B0-5147-8FA1-A06D70EA7354}"/>
              </a:ext>
            </a:extLst>
          </p:cNvPr>
          <p:cNvPicPr>
            <a:picLocks noChangeAspect="1"/>
          </p:cNvPicPr>
          <p:nvPr/>
        </p:nvPicPr>
        <p:blipFill rotWithShape="1">
          <a:blip r:embed="rId8" cstate="hqprint">
            <a:extLst>
              <a:ext uri="{BEBA8EAE-BF5A-486C-A8C5-ECC9F3942E4B}">
                <a14:imgProps xmlns:a14="http://schemas.microsoft.com/office/drawing/2010/main">
                  <a14:imgLayer r:embed="rId9">
                    <a14:imgEffect>
                      <a14:backgroundRemoval t="0" b="100000" l="2020" r="91414">
                        <a14:foregroundMark x1="40909" y1="9132" x2="14141" y2="26484"/>
                        <a14:foregroundMark x1="14141" y1="26484" x2="15152" y2="57078"/>
                        <a14:foregroundMark x1="15152" y1="57078" x2="47980" y2="99543"/>
                        <a14:foregroundMark x1="61616" y1="76712" x2="61616" y2="99543"/>
                        <a14:foregroundMark x1="62121" y1="76712" x2="85354" y2="55251"/>
                        <a14:foregroundMark x1="85354" y1="55251" x2="82828" y2="24658"/>
                        <a14:foregroundMark x1="82828" y1="24658" x2="55051" y2="6849"/>
                        <a14:foregroundMark x1="55051" y1="6849" x2="45455" y2="5023"/>
                        <a14:foregroundMark x1="21717" y1="9132" x2="34343" y2="8219"/>
                        <a14:foregroundMark x1="80808" y1="24201" x2="88384" y2="36530"/>
                        <a14:foregroundMark x1="85354" y1="22374" x2="65152" y2="10046"/>
                        <a14:foregroundMark x1="69697" y1="7306" x2="57576" y2="3196"/>
                        <a14:foregroundMark x1="70707" y1="8219" x2="73232" y2="15525"/>
                        <a14:foregroundMark x1="34343" y1="4110" x2="49495" y2="5023"/>
                        <a14:foregroundMark x1="47475" y1="2283" x2="38384" y2="2283"/>
                        <a14:foregroundMark x1="31818" y1="3196" x2="31818" y2="3196"/>
                        <a14:foregroundMark x1="28788" y1="95434" x2="41919" y2="99543"/>
                        <a14:foregroundMark x1="41919" y1="94521" x2="70202" y2="99087"/>
                        <a14:foregroundMark x1="72727" y1="88584" x2="78788" y2="99543"/>
                        <a14:foregroundMark x1="76263" y1="89498" x2="83333" y2="99543"/>
                        <a14:foregroundMark x1="79798" y1="88584" x2="84848" y2="99543"/>
                        <a14:foregroundMark x1="83838" y1="95434" x2="86364" y2="99543"/>
                        <a14:foregroundMark x1="75758" y1="98174" x2="74747" y2="99543"/>
                        <a14:foregroundMark x1="32323" y1="95434" x2="26768" y2="99543"/>
                        <a14:foregroundMark x1="22222" y1="90411" x2="12121" y2="99087"/>
                        <a14:foregroundMark x1="22222" y1="97260" x2="20707" y2="99543"/>
                        <a14:foregroundMark x1="21212" y1="94521" x2="15657" y2="99543"/>
                        <a14:foregroundMark x1="88384" y1="47489" x2="88384" y2="47489"/>
                        <a14:foregroundMark x1="90909" y1="45205" x2="89394" y2="54338"/>
                        <a14:foregroundMark x1="92929" y1="47032" x2="90909" y2="56164"/>
                        <a14:foregroundMark x1="4040" y1="47032" x2="4040" y2="52055"/>
                        <a14:foregroundMark x1="5051" y1="47032" x2="9596" y2="60274"/>
                        <a14:foregroundMark x1="61616" y1="4110" x2="73232" y2="8219"/>
                        <a14:foregroundMark x1="64141" y1="3196" x2="75253" y2="5479"/>
                        <a14:foregroundMark x1="64141" y1="1370" x2="78283" y2="9132"/>
                        <a14:foregroundMark x1="43939" y1="0" x2="61111" y2="0"/>
                        <a14:foregroundMark x1="29293" y1="0" x2="21717" y2="913"/>
                        <a14:foregroundMark x1="21717" y1="2283" x2="12121" y2="7306"/>
                        <a14:foregroundMark x1="13131" y1="7306" x2="9596" y2="13242"/>
                        <a14:foregroundMark x1="68687" y1="7306" x2="88384" y2="21461"/>
                        <a14:foregroundMark x1="88384" y1="21461" x2="89394" y2="32420"/>
                        <a14:foregroundMark x1="89899" y1="27397" x2="89899" y2="36530"/>
                        <a14:foregroundMark x1="91919" y1="29224" x2="91919" y2="39269"/>
                      </a14:backgroundRemoval>
                    </a14:imgEffect>
                  </a14:imgLayer>
                </a14:imgProps>
              </a:ext>
              <a:ext uri="{28A0092B-C50C-407E-A947-70E740481C1C}">
                <a14:useLocalDpi xmlns:a14="http://schemas.microsoft.com/office/drawing/2010/main"/>
              </a:ext>
            </a:extLst>
          </a:blip>
          <a:srcRect l="-7413" r="-2671"/>
          <a:stretch/>
        </p:blipFill>
        <p:spPr>
          <a:xfrm>
            <a:off x="1635519" y="2279454"/>
            <a:ext cx="1599844" cy="1599844"/>
          </a:xfrm>
          <a:prstGeom prst="ellipse">
            <a:avLst/>
          </a:prstGeom>
          <a:solidFill>
            <a:schemeClr val="bg1"/>
          </a:solidFill>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57F4A378-6F83-A04B-83A7-721952CA5AB6}"/>
              </a:ext>
            </a:extLst>
          </p:cNvPr>
          <p:cNvPicPr>
            <a:picLocks noChangeAspect="1"/>
          </p:cNvPicPr>
          <p:nvPr/>
        </p:nvPicPr>
        <p:blipFill rotWithShape="1">
          <a:blip r:embed="rId10" cstate="hqprint">
            <a:extLst>
              <a:ext uri="{28A0092B-C50C-407E-A947-70E740481C1C}">
                <a14:useLocalDpi xmlns:a14="http://schemas.microsoft.com/office/drawing/2010/main"/>
              </a:ext>
            </a:extLst>
          </a:blip>
          <a:srcRect/>
          <a:stretch/>
        </p:blipFill>
        <p:spPr>
          <a:xfrm>
            <a:off x="5984728" y="5039753"/>
            <a:ext cx="920610" cy="920610"/>
          </a:xfrm>
          <a:prstGeom prst="ellipse">
            <a:avLst/>
          </a:prstGeom>
          <a:effectLst>
            <a:outerShdw blurRad="50800" dist="38100" dir="2700000" algn="tl" rotWithShape="0">
              <a:prstClr val="black">
                <a:alpha val="40000"/>
              </a:prstClr>
            </a:outerShdw>
          </a:effectLst>
        </p:spPr>
      </p:pic>
      <p:pic>
        <p:nvPicPr>
          <p:cNvPr id="3" name="Imagen 5" descr="Una mujer sonriendo&#10;&#10;Descripción generada automáticamente">
            <a:extLst>
              <a:ext uri="{FF2B5EF4-FFF2-40B4-BE49-F238E27FC236}">
                <a16:creationId xmlns:a16="http://schemas.microsoft.com/office/drawing/2014/main" id="{16C4AEC2-747A-4D0B-BF3F-BCE5DF80A68D}"/>
              </a:ext>
            </a:extLst>
          </p:cNvPr>
          <p:cNvPicPr>
            <a:picLocks/>
          </p:cNvPicPr>
          <p:nvPr/>
        </p:nvPicPr>
        <p:blipFill>
          <a:blip r:embed="rId11"/>
          <a:stretch>
            <a:fillRect/>
          </a:stretch>
        </p:blipFill>
        <p:spPr>
          <a:xfrm>
            <a:off x="5983738" y="2035049"/>
            <a:ext cx="921600" cy="921600"/>
          </a:xfrm>
          <a:prstGeom prst="ellipse">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85784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ángulo 80">
            <a:extLst>
              <a:ext uri="{FF2B5EF4-FFF2-40B4-BE49-F238E27FC236}">
                <a16:creationId xmlns:a16="http://schemas.microsoft.com/office/drawing/2014/main" id="{43AA8319-D7F4-E962-7A68-64E8B7047444}"/>
              </a:ext>
            </a:extLst>
          </p:cNvPr>
          <p:cNvSpPr/>
          <p:nvPr/>
        </p:nvSpPr>
        <p:spPr>
          <a:xfrm>
            <a:off x="10801944"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82" name="Rectángulo 81">
            <a:extLst>
              <a:ext uri="{FF2B5EF4-FFF2-40B4-BE49-F238E27FC236}">
                <a16:creationId xmlns:a16="http://schemas.microsoft.com/office/drawing/2014/main" id="{CC37C32D-91C5-DB71-9C25-D33F18971A2A}"/>
              </a:ext>
            </a:extLst>
          </p:cNvPr>
          <p:cNvSpPr/>
          <p:nvPr/>
        </p:nvSpPr>
        <p:spPr>
          <a:xfrm>
            <a:off x="10715186"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83" name="Rectángulo 82">
            <a:extLst>
              <a:ext uri="{FF2B5EF4-FFF2-40B4-BE49-F238E27FC236}">
                <a16:creationId xmlns:a16="http://schemas.microsoft.com/office/drawing/2014/main" id="{FF14984E-E7D2-0544-0DD7-3CC12C2B33B2}"/>
              </a:ext>
            </a:extLst>
          </p:cNvPr>
          <p:cNvSpPr/>
          <p:nvPr/>
        </p:nvSpPr>
        <p:spPr>
          <a:xfrm>
            <a:off x="9901224"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84" name="Rectángulo 83">
            <a:extLst>
              <a:ext uri="{FF2B5EF4-FFF2-40B4-BE49-F238E27FC236}">
                <a16:creationId xmlns:a16="http://schemas.microsoft.com/office/drawing/2014/main" id="{86B922D2-53FC-8AA8-774C-8192082FF012}"/>
              </a:ext>
            </a:extLst>
          </p:cNvPr>
          <p:cNvSpPr/>
          <p:nvPr/>
        </p:nvSpPr>
        <p:spPr>
          <a:xfrm>
            <a:off x="9457087"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86" name="Rectángulo 85">
            <a:extLst>
              <a:ext uri="{FF2B5EF4-FFF2-40B4-BE49-F238E27FC236}">
                <a16:creationId xmlns:a16="http://schemas.microsoft.com/office/drawing/2014/main" id="{7D772064-3DED-1A8E-B32E-D7FCE9960E81}"/>
              </a:ext>
            </a:extLst>
          </p:cNvPr>
          <p:cNvSpPr/>
          <p:nvPr/>
        </p:nvSpPr>
        <p:spPr>
          <a:xfrm>
            <a:off x="8996528" y="4555917"/>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87" name="Rectángulo 86">
            <a:extLst>
              <a:ext uri="{FF2B5EF4-FFF2-40B4-BE49-F238E27FC236}">
                <a16:creationId xmlns:a16="http://schemas.microsoft.com/office/drawing/2014/main" id="{B898E072-D365-513B-9CFF-3F8FB88BD7B1}"/>
              </a:ext>
            </a:extLst>
          </p:cNvPr>
          <p:cNvSpPr/>
          <p:nvPr/>
        </p:nvSpPr>
        <p:spPr>
          <a:xfrm>
            <a:off x="8552391"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88" name="Rectángulo 87">
            <a:extLst>
              <a:ext uri="{FF2B5EF4-FFF2-40B4-BE49-F238E27FC236}">
                <a16:creationId xmlns:a16="http://schemas.microsoft.com/office/drawing/2014/main" id="{4B8C1DE3-99F4-CD3E-52BB-9058ED4DAF77}"/>
              </a:ext>
            </a:extLst>
          </p:cNvPr>
          <p:cNvSpPr/>
          <p:nvPr/>
        </p:nvSpPr>
        <p:spPr>
          <a:xfrm>
            <a:off x="8100937"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p:txBody>
          <a:bodyPr/>
          <a:lstStyle/>
          <a:p>
            <a:r>
              <a:rPr lang="es-ES"/>
              <a:t>CARRERA PROFESIONAL EN LA UPV</a:t>
            </a:r>
          </a:p>
        </p:txBody>
      </p:sp>
      <p:sp>
        <p:nvSpPr>
          <p:cNvPr id="3" name="Marcador de texto 2">
            <a:extLst>
              <a:ext uri="{FF2B5EF4-FFF2-40B4-BE49-F238E27FC236}">
                <a16:creationId xmlns:a16="http://schemas.microsoft.com/office/drawing/2014/main" id="{4B193845-7700-7042-89E7-C9CEA822A41E}"/>
              </a:ext>
            </a:extLst>
          </p:cNvPr>
          <p:cNvSpPr>
            <a:spLocks noGrp="1"/>
          </p:cNvSpPr>
          <p:nvPr>
            <p:ph type="body" sz="quarter" idx="11"/>
          </p:nvPr>
        </p:nvSpPr>
        <p:spPr/>
        <p:txBody>
          <a:bodyPr/>
          <a:lstStyle/>
          <a:p>
            <a:r>
              <a:rPr lang="es-ES"/>
              <a:t>Carrera docente</a:t>
            </a:r>
          </a:p>
        </p:txBody>
      </p:sp>
      <p:sp>
        <p:nvSpPr>
          <p:cNvPr id="14" name="Rectángulo 13">
            <a:extLst>
              <a:ext uri="{FF2B5EF4-FFF2-40B4-BE49-F238E27FC236}">
                <a16:creationId xmlns:a16="http://schemas.microsoft.com/office/drawing/2014/main" id="{455F7B8A-326B-4C6E-91F4-C19F538E1306}"/>
              </a:ext>
            </a:extLst>
          </p:cNvPr>
          <p:cNvSpPr/>
          <p:nvPr/>
        </p:nvSpPr>
        <p:spPr>
          <a:xfrm>
            <a:off x="1486793" y="2823997"/>
            <a:ext cx="444137" cy="80989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ES"/>
          </a:p>
        </p:txBody>
      </p:sp>
      <p:sp>
        <p:nvSpPr>
          <p:cNvPr id="18" name="Diagrama de flujo: entrada manual 17">
            <a:extLst>
              <a:ext uri="{FF2B5EF4-FFF2-40B4-BE49-F238E27FC236}">
                <a16:creationId xmlns:a16="http://schemas.microsoft.com/office/drawing/2014/main" id="{BF327A85-9D86-461C-9D1B-93986768813B}"/>
              </a:ext>
            </a:extLst>
          </p:cNvPr>
          <p:cNvSpPr/>
          <p:nvPr/>
        </p:nvSpPr>
        <p:spPr>
          <a:xfrm rot="5400000">
            <a:off x="3465918" y="2777280"/>
            <a:ext cx="809898" cy="903333"/>
          </a:xfrm>
          <a:prstGeom prst="flowChartManualInpu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s-ES"/>
          </a:p>
        </p:txBody>
      </p:sp>
      <p:sp>
        <p:nvSpPr>
          <p:cNvPr id="19" name="Diagrama de flujo: entrada manual 18">
            <a:extLst>
              <a:ext uri="{FF2B5EF4-FFF2-40B4-BE49-F238E27FC236}">
                <a16:creationId xmlns:a16="http://schemas.microsoft.com/office/drawing/2014/main" id="{2EA202C4-520D-4B90-A262-A97A2E1D7C62}"/>
              </a:ext>
            </a:extLst>
          </p:cNvPr>
          <p:cNvSpPr/>
          <p:nvPr/>
        </p:nvSpPr>
        <p:spPr>
          <a:xfrm rot="16200000">
            <a:off x="4519657" y="2777280"/>
            <a:ext cx="809898" cy="903332"/>
          </a:xfrm>
          <a:prstGeom prst="flowChartManualInpu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s-ES"/>
          </a:p>
        </p:txBody>
      </p:sp>
      <p:sp>
        <p:nvSpPr>
          <p:cNvPr id="20" name="Diagrama de flujo: entrada manual 19">
            <a:extLst>
              <a:ext uri="{FF2B5EF4-FFF2-40B4-BE49-F238E27FC236}">
                <a16:creationId xmlns:a16="http://schemas.microsoft.com/office/drawing/2014/main" id="{69C666A6-9A10-4FCB-8059-8120B98AF836}"/>
              </a:ext>
            </a:extLst>
          </p:cNvPr>
          <p:cNvSpPr/>
          <p:nvPr/>
        </p:nvSpPr>
        <p:spPr>
          <a:xfrm rot="5400000">
            <a:off x="5492305" y="2777280"/>
            <a:ext cx="809898" cy="903333"/>
          </a:xfrm>
          <a:prstGeom prst="flowChartManualInpu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21" name="Diagrama de flujo: entrada manual 20">
            <a:extLst>
              <a:ext uri="{FF2B5EF4-FFF2-40B4-BE49-F238E27FC236}">
                <a16:creationId xmlns:a16="http://schemas.microsoft.com/office/drawing/2014/main" id="{B99E07D0-56AA-4CFE-B5DA-557514413E79}"/>
              </a:ext>
            </a:extLst>
          </p:cNvPr>
          <p:cNvSpPr/>
          <p:nvPr/>
        </p:nvSpPr>
        <p:spPr>
          <a:xfrm rot="16200000">
            <a:off x="6546044" y="2777280"/>
            <a:ext cx="809898" cy="903332"/>
          </a:xfrm>
          <a:prstGeom prst="flowChartManualInpu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22" name="Diagrama de flujo: entrada manual 21">
            <a:extLst>
              <a:ext uri="{FF2B5EF4-FFF2-40B4-BE49-F238E27FC236}">
                <a16:creationId xmlns:a16="http://schemas.microsoft.com/office/drawing/2014/main" id="{F6C1A9B9-FF34-41B8-B94F-CBF520649295}"/>
              </a:ext>
            </a:extLst>
          </p:cNvPr>
          <p:cNvSpPr/>
          <p:nvPr/>
        </p:nvSpPr>
        <p:spPr>
          <a:xfrm rot="5400000">
            <a:off x="7513740" y="2777281"/>
            <a:ext cx="809898" cy="903332"/>
          </a:xfrm>
          <a:prstGeom prst="flowChartManualInpu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s-ES"/>
          </a:p>
        </p:txBody>
      </p:sp>
      <p:sp>
        <p:nvSpPr>
          <p:cNvPr id="23" name="Diagrama de flujo: entrada manual 22">
            <a:extLst>
              <a:ext uri="{FF2B5EF4-FFF2-40B4-BE49-F238E27FC236}">
                <a16:creationId xmlns:a16="http://schemas.microsoft.com/office/drawing/2014/main" id="{E68D6C8B-1A97-4818-B400-52EA2D603ECA}"/>
              </a:ext>
            </a:extLst>
          </p:cNvPr>
          <p:cNvSpPr/>
          <p:nvPr/>
        </p:nvSpPr>
        <p:spPr>
          <a:xfrm rot="16200000">
            <a:off x="8567478" y="2777279"/>
            <a:ext cx="809898" cy="903334"/>
          </a:xfrm>
          <a:prstGeom prst="flowChartManualInpu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s-ES"/>
          </a:p>
        </p:txBody>
      </p:sp>
      <p:sp>
        <p:nvSpPr>
          <p:cNvPr id="26" name="CuadroTexto 25">
            <a:extLst>
              <a:ext uri="{FF2B5EF4-FFF2-40B4-BE49-F238E27FC236}">
                <a16:creationId xmlns:a16="http://schemas.microsoft.com/office/drawing/2014/main" id="{7441E4F3-CCDC-489C-A50A-A2D3AFAABFEC}"/>
              </a:ext>
            </a:extLst>
          </p:cNvPr>
          <p:cNvSpPr txBox="1"/>
          <p:nvPr/>
        </p:nvSpPr>
        <p:spPr>
          <a:xfrm>
            <a:off x="3405388" y="2850134"/>
            <a:ext cx="1970884" cy="707886"/>
          </a:xfrm>
          <a:prstGeom prst="rect">
            <a:avLst/>
          </a:prstGeom>
          <a:noFill/>
        </p:spPr>
        <p:txBody>
          <a:bodyPr wrap="square" rtlCol="0">
            <a:spAutoFit/>
          </a:bodyPr>
          <a:lstStyle/>
          <a:p>
            <a:pPr algn="ctr"/>
            <a:r>
              <a:rPr lang="es-ES" dirty="0">
                <a:latin typeface="+mn-lt"/>
              </a:rPr>
              <a:t>Permanente Laboral</a:t>
            </a:r>
          </a:p>
        </p:txBody>
      </p:sp>
      <p:sp>
        <p:nvSpPr>
          <p:cNvPr id="27" name="CuadroTexto 26">
            <a:extLst>
              <a:ext uri="{FF2B5EF4-FFF2-40B4-BE49-F238E27FC236}">
                <a16:creationId xmlns:a16="http://schemas.microsoft.com/office/drawing/2014/main" id="{C0D7E97E-461C-4A87-9ECF-539C2E08BBFF}"/>
              </a:ext>
            </a:extLst>
          </p:cNvPr>
          <p:cNvSpPr txBox="1"/>
          <p:nvPr/>
        </p:nvSpPr>
        <p:spPr>
          <a:xfrm>
            <a:off x="5431775" y="2850134"/>
            <a:ext cx="1970884" cy="707886"/>
          </a:xfrm>
          <a:prstGeom prst="rect">
            <a:avLst/>
          </a:prstGeom>
          <a:noFill/>
        </p:spPr>
        <p:txBody>
          <a:bodyPr wrap="square" rtlCol="0">
            <a:spAutoFit/>
          </a:bodyPr>
          <a:lstStyle/>
          <a:p>
            <a:pPr algn="ctr"/>
            <a:r>
              <a:rPr lang="es-ES" dirty="0">
                <a:latin typeface="+mn-lt"/>
              </a:rPr>
              <a:t>Titular de Universidad</a:t>
            </a:r>
          </a:p>
        </p:txBody>
      </p:sp>
      <p:sp>
        <p:nvSpPr>
          <p:cNvPr id="53" name="Rectángulo 52">
            <a:extLst>
              <a:ext uri="{FF2B5EF4-FFF2-40B4-BE49-F238E27FC236}">
                <a16:creationId xmlns:a16="http://schemas.microsoft.com/office/drawing/2014/main" id="{7069167F-D8AB-4281-8565-EE7AA8574D98}"/>
              </a:ext>
            </a:extLst>
          </p:cNvPr>
          <p:cNvSpPr/>
          <p:nvPr/>
        </p:nvSpPr>
        <p:spPr>
          <a:xfrm rot="5400000">
            <a:off x="9148963" y="3394169"/>
            <a:ext cx="1334861" cy="3133394"/>
          </a:xfrm>
          <a:prstGeom prst="rect">
            <a:avLst/>
          </a:prstGeom>
          <a:gradFill>
            <a:gsLst>
              <a:gs pos="42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Rectángulo 53">
            <a:extLst>
              <a:ext uri="{FF2B5EF4-FFF2-40B4-BE49-F238E27FC236}">
                <a16:creationId xmlns:a16="http://schemas.microsoft.com/office/drawing/2014/main" id="{F46A689D-3BF7-4793-8D84-4EAC2261DCD2}"/>
              </a:ext>
            </a:extLst>
          </p:cNvPr>
          <p:cNvSpPr/>
          <p:nvPr/>
        </p:nvSpPr>
        <p:spPr>
          <a:xfrm rot="5400000">
            <a:off x="8448276" y="2543819"/>
            <a:ext cx="1334861" cy="1490707"/>
          </a:xfrm>
          <a:prstGeom prst="rect">
            <a:avLst/>
          </a:prstGeom>
          <a:gradFill>
            <a:gsLst>
              <a:gs pos="42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CuadroTexto 27">
            <a:extLst>
              <a:ext uri="{FF2B5EF4-FFF2-40B4-BE49-F238E27FC236}">
                <a16:creationId xmlns:a16="http://schemas.microsoft.com/office/drawing/2014/main" id="{6878B8CD-AF13-49B2-A67F-19846E3D2064}"/>
              </a:ext>
            </a:extLst>
          </p:cNvPr>
          <p:cNvSpPr txBox="1"/>
          <p:nvPr/>
        </p:nvSpPr>
        <p:spPr>
          <a:xfrm>
            <a:off x="7461780" y="2850134"/>
            <a:ext cx="1970884" cy="707886"/>
          </a:xfrm>
          <a:prstGeom prst="rect">
            <a:avLst/>
          </a:prstGeom>
          <a:noFill/>
        </p:spPr>
        <p:txBody>
          <a:bodyPr wrap="square" rtlCol="0">
            <a:spAutoFit/>
          </a:bodyPr>
          <a:lstStyle/>
          <a:p>
            <a:pPr algn="ctr"/>
            <a:r>
              <a:rPr lang="es-ES">
                <a:latin typeface="+mn-lt"/>
              </a:rPr>
              <a:t>Catedrático de Universidad</a:t>
            </a:r>
          </a:p>
        </p:txBody>
      </p:sp>
      <p:cxnSp>
        <p:nvCxnSpPr>
          <p:cNvPr id="59" name="Conector recto 58">
            <a:extLst>
              <a:ext uri="{FF2B5EF4-FFF2-40B4-BE49-F238E27FC236}">
                <a16:creationId xmlns:a16="http://schemas.microsoft.com/office/drawing/2014/main" id="{E11568C7-5260-4B4F-B95D-41548125C1A1}"/>
              </a:ext>
            </a:extLst>
          </p:cNvPr>
          <p:cNvCxnSpPr>
            <a:cxnSpLocks/>
          </p:cNvCxnSpPr>
          <p:nvPr/>
        </p:nvCxnSpPr>
        <p:spPr>
          <a:xfrm>
            <a:off x="3372398" y="2338573"/>
            <a:ext cx="0" cy="1295322"/>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60" name="Conector recto 59">
            <a:extLst>
              <a:ext uri="{FF2B5EF4-FFF2-40B4-BE49-F238E27FC236}">
                <a16:creationId xmlns:a16="http://schemas.microsoft.com/office/drawing/2014/main" id="{EC632ADA-4055-4252-9CBA-A410897B2025}"/>
              </a:ext>
            </a:extLst>
          </p:cNvPr>
          <p:cNvCxnSpPr>
            <a:cxnSpLocks/>
          </p:cNvCxnSpPr>
          <p:nvPr/>
        </p:nvCxnSpPr>
        <p:spPr>
          <a:xfrm>
            <a:off x="5414251" y="2338573"/>
            <a:ext cx="0" cy="1295322"/>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61" name="Conector recto 60">
            <a:extLst>
              <a:ext uri="{FF2B5EF4-FFF2-40B4-BE49-F238E27FC236}">
                <a16:creationId xmlns:a16="http://schemas.microsoft.com/office/drawing/2014/main" id="{847D61C3-C525-4895-A4D0-D2C3304C8A41}"/>
              </a:ext>
            </a:extLst>
          </p:cNvPr>
          <p:cNvCxnSpPr>
            <a:cxnSpLocks/>
          </p:cNvCxnSpPr>
          <p:nvPr/>
        </p:nvCxnSpPr>
        <p:spPr>
          <a:xfrm>
            <a:off x="7435404" y="2338573"/>
            <a:ext cx="0" cy="1295322"/>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63" name="CuadroTexto 62">
            <a:extLst>
              <a:ext uri="{FF2B5EF4-FFF2-40B4-BE49-F238E27FC236}">
                <a16:creationId xmlns:a16="http://schemas.microsoft.com/office/drawing/2014/main" id="{27A7457D-ECF7-4D6F-A2DA-632A910B191C}"/>
              </a:ext>
            </a:extLst>
          </p:cNvPr>
          <p:cNvSpPr txBox="1"/>
          <p:nvPr/>
        </p:nvSpPr>
        <p:spPr>
          <a:xfrm>
            <a:off x="3405388" y="2257909"/>
            <a:ext cx="1350160" cy="461665"/>
          </a:xfrm>
          <a:prstGeom prst="rect">
            <a:avLst/>
          </a:prstGeom>
          <a:noFill/>
        </p:spPr>
        <p:txBody>
          <a:bodyPr wrap="square" rtlCol="0">
            <a:spAutoFit/>
          </a:bodyPr>
          <a:lstStyle/>
          <a:p>
            <a:r>
              <a:rPr lang="es-ES" sz="1200" dirty="0">
                <a:solidFill>
                  <a:srgbClr val="FF0000"/>
                </a:solidFill>
                <a:latin typeface="+mn-lt"/>
              </a:rPr>
              <a:t>Acreditación</a:t>
            </a:r>
            <a:br>
              <a:rPr lang="es-ES" sz="1200" dirty="0">
                <a:solidFill>
                  <a:srgbClr val="FF0000"/>
                </a:solidFill>
                <a:latin typeface="+mn-lt"/>
              </a:rPr>
            </a:br>
            <a:r>
              <a:rPr lang="es-ES" sz="1200" dirty="0">
                <a:solidFill>
                  <a:srgbClr val="FF0000"/>
                </a:solidFill>
                <a:latin typeface="+mn-lt"/>
              </a:rPr>
              <a:t>(AVAP/ANECA)</a:t>
            </a:r>
          </a:p>
        </p:txBody>
      </p:sp>
      <p:sp>
        <p:nvSpPr>
          <p:cNvPr id="64" name="CuadroTexto 63">
            <a:extLst>
              <a:ext uri="{FF2B5EF4-FFF2-40B4-BE49-F238E27FC236}">
                <a16:creationId xmlns:a16="http://schemas.microsoft.com/office/drawing/2014/main" id="{6363C4E1-1524-4A23-887F-C9E09BE3838E}"/>
              </a:ext>
            </a:extLst>
          </p:cNvPr>
          <p:cNvSpPr txBox="1"/>
          <p:nvPr/>
        </p:nvSpPr>
        <p:spPr>
          <a:xfrm>
            <a:off x="5454530" y="2257909"/>
            <a:ext cx="1350160" cy="461665"/>
          </a:xfrm>
          <a:prstGeom prst="rect">
            <a:avLst/>
          </a:prstGeom>
          <a:noFill/>
        </p:spPr>
        <p:txBody>
          <a:bodyPr wrap="square" rtlCol="0">
            <a:spAutoFit/>
          </a:bodyPr>
          <a:lstStyle/>
          <a:p>
            <a:r>
              <a:rPr lang="es-ES" sz="1200">
                <a:solidFill>
                  <a:srgbClr val="FF0000"/>
                </a:solidFill>
                <a:latin typeface="+mn-lt"/>
              </a:rPr>
              <a:t>Acreditación</a:t>
            </a:r>
            <a:br>
              <a:rPr lang="es-ES" sz="1200">
                <a:solidFill>
                  <a:srgbClr val="FF0000"/>
                </a:solidFill>
                <a:latin typeface="+mn-lt"/>
              </a:rPr>
            </a:br>
            <a:r>
              <a:rPr lang="es-ES" sz="1200">
                <a:solidFill>
                  <a:srgbClr val="FF0000"/>
                </a:solidFill>
                <a:latin typeface="+mn-lt"/>
              </a:rPr>
              <a:t>(ANECA)</a:t>
            </a:r>
          </a:p>
        </p:txBody>
      </p:sp>
      <p:sp>
        <p:nvSpPr>
          <p:cNvPr id="65" name="CuadroTexto 64">
            <a:extLst>
              <a:ext uri="{FF2B5EF4-FFF2-40B4-BE49-F238E27FC236}">
                <a16:creationId xmlns:a16="http://schemas.microsoft.com/office/drawing/2014/main" id="{6291082A-5F5A-4141-B7CC-E6EC10A01DE0}"/>
              </a:ext>
            </a:extLst>
          </p:cNvPr>
          <p:cNvSpPr txBox="1"/>
          <p:nvPr/>
        </p:nvSpPr>
        <p:spPr>
          <a:xfrm>
            <a:off x="7472909" y="2257909"/>
            <a:ext cx="1350160" cy="461665"/>
          </a:xfrm>
          <a:prstGeom prst="rect">
            <a:avLst/>
          </a:prstGeom>
          <a:noFill/>
        </p:spPr>
        <p:txBody>
          <a:bodyPr wrap="square" rtlCol="0">
            <a:spAutoFit/>
          </a:bodyPr>
          <a:lstStyle/>
          <a:p>
            <a:r>
              <a:rPr lang="es-ES" sz="1200">
                <a:solidFill>
                  <a:srgbClr val="FF0000"/>
                </a:solidFill>
                <a:latin typeface="+mn-lt"/>
              </a:rPr>
              <a:t>Acreditación</a:t>
            </a:r>
            <a:br>
              <a:rPr lang="es-ES" sz="1200">
                <a:solidFill>
                  <a:srgbClr val="FF0000"/>
                </a:solidFill>
                <a:latin typeface="+mn-lt"/>
              </a:rPr>
            </a:br>
            <a:r>
              <a:rPr lang="es-ES" sz="1200">
                <a:solidFill>
                  <a:srgbClr val="FF0000"/>
                </a:solidFill>
                <a:latin typeface="+mn-lt"/>
              </a:rPr>
              <a:t>(ANECA)</a:t>
            </a:r>
          </a:p>
        </p:txBody>
      </p:sp>
      <p:sp>
        <p:nvSpPr>
          <p:cNvPr id="66" name="Forma libre: forma 65">
            <a:extLst>
              <a:ext uri="{FF2B5EF4-FFF2-40B4-BE49-F238E27FC236}">
                <a16:creationId xmlns:a16="http://schemas.microsoft.com/office/drawing/2014/main" id="{CD6FF783-A670-4C58-8617-09DBBEB28DD5}"/>
              </a:ext>
            </a:extLst>
          </p:cNvPr>
          <p:cNvSpPr/>
          <p:nvPr/>
        </p:nvSpPr>
        <p:spPr>
          <a:xfrm>
            <a:off x="2347546" y="3631223"/>
            <a:ext cx="1019908" cy="914400"/>
          </a:xfrm>
          <a:custGeom>
            <a:avLst/>
            <a:gdLst>
              <a:gd name="connsiteX0" fmla="*/ 0 w 1019908"/>
              <a:gd name="connsiteY0" fmla="*/ 914400 h 914400"/>
              <a:gd name="connsiteX1" fmla="*/ 0 w 1019908"/>
              <a:gd name="connsiteY1" fmla="*/ 509954 h 914400"/>
              <a:gd name="connsiteX2" fmla="*/ 1019908 w 1019908"/>
              <a:gd name="connsiteY2" fmla="*/ 509954 h 914400"/>
              <a:gd name="connsiteX3" fmla="*/ 1019908 w 1019908"/>
              <a:gd name="connsiteY3" fmla="*/ 0 h 914400"/>
            </a:gdLst>
            <a:ahLst/>
            <a:cxnLst>
              <a:cxn ang="0">
                <a:pos x="connsiteX0" y="connsiteY0"/>
              </a:cxn>
              <a:cxn ang="0">
                <a:pos x="connsiteX1" y="connsiteY1"/>
              </a:cxn>
              <a:cxn ang="0">
                <a:pos x="connsiteX2" y="connsiteY2"/>
              </a:cxn>
              <a:cxn ang="0">
                <a:pos x="connsiteX3" y="connsiteY3"/>
              </a:cxn>
            </a:cxnLst>
            <a:rect l="l" t="t" r="r" b="b"/>
            <a:pathLst>
              <a:path w="1019908" h="914400">
                <a:moveTo>
                  <a:pt x="0" y="914400"/>
                </a:moveTo>
                <a:lnTo>
                  <a:pt x="0" y="509954"/>
                </a:lnTo>
                <a:lnTo>
                  <a:pt x="1019908" y="509954"/>
                </a:lnTo>
                <a:lnTo>
                  <a:pt x="1019908" y="0"/>
                </a:lnTo>
              </a:path>
            </a:pathLst>
          </a:custGeom>
          <a:ln w="28575">
            <a:solidFill>
              <a:srgbClr val="FF0000"/>
            </a:solidFill>
            <a:prstDash val="dash"/>
            <a:headEnd type="none" w="med" len="med"/>
            <a:tailEnd type="triangl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7" name="Forma libre: forma 66">
            <a:extLst>
              <a:ext uri="{FF2B5EF4-FFF2-40B4-BE49-F238E27FC236}">
                <a16:creationId xmlns:a16="http://schemas.microsoft.com/office/drawing/2014/main" id="{FBFC2C0B-043B-4DA7-BEF8-902282FF4700}"/>
              </a:ext>
            </a:extLst>
          </p:cNvPr>
          <p:cNvSpPr/>
          <p:nvPr/>
        </p:nvSpPr>
        <p:spPr>
          <a:xfrm>
            <a:off x="3868845" y="3631223"/>
            <a:ext cx="1555230" cy="914400"/>
          </a:xfrm>
          <a:custGeom>
            <a:avLst/>
            <a:gdLst>
              <a:gd name="connsiteX0" fmla="*/ 0 w 1019908"/>
              <a:gd name="connsiteY0" fmla="*/ 914400 h 914400"/>
              <a:gd name="connsiteX1" fmla="*/ 0 w 1019908"/>
              <a:gd name="connsiteY1" fmla="*/ 509954 h 914400"/>
              <a:gd name="connsiteX2" fmla="*/ 1019908 w 1019908"/>
              <a:gd name="connsiteY2" fmla="*/ 509954 h 914400"/>
              <a:gd name="connsiteX3" fmla="*/ 1019908 w 1019908"/>
              <a:gd name="connsiteY3" fmla="*/ 0 h 914400"/>
            </a:gdLst>
            <a:ahLst/>
            <a:cxnLst>
              <a:cxn ang="0">
                <a:pos x="connsiteX0" y="connsiteY0"/>
              </a:cxn>
              <a:cxn ang="0">
                <a:pos x="connsiteX1" y="connsiteY1"/>
              </a:cxn>
              <a:cxn ang="0">
                <a:pos x="connsiteX2" y="connsiteY2"/>
              </a:cxn>
              <a:cxn ang="0">
                <a:pos x="connsiteX3" y="connsiteY3"/>
              </a:cxn>
            </a:cxnLst>
            <a:rect l="l" t="t" r="r" b="b"/>
            <a:pathLst>
              <a:path w="1019908" h="914400">
                <a:moveTo>
                  <a:pt x="0" y="914400"/>
                </a:moveTo>
                <a:lnTo>
                  <a:pt x="0" y="509954"/>
                </a:lnTo>
                <a:lnTo>
                  <a:pt x="1019908" y="509954"/>
                </a:lnTo>
                <a:lnTo>
                  <a:pt x="1019908" y="0"/>
                </a:lnTo>
              </a:path>
            </a:pathLst>
          </a:custGeom>
          <a:ln w="28575">
            <a:solidFill>
              <a:srgbClr val="FF0000"/>
            </a:solidFill>
            <a:prstDash val="dash"/>
            <a:headEnd type="none" w="med" len="med"/>
            <a:tailEnd type="triangl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8" name="Forma libre: forma 67">
            <a:extLst>
              <a:ext uri="{FF2B5EF4-FFF2-40B4-BE49-F238E27FC236}">
                <a16:creationId xmlns:a16="http://schemas.microsoft.com/office/drawing/2014/main" id="{92809BED-FAAC-43E7-B091-D80676A70E69}"/>
              </a:ext>
            </a:extLst>
          </p:cNvPr>
          <p:cNvSpPr/>
          <p:nvPr/>
        </p:nvSpPr>
        <p:spPr>
          <a:xfrm>
            <a:off x="5943996" y="3631223"/>
            <a:ext cx="1501512" cy="914400"/>
          </a:xfrm>
          <a:custGeom>
            <a:avLst/>
            <a:gdLst>
              <a:gd name="connsiteX0" fmla="*/ 0 w 1019908"/>
              <a:gd name="connsiteY0" fmla="*/ 914400 h 914400"/>
              <a:gd name="connsiteX1" fmla="*/ 0 w 1019908"/>
              <a:gd name="connsiteY1" fmla="*/ 509954 h 914400"/>
              <a:gd name="connsiteX2" fmla="*/ 1019908 w 1019908"/>
              <a:gd name="connsiteY2" fmla="*/ 509954 h 914400"/>
              <a:gd name="connsiteX3" fmla="*/ 1019908 w 1019908"/>
              <a:gd name="connsiteY3" fmla="*/ 0 h 914400"/>
            </a:gdLst>
            <a:ahLst/>
            <a:cxnLst>
              <a:cxn ang="0">
                <a:pos x="connsiteX0" y="connsiteY0"/>
              </a:cxn>
              <a:cxn ang="0">
                <a:pos x="connsiteX1" y="connsiteY1"/>
              </a:cxn>
              <a:cxn ang="0">
                <a:pos x="connsiteX2" y="connsiteY2"/>
              </a:cxn>
              <a:cxn ang="0">
                <a:pos x="connsiteX3" y="connsiteY3"/>
              </a:cxn>
            </a:cxnLst>
            <a:rect l="l" t="t" r="r" b="b"/>
            <a:pathLst>
              <a:path w="1019908" h="914400">
                <a:moveTo>
                  <a:pt x="0" y="914400"/>
                </a:moveTo>
                <a:lnTo>
                  <a:pt x="0" y="509954"/>
                </a:lnTo>
                <a:lnTo>
                  <a:pt x="1019908" y="509954"/>
                </a:lnTo>
                <a:lnTo>
                  <a:pt x="1019908" y="0"/>
                </a:lnTo>
              </a:path>
            </a:pathLst>
          </a:custGeom>
          <a:ln w="28575">
            <a:solidFill>
              <a:srgbClr val="FF0000"/>
            </a:solidFill>
            <a:prstDash val="dash"/>
            <a:headEnd type="none" w="med" len="med"/>
            <a:tailEnd type="triangl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9" name="CuadroTexto 68">
            <a:extLst>
              <a:ext uri="{FF2B5EF4-FFF2-40B4-BE49-F238E27FC236}">
                <a16:creationId xmlns:a16="http://schemas.microsoft.com/office/drawing/2014/main" id="{CEFF8ABF-0FCE-49EA-B3E4-8932EEA71AFB}"/>
              </a:ext>
            </a:extLst>
          </p:cNvPr>
          <p:cNvSpPr txBox="1"/>
          <p:nvPr/>
        </p:nvSpPr>
        <p:spPr>
          <a:xfrm>
            <a:off x="2034837" y="3692432"/>
            <a:ext cx="1350160" cy="461665"/>
          </a:xfrm>
          <a:prstGeom prst="rect">
            <a:avLst/>
          </a:prstGeom>
          <a:noFill/>
        </p:spPr>
        <p:txBody>
          <a:bodyPr wrap="square" rtlCol="0">
            <a:spAutoFit/>
          </a:bodyPr>
          <a:lstStyle/>
          <a:p>
            <a:pPr algn="r"/>
            <a:r>
              <a:rPr lang="es-ES" sz="1200">
                <a:solidFill>
                  <a:srgbClr val="FF0000"/>
                </a:solidFill>
                <a:latin typeface="+mn-lt"/>
              </a:rPr>
              <a:t>Acreditación</a:t>
            </a:r>
            <a:br>
              <a:rPr lang="es-ES" sz="1200">
                <a:solidFill>
                  <a:srgbClr val="FF0000"/>
                </a:solidFill>
                <a:latin typeface="+mn-lt"/>
              </a:rPr>
            </a:br>
            <a:r>
              <a:rPr lang="es-ES" sz="1200">
                <a:solidFill>
                  <a:srgbClr val="FF0000"/>
                </a:solidFill>
                <a:latin typeface="+mn-lt"/>
              </a:rPr>
              <a:t>(AVAP/ANECA)</a:t>
            </a:r>
          </a:p>
        </p:txBody>
      </p:sp>
      <p:sp>
        <p:nvSpPr>
          <p:cNvPr id="70" name="CuadroTexto 69">
            <a:extLst>
              <a:ext uri="{FF2B5EF4-FFF2-40B4-BE49-F238E27FC236}">
                <a16:creationId xmlns:a16="http://schemas.microsoft.com/office/drawing/2014/main" id="{7CCC22BB-9EC5-4A0E-8500-C3A3C8B6DE3C}"/>
              </a:ext>
            </a:extLst>
          </p:cNvPr>
          <p:cNvSpPr txBox="1"/>
          <p:nvPr/>
        </p:nvSpPr>
        <p:spPr>
          <a:xfrm>
            <a:off x="3823575" y="3692432"/>
            <a:ext cx="1350160" cy="461665"/>
          </a:xfrm>
          <a:prstGeom prst="rect">
            <a:avLst/>
          </a:prstGeom>
          <a:noFill/>
        </p:spPr>
        <p:txBody>
          <a:bodyPr wrap="square" rtlCol="0">
            <a:spAutoFit/>
          </a:bodyPr>
          <a:lstStyle/>
          <a:p>
            <a:pPr algn="r"/>
            <a:r>
              <a:rPr lang="es-ES" sz="1200" dirty="0">
                <a:solidFill>
                  <a:srgbClr val="FF0000"/>
                </a:solidFill>
                <a:latin typeface="+mn-lt"/>
              </a:rPr>
              <a:t>Acreditación</a:t>
            </a:r>
            <a:br>
              <a:rPr lang="es-ES" sz="1200" dirty="0">
                <a:solidFill>
                  <a:srgbClr val="FF0000"/>
                </a:solidFill>
                <a:latin typeface="+mn-lt"/>
              </a:rPr>
            </a:br>
            <a:r>
              <a:rPr lang="es-ES" sz="1200" dirty="0">
                <a:solidFill>
                  <a:srgbClr val="FF0000"/>
                </a:solidFill>
                <a:latin typeface="+mn-lt"/>
              </a:rPr>
              <a:t>(ANECA)</a:t>
            </a:r>
          </a:p>
        </p:txBody>
      </p:sp>
      <p:sp>
        <p:nvSpPr>
          <p:cNvPr id="71" name="CuadroTexto 70">
            <a:extLst>
              <a:ext uri="{FF2B5EF4-FFF2-40B4-BE49-F238E27FC236}">
                <a16:creationId xmlns:a16="http://schemas.microsoft.com/office/drawing/2014/main" id="{4862E9A0-A488-4E54-90FD-1DD0683A3DA7}"/>
              </a:ext>
            </a:extLst>
          </p:cNvPr>
          <p:cNvSpPr txBox="1"/>
          <p:nvPr/>
        </p:nvSpPr>
        <p:spPr>
          <a:xfrm>
            <a:off x="5824247" y="3692432"/>
            <a:ext cx="1350160" cy="461665"/>
          </a:xfrm>
          <a:prstGeom prst="rect">
            <a:avLst/>
          </a:prstGeom>
          <a:noFill/>
        </p:spPr>
        <p:txBody>
          <a:bodyPr wrap="square" rtlCol="0">
            <a:spAutoFit/>
          </a:bodyPr>
          <a:lstStyle/>
          <a:p>
            <a:pPr algn="r"/>
            <a:r>
              <a:rPr lang="es-ES" sz="1200" dirty="0">
                <a:solidFill>
                  <a:srgbClr val="FF0000"/>
                </a:solidFill>
                <a:latin typeface="+mn-lt"/>
              </a:rPr>
              <a:t>Acreditación</a:t>
            </a:r>
            <a:br>
              <a:rPr lang="es-ES" sz="1200" dirty="0">
                <a:solidFill>
                  <a:srgbClr val="FF0000"/>
                </a:solidFill>
                <a:latin typeface="+mn-lt"/>
              </a:rPr>
            </a:br>
            <a:r>
              <a:rPr lang="es-ES" sz="1200" dirty="0">
                <a:solidFill>
                  <a:srgbClr val="FF0000"/>
                </a:solidFill>
                <a:latin typeface="+mn-lt"/>
              </a:rPr>
              <a:t>(ANECA)</a:t>
            </a:r>
          </a:p>
        </p:txBody>
      </p:sp>
      <p:sp>
        <p:nvSpPr>
          <p:cNvPr id="13" name="Rectángulo 12">
            <a:extLst>
              <a:ext uri="{FF2B5EF4-FFF2-40B4-BE49-F238E27FC236}">
                <a16:creationId xmlns:a16="http://schemas.microsoft.com/office/drawing/2014/main" id="{60B68E6B-FBAC-4E48-A551-DA278FBD7AE1}"/>
              </a:ext>
            </a:extLst>
          </p:cNvPr>
          <p:cNvSpPr/>
          <p:nvPr/>
        </p:nvSpPr>
        <p:spPr>
          <a:xfrm>
            <a:off x="1043205" y="2823997"/>
            <a:ext cx="444137" cy="80989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ES"/>
          </a:p>
        </p:txBody>
      </p:sp>
      <p:sp>
        <p:nvSpPr>
          <p:cNvPr id="12" name="Rectángulo 11">
            <a:extLst>
              <a:ext uri="{FF2B5EF4-FFF2-40B4-BE49-F238E27FC236}">
                <a16:creationId xmlns:a16="http://schemas.microsoft.com/office/drawing/2014/main" id="{10349E22-1ECD-4978-BF5E-82525C8E5106}"/>
              </a:ext>
            </a:extLst>
          </p:cNvPr>
          <p:cNvSpPr/>
          <p:nvPr/>
        </p:nvSpPr>
        <p:spPr>
          <a:xfrm>
            <a:off x="599424" y="2823997"/>
            <a:ext cx="444137" cy="80989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ES"/>
          </a:p>
        </p:txBody>
      </p:sp>
      <p:sp>
        <p:nvSpPr>
          <p:cNvPr id="4" name="Rectángulo 3">
            <a:extLst>
              <a:ext uri="{FF2B5EF4-FFF2-40B4-BE49-F238E27FC236}">
                <a16:creationId xmlns:a16="http://schemas.microsoft.com/office/drawing/2014/main" id="{1D78030F-2122-C674-274D-B5DE54D40DF7}"/>
              </a:ext>
            </a:extLst>
          </p:cNvPr>
          <p:cNvSpPr/>
          <p:nvPr/>
        </p:nvSpPr>
        <p:spPr>
          <a:xfrm>
            <a:off x="2887837" y="2823997"/>
            <a:ext cx="444137" cy="80989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ES"/>
          </a:p>
        </p:txBody>
      </p:sp>
      <p:sp>
        <p:nvSpPr>
          <p:cNvPr id="5" name="Rectángulo 4">
            <a:extLst>
              <a:ext uri="{FF2B5EF4-FFF2-40B4-BE49-F238E27FC236}">
                <a16:creationId xmlns:a16="http://schemas.microsoft.com/office/drawing/2014/main" id="{7FEF548C-F956-E558-14BB-32678E7D4FC8}"/>
              </a:ext>
            </a:extLst>
          </p:cNvPr>
          <p:cNvSpPr/>
          <p:nvPr/>
        </p:nvSpPr>
        <p:spPr>
          <a:xfrm>
            <a:off x="2444249" y="2823997"/>
            <a:ext cx="444137" cy="80989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ES"/>
          </a:p>
        </p:txBody>
      </p:sp>
      <p:sp>
        <p:nvSpPr>
          <p:cNvPr id="6" name="Rectángulo 5">
            <a:extLst>
              <a:ext uri="{FF2B5EF4-FFF2-40B4-BE49-F238E27FC236}">
                <a16:creationId xmlns:a16="http://schemas.microsoft.com/office/drawing/2014/main" id="{14E42B7C-FA99-D6FE-95DF-17111ACFBA62}"/>
              </a:ext>
            </a:extLst>
          </p:cNvPr>
          <p:cNvSpPr/>
          <p:nvPr/>
        </p:nvSpPr>
        <p:spPr>
          <a:xfrm>
            <a:off x="2000468" y="2823997"/>
            <a:ext cx="444137" cy="80989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ES"/>
          </a:p>
        </p:txBody>
      </p:sp>
      <p:sp>
        <p:nvSpPr>
          <p:cNvPr id="25" name="CuadroTexto 24">
            <a:extLst>
              <a:ext uri="{FF2B5EF4-FFF2-40B4-BE49-F238E27FC236}">
                <a16:creationId xmlns:a16="http://schemas.microsoft.com/office/drawing/2014/main" id="{D3CAD821-BCD3-417E-8711-6EE510703681}"/>
              </a:ext>
            </a:extLst>
          </p:cNvPr>
          <p:cNvSpPr txBox="1"/>
          <p:nvPr/>
        </p:nvSpPr>
        <p:spPr>
          <a:xfrm>
            <a:off x="784234" y="3028890"/>
            <a:ext cx="2363736" cy="400110"/>
          </a:xfrm>
          <a:prstGeom prst="rect">
            <a:avLst/>
          </a:prstGeom>
          <a:noFill/>
        </p:spPr>
        <p:txBody>
          <a:bodyPr wrap="square" rtlCol="0">
            <a:spAutoFit/>
          </a:bodyPr>
          <a:lstStyle/>
          <a:p>
            <a:pPr algn="ctr"/>
            <a:r>
              <a:rPr lang="es-ES" dirty="0">
                <a:latin typeface="+mn-lt"/>
              </a:rPr>
              <a:t>Ayudante doctor</a:t>
            </a:r>
          </a:p>
        </p:txBody>
      </p:sp>
      <p:sp>
        <p:nvSpPr>
          <p:cNvPr id="72" name="Rectángulo 71">
            <a:extLst>
              <a:ext uri="{FF2B5EF4-FFF2-40B4-BE49-F238E27FC236}">
                <a16:creationId xmlns:a16="http://schemas.microsoft.com/office/drawing/2014/main" id="{6F021044-BF42-8398-4BB0-231756A5A9C5}"/>
              </a:ext>
            </a:extLst>
          </p:cNvPr>
          <p:cNvSpPr/>
          <p:nvPr/>
        </p:nvSpPr>
        <p:spPr>
          <a:xfrm>
            <a:off x="7647157"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73" name="Rectángulo 72">
            <a:extLst>
              <a:ext uri="{FF2B5EF4-FFF2-40B4-BE49-F238E27FC236}">
                <a16:creationId xmlns:a16="http://schemas.microsoft.com/office/drawing/2014/main" id="{3EF0448D-CD2E-815A-A669-09AC11472217}"/>
              </a:ext>
            </a:extLst>
          </p:cNvPr>
          <p:cNvSpPr/>
          <p:nvPr/>
        </p:nvSpPr>
        <p:spPr>
          <a:xfrm>
            <a:off x="7203020"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74" name="Rectángulo 73">
            <a:extLst>
              <a:ext uri="{FF2B5EF4-FFF2-40B4-BE49-F238E27FC236}">
                <a16:creationId xmlns:a16="http://schemas.microsoft.com/office/drawing/2014/main" id="{9729B0A3-9704-1840-7A0D-9705F905DB90}"/>
              </a:ext>
            </a:extLst>
          </p:cNvPr>
          <p:cNvSpPr/>
          <p:nvPr/>
        </p:nvSpPr>
        <p:spPr>
          <a:xfrm>
            <a:off x="6756485"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75" name="Rectángulo 74">
            <a:extLst>
              <a:ext uri="{FF2B5EF4-FFF2-40B4-BE49-F238E27FC236}">
                <a16:creationId xmlns:a16="http://schemas.microsoft.com/office/drawing/2014/main" id="{D23C1E09-3D2E-CBB8-8A03-74506F5FF5C7}"/>
              </a:ext>
            </a:extLst>
          </p:cNvPr>
          <p:cNvSpPr/>
          <p:nvPr/>
        </p:nvSpPr>
        <p:spPr>
          <a:xfrm>
            <a:off x="6312348"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76" name="Rectángulo 75">
            <a:extLst>
              <a:ext uri="{FF2B5EF4-FFF2-40B4-BE49-F238E27FC236}">
                <a16:creationId xmlns:a16="http://schemas.microsoft.com/office/drawing/2014/main" id="{09C3A535-F168-A966-CACB-B3ECB1D339BD}"/>
              </a:ext>
            </a:extLst>
          </p:cNvPr>
          <p:cNvSpPr/>
          <p:nvPr/>
        </p:nvSpPr>
        <p:spPr>
          <a:xfrm>
            <a:off x="5868211"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77" name="Rectángulo 76">
            <a:extLst>
              <a:ext uri="{FF2B5EF4-FFF2-40B4-BE49-F238E27FC236}">
                <a16:creationId xmlns:a16="http://schemas.microsoft.com/office/drawing/2014/main" id="{5D3E2DA7-3B37-EAC6-6633-46F8B5DE38F6}"/>
              </a:ext>
            </a:extLst>
          </p:cNvPr>
          <p:cNvSpPr/>
          <p:nvPr/>
        </p:nvSpPr>
        <p:spPr>
          <a:xfrm>
            <a:off x="5424074"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78" name="Rectángulo 77">
            <a:extLst>
              <a:ext uri="{FF2B5EF4-FFF2-40B4-BE49-F238E27FC236}">
                <a16:creationId xmlns:a16="http://schemas.microsoft.com/office/drawing/2014/main" id="{0F70A7D1-69E3-5591-56C9-7EC38D602370}"/>
              </a:ext>
            </a:extLst>
          </p:cNvPr>
          <p:cNvSpPr/>
          <p:nvPr/>
        </p:nvSpPr>
        <p:spPr>
          <a:xfrm>
            <a:off x="4977539"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79" name="Rectángulo 78">
            <a:extLst>
              <a:ext uri="{FF2B5EF4-FFF2-40B4-BE49-F238E27FC236}">
                <a16:creationId xmlns:a16="http://schemas.microsoft.com/office/drawing/2014/main" id="{82600381-1A49-5251-AE20-6611F6C444C4}"/>
              </a:ext>
            </a:extLst>
          </p:cNvPr>
          <p:cNvSpPr/>
          <p:nvPr/>
        </p:nvSpPr>
        <p:spPr>
          <a:xfrm>
            <a:off x="4533402"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52" name="Rectángulo 51">
            <a:extLst>
              <a:ext uri="{FF2B5EF4-FFF2-40B4-BE49-F238E27FC236}">
                <a16:creationId xmlns:a16="http://schemas.microsoft.com/office/drawing/2014/main" id="{24D2F53E-EEE1-EF7A-E17B-62FAC45FC735}"/>
              </a:ext>
            </a:extLst>
          </p:cNvPr>
          <p:cNvSpPr/>
          <p:nvPr/>
        </p:nvSpPr>
        <p:spPr>
          <a:xfrm>
            <a:off x="4081948"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55" name="Rectángulo 54">
            <a:extLst>
              <a:ext uri="{FF2B5EF4-FFF2-40B4-BE49-F238E27FC236}">
                <a16:creationId xmlns:a16="http://schemas.microsoft.com/office/drawing/2014/main" id="{1AB3D233-8BFC-5C90-5B52-26288AAFF29D}"/>
              </a:ext>
            </a:extLst>
          </p:cNvPr>
          <p:cNvSpPr/>
          <p:nvPr/>
        </p:nvSpPr>
        <p:spPr>
          <a:xfrm>
            <a:off x="3637811"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57" name="Rectángulo 56">
            <a:extLst>
              <a:ext uri="{FF2B5EF4-FFF2-40B4-BE49-F238E27FC236}">
                <a16:creationId xmlns:a16="http://schemas.microsoft.com/office/drawing/2014/main" id="{B5B8BA00-5ADD-4B97-019F-742222188D3B}"/>
              </a:ext>
            </a:extLst>
          </p:cNvPr>
          <p:cNvSpPr/>
          <p:nvPr/>
        </p:nvSpPr>
        <p:spPr>
          <a:xfrm>
            <a:off x="3191276"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58" name="Rectángulo 57">
            <a:extLst>
              <a:ext uri="{FF2B5EF4-FFF2-40B4-BE49-F238E27FC236}">
                <a16:creationId xmlns:a16="http://schemas.microsoft.com/office/drawing/2014/main" id="{4536FD14-6B44-2075-4C27-82DB413C55AA}"/>
              </a:ext>
            </a:extLst>
          </p:cNvPr>
          <p:cNvSpPr/>
          <p:nvPr/>
        </p:nvSpPr>
        <p:spPr>
          <a:xfrm>
            <a:off x="2747139"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17" name="Rectángulo 16">
            <a:extLst>
              <a:ext uri="{FF2B5EF4-FFF2-40B4-BE49-F238E27FC236}">
                <a16:creationId xmlns:a16="http://schemas.microsoft.com/office/drawing/2014/main" id="{FD9BA282-C09D-090D-8E29-1B1846C94ACF}"/>
              </a:ext>
            </a:extLst>
          </p:cNvPr>
          <p:cNvSpPr/>
          <p:nvPr/>
        </p:nvSpPr>
        <p:spPr>
          <a:xfrm>
            <a:off x="2303002"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51" name="Rectángulo 50">
            <a:extLst>
              <a:ext uri="{FF2B5EF4-FFF2-40B4-BE49-F238E27FC236}">
                <a16:creationId xmlns:a16="http://schemas.microsoft.com/office/drawing/2014/main" id="{3D113EE9-7A2D-F503-DF5D-6D26CB3C3A9B}"/>
              </a:ext>
            </a:extLst>
          </p:cNvPr>
          <p:cNvSpPr/>
          <p:nvPr/>
        </p:nvSpPr>
        <p:spPr>
          <a:xfrm>
            <a:off x="1858865"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30" name="Rectángulo 29">
            <a:extLst>
              <a:ext uri="{FF2B5EF4-FFF2-40B4-BE49-F238E27FC236}">
                <a16:creationId xmlns:a16="http://schemas.microsoft.com/office/drawing/2014/main" id="{F26C10DB-3EDF-43DD-9179-D00939A91FDD}"/>
              </a:ext>
            </a:extLst>
          </p:cNvPr>
          <p:cNvSpPr/>
          <p:nvPr/>
        </p:nvSpPr>
        <p:spPr>
          <a:xfrm>
            <a:off x="1412330"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29" name="Rectángulo 28">
            <a:extLst>
              <a:ext uri="{FF2B5EF4-FFF2-40B4-BE49-F238E27FC236}">
                <a16:creationId xmlns:a16="http://schemas.microsoft.com/office/drawing/2014/main" id="{F49D0F29-CE3F-4B7E-A0DE-F912477D560D}"/>
              </a:ext>
            </a:extLst>
          </p:cNvPr>
          <p:cNvSpPr/>
          <p:nvPr/>
        </p:nvSpPr>
        <p:spPr>
          <a:xfrm>
            <a:off x="968193" y="4555918"/>
            <a:ext cx="444137" cy="80989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
          </a:p>
        </p:txBody>
      </p:sp>
      <p:sp>
        <p:nvSpPr>
          <p:cNvPr id="89" name="CuadroTexto 88">
            <a:extLst>
              <a:ext uri="{FF2B5EF4-FFF2-40B4-BE49-F238E27FC236}">
                <a16:creationId xmlns:a16="http://schemas.microsoft.com/office/drawing/2014/main" id="{87DCB4BC-AE68-7AE4-83A8-EB1EA422C57E}"/>
              </a:ext>
            </a:extLst>
          </p:cNvPr>
          <p:cNvSpPr txBox="1"/>
          <p:nvPr/>
        </p:nvSpPr>
        <p:spPr>
          <a:xfrm>
            <a:off x="1172614" y="4760811"/>
            <a:ext cx="2497771" cy="400110"/>
          </a:xfrm>
          <a:prstGeom prst="rect">
            <a:avLst/>
          </a:prstGeom>
          <a:noFill/>
        </p:spPr>
        <p:txBody>
          <a:bodyPr wrap="square" rtlCol="0">
            <a:spAutoFit/>
          </a:bodyPr>
          <a:lstStyle/>
          <a:p>
            <a:r>
              <a:rPr lang="es-ES" dirty="0">
                <a:latin typeface="+mn-lt"/>
              </a:rPr>
              <a:t>Profesor Asociado</a:t>
            </a:r>
          </a:p>
        </p:txBody>
      </p:sp>
    </p:spTree>
    <p:extLst>
      <p:ext uri="{BB962C8B-B14F-4D97-AF65-F5344CB8AC3E}">
        <p14:creationId xmlns:p14="http://schemas.microsoft.com/office/powerpoint/2010/main" val="3865306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p:txBody>
          <a:bodyPr/>
          <a:lstStyle/>
          <a:p>
            <a:r>
              <a:rPr lang="es-ES"/>
              <a:t>CARRERA PROFESIONAL EN LA UPV</a:t>
            </a:r>
          </a:p>
        </p:txBody>
      </p:sp>
      <p:sp>
        <p:nvSpPr>
          <p:cNvPr id="3" name="Marcador de texto 2">
            <a:extLst>
              <a:ext uri="{FF2B5EF4-FFF2-40B4-BE49-F238E27FC236}">
                <a16:creationId xmlns:a16="http://schemas.microsoft.com/office/drawing/2014/main" id="{4B193845-7700-7042-89E7-C9CEA822A41E}"/>
              </a:ext>
            </a:extLst>
          </p:cNvPr>
          <p:cNvSpPr>
            <a:spLocks noGrp="1"/>
          </p:cNvSpPr>
          <p:nvPr>
            <p:ph type="body" sz="quarter" idx="11"/>
          </p:nvPr>
        </p:nvSpPr>
        <p:spPr/>
        <p:txBody>
          <a:bodyPr/>
          <a:lstStyle/>
          <a:p>
            <a:r>
              <a:rPr lang="es-ES"/>
              <a:t>Acreditación</a:t>
            </a:r>
          </a:p>
        </p:txBody>
      </p:sp>
      <p:sp>
        <p:nvSpPr>
          <p:cNvPr id="4" name="Marcador de texto 3">
            <a:extLst>
              <a:ext uri="{FF2B5EF4-FFF2-40B4-BE49-F238E27FC236}">
                <a16:creationId xmlns:a16="http://schemas.microsoft.com/office/drawing/2014/main" id="{E6931E41-4316-9248-8B73-9A8399DB977B}"/>
              </a:ext>
            </a:extLst>
          </p:cNvPr>
          <p:cNvSpPr>
            <a:spLocks noGrp="1"/>
          </p:cNvSpPr>
          <p:nvPr>
            <p:ph type="body" sz="quarter" idx="12"/>
          </p:nvPr>
        </p:nvSpPr>
        <p:spPr/>
        <p:txBody>
          <a:bodyPr/>
          <a:lstStyle/>
          <a:p>
            <a:pPr marL="285750" indent="-285750">
              <a:buFont typeface="Arial" panose="020B0604020202020204" pitchFamily="34" charset="0"/>
              <a:buChar char="•"/>
            </a:pPr>
            <a:r>
              <a:rPr lang="es-ES" dirty="0"/>
              <a:t>Objetivos de docencia e investigación (entre otros). </a:t>
            </a:r>
            <a:r>
              <a:rPr lang="es-ES" b="1" dirty="0"/>
              <a:t>Planificación a largo plazo</a:t>
            </a:r>
          </a:p>
          <a:p>
            <a:pPr marL="285750" indent="-285750">
              <a:buFont typeface="Arial" panose="020B0604020202020204" pitchFamily="34" charset="0"/>
              <a:buChar char="•"/>
            </a:pPr>
            <a:r>
              <a:rPr lang="es-ES" dirty="0"/>
              <a:t>Portales:</a:t>
            </a:r>
          </a:p>
          <a:p>
            <a:pPr marL="971550" lvl="1" indent="-285750"/>
            <a:r>
              <a:rPr lang="es-ES" sz="1600" dirty="0"/>
              <a:t>ANECA: </a:t>
            </a:r>
            <a:r>
              <a:rPr lang="es-ES" sz="1600" dirty="0">
                <a:hlinkClick r:id="rId3"/>
              </a:rPr>
              <a:t>http://www.aneca.es/</a:t>
            </a:r>
            <a:endParaRPr lang="es-ES" sz="1600" dirty="0"/>
          </a:p>
          <a:p>
            <a:pPr marL="971550" lvl="1" indent="-285750"/>
            <a:r>
              <a:rPr lang="es-ES" sz="1600" dirty="0"/>
              <a:t>AVAP: </a:t>
            </a:r>
            <a:r>
              <a:rPr lang="es-ES" sz="1600" dirty="0">
                <a:hlinkClick r:id="rId4"/>
              </a:rPr>
              <a:t>https://avap.es/es/</a:t>
            </a:r>
            <a:endParaRPr lang="es-ES" sz="1600" dirty="0"/>
          </a:p>
          <a:p>
            <a:pPr marL="971550" lvl="1" indent="-285750"/>
            <a:r>
              <a:rPr lang="es-ES" sz="1600" dirty="0"/>
              <a:t>Foros: </a:t>
            </a:r>
            <a:r>
              <a:rPr lang="es-ES" sz="1600" dirty="0">
                <a:hlinkClick r:id="rId5"/>
              </a:rPr>
              <a:t>https://profesoranecado.foroactivo.com/</a:t>
            </a:r>
            <a:endParaRPr lang="es-ES" sz="1600" dirty="0"/>
          </a:p>
          <a:p>
            <a:pPr marL="285750" indent="-285750">
              <a:buFont typeface="Arial" panose="020B0604020202020204" pitchFamily="34" charset="0"/>
              <a:buChar char="•"/>
            </a:pPr>
            <a:r>
              <a:rPr lang="es-ES" dirty="0"/>
              <a:t>Cambios recientes en el modelo de acreditación</a:t>
            </a:r>
          </a:p>
        </p:txBody>
      </p:sp>
    </p:spTree>
    <p:extLst>
      <p:ext uri="{BB962C8B-B14F-4D97-AF65-F5344CB8AC3E}">
        <p14:creationId xmlns:p14="http://schemas.microsoft.com/office/powerpoint/2010/main" val="1532951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a:xfrm>
            <a:off x="830485" y="971657"/>
            <a:ext cx="10206138" cy="625650"/>
          </a:xfrm>
        </p:spPr>
        <p:txBody>
          <a:bodyPr/>
          <a:lstStyle/>
          <a:p>
            <a:r>
              <a:rPr lang="es-ES"/>
              <a:t>CARRERA PROFESIONAL EN LA UPV</a:t>
            </a:r>
          </a:p>
        </p:txBody>
      </p:sp>
      <p:sp>
        <p:nvSpPr>
          <p:cNvPr id="3" name="Marcador de texto 2">
            <a:extLst>
              <a:ext uri="{FF2B5EF4-FFF2-40B4-BE49-F238E27FC236}">
                <a16:creationId xmlns:a16="http://schemas.microsoft.com/office/drawing/2014/main" id="{4B193845-7700-7042-89E7-C9CEA822A41E}"/>
              </a:ext>
            </a:extLst>
          </p:cNvPr>
          <p:cNvSpPr>
            <a:spLocks noGrp="1"/>
          </p:cNvSpPr>
          <p:nvPr>
            <p:ph type="body" sz="quarter" idx="11"/>
          </p:nvPr>
        </p:nvSpPr>
        <p:spPr>
          <a:xfrm>
            <a:off x="830485" y="1871723"/>
            <a:ext cx="8715956" cy="563562"/>
          </a:xfrm>
        </p:spPr>
        <p:txBody>
          <a:bodyPr/>
          <a:lstStyle/>
          <a:p>
            <a:r>
              <a:rPr lang="es-ES"/>
              <a:t>Labor docente, de investigación/transferencia y de gestión</a:t>
            </a:r>
          </a:p>
        </p:txBody>
      </p:sp>
      <p:sp>
        <p:nvSpPr>
          <p:cNvPr id="13" name="Marcador de texto 12">
            <a:extLst>
              <a:ext uri="{FF2B5EF4-FFF2-40B4-BE49-F238E27FC236}">
                <a16:creationId xmlns:a16="http://schemas.microsoft.com/office/drawing/2014/main" id="{9D13F3F5-4DBC-4C42-8F0B-55C12AA4E0AE}"/>
              </a:ext>
            </a:extLst>
          </p:cNvPr>
          <p:cNvSpPr>
            <a:spLocks noGrp="1"/>
          </p:cNvSpPr>
          <p:nvPr>
            <p:ph type="body" sz="quarter" idx="12"/>
          </p:nvPr>
        </p:nvSpPr>
        <p:spPr>
          <a:xfrm>
            <a:off x="4576741" y="3128088"/>
            <a:ext cx="3186621" cy="2589375"/>
          </a:xfrm>
        </p:spPr>
        <p:txBody>
          <a:bodyPr/>
          <a:lstStyle/>
          <a:p>
            <a:pPr marL="285750" indent="-285750">
              <a:buFont typeface="Arial" panose="020B0604020202020204" pitchFamily="34" charset="0"/>
              <a:buChar char="•"/>
            </a:pPr>
            <a:r>
              <a:rPr lang="es-ES">
                <a:solidFill>
                  <a:schemeClr val="accent2"/>
                </a:solidFill>
              </a:rPr>
              <a:t>Docencia:</a:t>
            </a:r>
            <a:r>
              <a:rPr lang="es-ES"/>
              <a:t> lo indicado por el departamento</a:t>
            </a:r>
          </a:p>
          <a:p>
            <a:pPr marL="285750" indent="-285750">
              <a:buFont typeface="Arial" panose="020B0604020202020204" pitchFamily="34" charset="0"/>
              <a:buChar char="•"/>
            </a:pPr>
            <a:r>
              <a:rPr lang="es-ES">
                <a:solidFill>
                  <a:srgbClr val="D0A800"/>
                </a:solidFill>
              </a:rPr>
              <a:t>Investigación y transferencia:</a:t>
            </a:r>
            <a:r>
              <a:rPr lang="es-ES"/>
              <a:t> un mínimo de un tercio de la jornada</a:t>
            </a:r>
          </a:p>
          <a:p>
            <a:pPr marL="285750" indent="-285750">
              <a:buFont typeface="Arial" panose="020B0604020202020204" pitchFamily="34" charset="0"/>
              <a:buChar char="•"/>
            </a:pPr>
            <a:r>
              <a:rPr lang="es-ES">
                <a:solidFill>
                  <a:schemeClr val="accent4"/>
                </a:solidFill>
              </a:rPr>
              <a:t>Gestión:</a:t>
            </a:r>
            <a:r>
              <a:rPr lang="es-ES"/>
              <a:t> según cargo. No adecuado al inicio de la carrera docente</a:t>
            </a:r>
          </a:p>
        </p:txBody>
      </p:sp>
      <p:graphicFrame>
        <p:nvGraphicFramePr>
          <p:cNvPr id="9" name="Gráfico 8">
            <a:extLst>
              <a:ext uri="{FF2B5EF4-FFF2-40B4-BE49-F238E27FC236}">
                <a16:creationId xmlns:a16="http://schemas.microsoft.com/office/drawing/2014/main" id="{E56FC7BD-D26C-4871-960A-6E9C52C357F6}"/>
              </a:ext>
            </a:extLst>
          </p:cNvPr>
          <p:cNvGraphicFramePr/>
          <p:nvPr>
            <p:extLst>
              <p:ext uri="{D42A27DB-BD31-4B8C-83A1-F6EECF244321}">
                <p14:modId xmlns:p14="http://schemas.microsoft.com/office/powerpoint/2010/main" val="2569549895"/>
              </p:ext>
            </p:extLst>
          </p:nvPr>
        </p:nvGraphicFramePr>
        <p:xfrm>
          <a:off x="-164123" y="2255825"/>
          <a:ext cx="2678176" cy="247414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Gráfico 9">
            <a:extLst>
              <a:ext uri="{FF2B5EF4-FFF2-40B4-BE49-F238E27FC236}">
                <a16:creationId xmlns:a16="http://schemas.microsoft.com/office/drawing/2014/main" id="{A82B9992-6177-4226-BECC-D38D3159F301}"/>
              </a:ext>
            </a:extLst>
          </p:cNvPr>
          <p:cNvGraphicFramePr/>
          <p:nvPr>
            <p:extLst>
              <p:ext uri="{D42A27DB-BD31-4B8C-83A1-F6EECF244321}">
                <p14:modId xmlns:p14="http://schemas.microsoft.com/office/powerpoint/2010/main" val="52801143"/>
              </p:ext>
            </p:extLst>
          </p:nvPr>
        </p:nvGraphicFramePr>
        <p:xfrm>
          <a:off x="1987608" y="3504615"/>
          <a:ext cx="2678176" cy="247414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Gráfico 13">
            <a:extLst>
              <a:ext uri="{FF2B5EF4-FFF2-40B4-BE49-F238E27FC236}">
                <a16:creationId xmlns:a16="http://schemas.microsoft.com/office/drawing/2014/main" id="{77FC81A9-FB91-4FF2-A802-ED60DEC33702}"/>
              </a:ext>
            </a:extLst>
          </p:cNvPr>
          <p:cNvGraphicFramePr/>
          <p:nvPr>
            <p:extLst>
              <p:ext uri="{D42A27DB-BD31-4B8C-83A1-F6EECF244321}">
                <p14:modId xmlns:p14="http://schemas.microsoft.com/office/powerpoint/2010/main" val="455151893"/>
              </p:ext>
            </p:extLst>
          </p:nvPr>
        </p:nvGraphicFramePr>
        <p:xfrm>
          <a:off x="8125924" y="2508246"/>
          <a:ext cx="1371598" cy="126710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Gráfico 15">
            <a:extLst>
              <a:ext uri="{FF2B5EF4-FFF2-40B4-BE49-F238E27FC236}">
                <a16:creationId xmlns:a16="http://schemas.microsoft.com/office/drawing/2014/main" id="{328737BA-A889-4FF1-A02F-C3B7DDF229D5}"/>
              </a:ext>
            </a:extLst>
          </p:cNvPr>
          <p:cNvGraphicFramePr/>
          <p:nvPr>
            <p:extLst>
              <p:ext uri="{D42A27DB-BD31-4B8C-83A1-F6EECF244321}">
                <p14:modId xmlns:p14="http://schemas.microsoft.com/office/powerpoint/2010/main" val="973942320"/>
              </p:ext>
            </p:extLst>
          </p:nvPr>
        </p:nvGraphicFramePr>
        <p:xfrm>
          <a:off x="10122331" y="2392226"/>
          <a:ext cx="1681714" cy="155359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8" name="Gráfico 17">
            <a:extLst>
              <a:ext uri="{FF2B5EF4-FFF2-40B4-BE49-F238E27FC236}">
                <a16:creationId xmlns:a16="http://schemas.microsoft.com/office/drawing/2014/main" id="{F945F320-CA38-4ADA-BC00-F91E8F919EC4}"/>
              </a:ext>
            </a:extLst>
          </p:cNvPr>
          <p:cNvGraphicFramePr/>
          <p:nvPr>
            <p:extLst>
              <p:ext uri="{D42A27DB-BD31-4B8C-83A1-F6EECF244321}">
                <p14:modId xmlns:p14="http://schemas.microsoft.com/office/powerpoint/2010/main" val="277425519"/>
              </p:ext>
            </p:extLst>
          </p:nvPr>
        </p:nvGraphicFramePr>
        <p:xfrm>
          <a:off x="7892804" y="4280932"/>
          <a:ext cx="1837838" cy="169782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Gráfico 18">
            <a:extLst>
              <a:ext uri="{FF2B5EF4-FFF2-40B4-BE49-F238E27FC236}">
                <a16:creationId xmlns:a16="http://schemas.microsoft.com/office/drawing/2014/main" id="{36298F8C-0318-44AC-BEEC-6FD99E3E0F11}"/>
              </a:ext>
            </a:extLst>
          </p:cNvPr>
          <p:cNvGraphicFramePr/>
          <p:nvPr>
            <p:extLst>
              <p:ext uri="{D42A27DB-BD31-4B8C-83A1-F6EECF244321}">
                <p14:modId xmlns:p14="http://schemas.microsoft.com/office/powerpoint/2010/main" val="190321334"/>
              </p:ext>
            </p:extLst>
          </p:nvPr>
        </p:nvGraphicFramePr>
        <p:xfrm>
          <a:off x="9826050" y="4079338"/>
          <a:ext cx="2274277" cy="2101013"/>
        </p:xfrm>
        <a:graphic>
          <a:graphicData uri="http://schemas.openxmlformats.org/drawingml/2006/chart">
            <c:chart xmlns:c="http://schemas.openxmlformats.org/drawingml/2006/chart" xmlns:r="http://schemas.openxmlformats.org/officeDocument/2006/relationships" r:id="rId8"/>
          </a:graphicData>
        </a:graphic>
      </p:graphicFrame>
      <p:sp>
        <p:nvSpPr>
          <p:cNvPr id="20" name="CuadroTexto 19">
            <a:extLst>
              <a:ext uri="{FF2B5EF4-FFF2-40B4-BE49-F238E27FC236}">
                <a16:creationId xmlns:a16="http://schemas.microsoft.com/office/drawing/2014/main" id="{12A51CAD-8908-4C9C-8866-D6093117C251}"/>
              </a:ext>
            </a:extLst>
          </p:cNvPr>
          <p:cNvSpPr txBox="1"/>
          <p:nvPr/>
        </p:nvSpPr>
        <p:spPr>
          <a:xfrm>
            <a:off x="1701927" y="3684210"/>
            <a:ext cx="876847" cy="523220"/>
          </a:xfrm>
          <a:prstGeom prst="rect">
            <a:avLst/>
          </a:prstGeom>
          <a:noFill/>
        </p:spPr>
        <p:txBody>
          <a:bodyPr wrap="square" rtlCol="0">
            <a:spAutoFit/>
          </a:bodyPr>
          <a:lstStyle/>
          <a:p>
            <a:pPr algn="ctr"/>
            <a:r>
              <a:rPr lang="es-ES" sz="1400" b="0">
                <a:latin typeface="+mn-lt"/>
              </a:rPr>
              <a:t>32 créditos</a:t>
            </a:r>
          </a:p>
        </p:txBody>
      </p:sp>
      <p:sp>
        <p:nvSpPr>
          <p:cNvPr id="21" name="CuadroTexto 20">
            <a:extLst>
              <a:ext uri="{FF2B5EF4-FFF2-40B4-BE49-F238E27FC236}">
                <a16:creationId xmlns:a16="http://schemas.microsoft.com/office/drawing/2014/main" id="{3BA6912D-C3FA-4A9A-80EF-E0F61515C277}"/>
              </a:ext>
            </a:extLst>
          </p:cNvPr>
          <p:cNvSpPr txBox="1"/>
          <p:nvPr/>
        </p:nvSpPr>
        <p:spPr>
          <a:xfrm>
            <a:off x="8976766" y="3043083"/>
            <a:ext cx="1161132" cy="307777"/>
          </a:xfrm>
          <a:prstGeom prst="rect">
            <a:avLst/>
          </a:prstGeom>
          <a:noFill/>
        </p:spPr>
        <p:txBody>
          <a:bodyPr wrap="square" rtlCol="0">
            <a:spAutoFit/>
          </a:bodyPr>
          <a:lstStyle/>
          <a:p>
            <a:pPr algn="ctr"/>
            <a:r>
              <a:rPr lang="es-ES" sz="1400" b="0" dirty="0">
                <a:latin typeface="+mn-lt"/>
              </a:rPr>
              <a:t>9 créditos</a:t>
            </a:r>
          </a:p>
        </p:txBody>
      </p:sp>
      <p:sp>
        <p:nvSpPr>
          <p:cNvPr id="22" name="CuadroTexto 21">
            <a:extLst>
              <a:ext uri="{FF2B5EF4-FFF2-40B4-BE49-F238E27FC236}">
                <a16:creationId xmlns:a16="http://schemas.microsoft.com/office/drawing/2014/main" id="{10419959-7AD5-4DCF-BB9F-F92F4CD8C312}"/>
              </a:ext>
            </a:extLst>
          </p:cNvPr>
          <p:cNvSpPr txBox="1"/>
          <p:nvPr/>
        </p:nvSpPr>
        <p:spPr>
          <a:xfrm>
            <a:off x="11030868" y="3043083"/>
            <a:ext cx="1161132" cy="307777"/>
          </a:xfrm>
          <a:prstGeom prst="rect">
            <a:avLst/>
          </a:prstGeom>
          <a:noFill/>
        </p:spPr>
        <p:txBody>
          <a:bodyPr wrap="square" rtlCol="0">
            <a:spAutoFit/>
          </a:bodyPr>
          <a:lstStyle/>
          <a:p>
            <a:pPr algn="ctr"/>
            <a:r>
              <a:rPr lang="es-ES" sz="1400" b="0" dirty="0">
                <a:latin typeface="+mn-lt"/>
              </a:rPr>
              <a:t>12 créditos</a:t>
            </a:r>
          </a:p>
        </p:txBody>
      </p:sp>
      <p:sp>
        <p:nvSpPr>
          <p:cNvPr id="23" name="CuadroTexto 22">
            <a:extLst>
              <a:ext uri="{FF2B5EF4-FFF2-40B4-BE49-F238E27FC236}">
                <a16:creationId xmlns:a16="http://schemas.microsoft.com/office/drawing/2014/main" id="{40BD6323-F87C-442F-BE2F-512BCEA53BFE}"/>
              </a:ext>
            </a:extLst>
          </p:cNvPr>
          <p:cNvSpPr txBox="1"/>
          <p:nvPr/>
        </p:nvSpPr>
        <p:spPr>
          <a:xfrm>
            <a:off x="8770151" y="5068712"/>
            <a:ext cx="1161132" cy="523220"/>
          </a:xfrm>
          <a:prstGeom prst="rect">
            <a:avLst/>
          </a:prstGeom>
          <a:noFill/>
        </p:spPr>
        <p:txBody>
          <a:bodyPr wrap="square" rtlCol="0">
            <a:spAutoFit/>
          </a:bodyPr>
          <a:lstStyle/>
          <a:p>
            <a:pPr algn="ctr"/>
            <a:r>
              <a:rPr lang="es-ES" sz="1400" b="0">
                <a:latin typeface="+mn-lt"/>
              </a:rPr>
              <a:t>13.25 créditos</a:t>
            </a:r>
          </a:p>
        </p:txBody>
      </p:sp>
      <p:sp>
        <p:nvSpPr>
          <p:cNvPr id="24" name="CuadroTexto 23">
            <a:extLst>
              <a:ext uri="{FF2B5EF4-FFF2-40B4-BE49-F238E27FC236}">
                <a16:creationId xmlns:a16="http://schemas.microsoft.com/office/drawing/2014/main" id="{0B849CB5-A7D7-4787-94BC-E269FC9C364D}"/>
              </a:ext>
            </a:extLst>
          </p:cNvPr>
          <p:cNvSpPr txBox="1"/>
          <p:nvPr/>
        </p:nvSpPr>
        <p:spPr>
          <a:xfrm>
            <a:off x="11030868" y="5068712"/>
            <a:ext cx="1161132" cy="523220"/>
          </a:xfrm>
          <a:prstGeom prst="rect">
            <a:avLst/>
          </a:prstGeom>
          <a:noFill/>
        </p:spPr>
        <p:txBody>
          <a:bodyPr wrap="square" rtlCol="0">
            <a:spAutoFit/>
          </a:bodyPr>
          <a:lstStyle/>
          <a:p>
            <a:pPr algn="ctr"/>
            <a:r>
              <a:rPr lang="es-ES" sz="1400" b="0">
                <a:latin typeface="+mn-lt"/>
              </a:rPr>
              <a:t>16.5 créditos</a:t>
            </a:r>
          </a:p>
        </p:txBody>
      </p:sp>
      <p:sp>
        <p:nvSpPr>
          <p:cNvPr id="4" name="Rectángulo 3">
            <a:extLst>
              <a:ext uri="{FF2B5EF4-FFF2-40B4-BE49-F238E27FC236}">
                <a16:creationId xmlns:a16="http://schemas.microsoft.com/office/drawing/2014/main" id="{0B43BAB7-9591-88C8-32E0-B4556D009745}"/>
              </a:ext>
            </a:extLst>
          </p:cNvPr>
          <p:cNvSpPr/>
          <p:nvPr/>
        </p:nvSpPr>
        <p:spPr>
          <a:xfrm>
            <a:off x="7841411" y="3945820"/>
            <a:ext cx="4258916" cy="2437727"/>
          </a:xfrm>
          <a:prstGeom prst="rect">
            <a:avLst/>
          </a:prstGeom>
          <a:solidFill>
            <a:schemeClr val="bg1">
              <a:alpha val="70032"/>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163924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rma libre: forma 26">
            <a:extLst>
              <a:ext uri="{FF2B5EF4-FFF2-40B4-BE49-F238E27FC236}">
                <a16:creationId xmlns:a16="http://schemas.microsoft.com/office/drawing/2014/main" id="{E5B81A15-0CF9-7866-9A2C-B22099782C91}"/>
              </a:ext>
            </a:extLst>
          </p:cNvPr>
          <p:cNvSpPr/>
          <p:nvPr/>
        </p:nvSpPr>
        <p:spPr>
          <a:xfrm>
            <a:off x="5426666" y="5067389"/>
            <a:ext cx="694887" cy="656493"/>
          </a:xfrm>
          <a:prstGeom prst="rect">
            <a:avLst/>
          </a:prstGeom>
          <a:solidFill>
            <a:schemeClr val="bg1">
              <a:lumMod val="85000"/>
            </a:scheme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forma 26">
            <a:extLst>
              <a:ext uri="{FF2B5EF4-FFF2-40B4-BE49-F238E27FC236}">
                <a16:creationId xmlns:a16="http://schemas.microsoft.com/office/drawing/2014/main" id="{F1C93935-07E1-C63F-FA0F-F64769132DEE}"/>
              </a:ext>
            </a:extLst>
          </p:cNvPr>
          <p:cNvSpPr/>
          <p:nvPr/>
        </p:nvSpPr>
        <p:spPr>
          <a:xfrm>
            <a:off x="7841732" y="3698093"/>
            <a:ext cx="2181268" cy="656493"/>
          </a:xfrm>
          <a:prstGeom prst="rect">
            <a:avLst/>
          </a:prstGeom>
          <a:solidFill>
            <a:schemeClr val="bg1">
              <a:lumMod val="85000"/>
            </a:scheme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Forma libre: forma 26">
            <a:extLst>
              <a:ext uri="{FF2B5EF4-FFF2-40B4-BE49-F238E27FC236}">
                <a16:creationId xmlns:a16="http://schemas.microsoft.com/office/drawing/2014/main" id="{DAC9EFEA-2D79-1AEF-1F34-A57234279834}"/>
              </a:ext>
            </a:extLst>
          </p:cNvPr>
          <p:cNvSpPr/>
          <p:nvPr/>
        </p:nvSpPr>
        <p:spPr>
          <a:xfrm>
            <a:off x="8580508" y="3698093"/>
            <a:ext cx="1442492" cy="656493"/>
          </a:xfrm>
          <a:prstGeom prst="rect">
            <a:avLst/>
          </a:prstGeom>
          <a:solidFill>
            <a:schemeClr val="bg1">
              <a:lumMod val="85000"/>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Rectángulo 26">
            <a:extLst>
              <a:ext uri="{FF2B5EF4-FFF2-40B4-BE49-F238E27FC236}">
                <a16:creationId xmlns:a16="http://schemas.microsoft.com/office/drawing/2014/main" id="{2A336CE2-E4E2-4889-AB7B-FD0104F19453}"/>
              </a:ext>
            </a:extLst>
          </p:cNvPr>
          <p:cNvSpPr/>
          <p:nvPr/>
        </p:nvSpPr>
        <p:spPr>
          <a:xfrm>
            <a:off x="9390595" y="3698093"/>
            <a:ext cx="630300" cy="656493"/>
          </a:xfrm>
          <a:prstGeom prst="rect">
            <a:avLst/>
          </a:prstGeom>
          <a:solidFill>
            <a:schemeClr val="bg1">
              <a:lumMod val="85000"/>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Forma libre: forma 26">
            <a:extLst>
              <a:ext uri="{FF2B5EF4-FFF2-40B4-BE49-F238E27FC236}">
                <a16:creationId xmlns:a16="http://schemas.microsoft.com/office/drawing/2014/main" id="{2321D5EF-727B-D211-8D84-366C88BF0FBD}"/>
              </a:ext>
            </a:extLst>
          </p:cNvPr>
          <p:cNvSpPr/>
          <p:nvPr/>
        </p:nvSpPr>
        <p:spPr>
          <a:xfrm>
            <a:off x="7427287" y="2326495"/>
            <a:ext cx="1013629" cy="656493"/>
          </a:xfrm>
          <a:prstGeom prst="rect">
            <a:avLst/>
          </a:prstGeom>
          <a:solidFill>
            <a:schemeClr val="bg1">
              <a:lumMod val="85000"/>
            </a:scheme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Forma libre: forma 26">
            <a:extLst>
              <a:ext uri="{FF2B5EF4-FFF2-40B4-BE49-F238E27FC236}">
                <a16:creationId xmlns:a16="http://schemas.microsoft.com/office/drawing/2014/main" id="{8A803D1B-BE02-D22E-E328-DC3D376C15A5}"/>
              </a:ext>
            </a:extLst>
          </p:cNvPr>
          <p:cNvSpPr/>
          <p:nvPr/>
        </p:nvSpPr>
        <p:spPr>
          <a:xfrm>
            <a:off x="8020999" y="2326495"/>
            <a:ext cx="419920" cy="656493"/>
          </a:xfrm>
          <a:prstGeom prst="rect">
            <a:avLst/>
          </a:prstGeom>
          <a:solidFill>
            <a:schemeClr val="bg1">
              <a:lumMod val="85000"/>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Rectángulo 21">
            <a:extLst>
              <a:ext uri="{FF2B5EF4-FFF2-40B4-BE49-F238E27FC236}">
                <a16:creationId xmlns:a16="http://schemas.microsoft.com/office/drawing/2014/main" id="{4E3D90FE-C4B1-4997-BCB0-053DFC7A7C04}"/>
              </a:ext>
            </a:extLst>
          </p:cNvPr>
          <p:cNvSpPr/>
          <p:nvPr/>
        </p:nvSpPr>
        <p:spPr>
          <a:xfrm>
            <a:off x="2187561" y="5074046"/>
            <a:ext cx="2438626" cy="63890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18" name="Rectángulo 17">
            <a:extLst>
              <a:ext uri="{FF2B5EF4-FFF2-40B4-BE49-F238E27FC236}">
                <a16:creationId xmlns:a16="http://schemas.microsoft.com/office/drawing/2014/main" id="{88B8246C-1276-4BE9-8B55-708925FF2320}"/>
              </a:ext>
            </a:extLst>
          </p:cNvPr>
          <p:cNvSpPr/>
          <p:nvPr/>
        </p:nvSpPr>
        <p:spPr>
          <a:xfrm>
            <a:off x="2187560" y="3698093"/>
            <a:ext cx="5052645" cy="63890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a:xfrm>
            <a:off x="830485" y="575717"/>
            <a:ext cx="10206138" cy="625650"/>
          </a:xfrm>
        </p:spPr>
        <p:txBody>
          <a:bodyPr/>
          <a:lstStyle/>
          <a:p>
            <a:r>
              <a:rPr lang="es-ES"/>
              <a:t>CARRERA PROFESIONAL EN LA UPV</a:t>
            </a:r>
          </a:p>
        </p:txBody>
      </p:sp>
      <p:sp>
        <p:nvSpPr>
          <p:cNvPr id="3" name="Marcador de texto 2">
            <a:extLst>
              <a:ext uri="{FF2B5EF4-FFF2-40B4-BE49-F238E27FC236}">
                <a16:creationId xmlns:a16="http://schemas.microsoft.com/office/drawing/2014/main" id="{4B193845-7700-7042-89E7-C9CEA822A41E}"/>
              </a:ext>
            </a:extLst>
          </p:cNvPr>
          <p:cNvSpPr>
            <a:spLocks noGrp="1"/>
          </p:cNvSpPr>
          <p:nvPr>
            <p:ph type="body" sz="quarter" idx="11"/>
          </p:nvPr>
        </p:nvSpPr>
        <p:spPr>
          <a:xfrm>
            <a:off x="830485" y="1131090"/>
            <a:ext cx="8167688" cy="563562"/>
          </a:xfrm>
        </p:spPr>
        <p:txBody>
          <a:bodyPr/>
          <a:lstStyle/>
          <a:p>
            <a:r>
              <a:rPr lang="es-ES" dirty="0"/>
              <a:t>Plan de Ordenación Docente (POD)</a:t>
            </a:r>
          </a:p>
        </p:txBody>
      </p:sp>
      <p:sp>
        <p:nvSpPr>
          <p:cNvPr id="7" name="Rectángulo 6">
            <a:extLst>
              <a:ext uri="{FF2B5EF4-FFF2-40B4-BE49-F238E27FC236}">
                <a16:creationId xmlns:a16="http://schemas.microsoft.com/office/drawing/2014/main" id="{161F2A1F-A325-4AB0-B309-5DCD30A4399E}"/>
              </a:ext>
            </a:extLst>
          </p:cNvPr>
          <p:cNvSpPr/>
          <p:nvPr/>
        </p:nvSpPr>
        <p:spPr>
          <a:xfrm>
            <a:off x="2187560" y="3698093"/>
            <a:ext cx="7833334" cy="638908"/>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Rectángulo 7">
            <a:extLst>
              <a:ext uri="{FF2B5EF4-FFF2-40B4-BE49-F238E27FC236}">
                <a16:creationId xmlns:a16="http://schemas.microsoft.com/office/drawing/2014/main" id="{3B890F62-DFB1-49E3-84DE-76F9FA29133D}"/>
              </a:ext>
            </a:extLst>
          </p:cNvPr>
          <p:cNvSpPr/>
          <p:nvPr/>
        </p:nvSpPr>
        <p:spPr>
          <a:xfrm>
            <a:off x="2187560" y="5073252"/>
            <a:ext cx="3933993" cy="638908"/>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CuadroTexto 8">
            <a:extLst>
              <a:ext uri="{FF2B5EF4-FFF2-40B4-BE49-F238E27FC236}">
                <a16:creationId xmlns:a16="http://schemas.microsoft.com/office/drawing/2014/main" id="{5CBC1FC0-3044-402A-8129-8E80901BBCF9}"/>
              </a:ext>
            </a:extLst>
          </p:cNvPr>
          <p:cNvSpPr txBox="1"/>
          <p:nvPr/>
        </p:nvSpPr>
        <p:spPr>
          <a:xfrm>
            <a:off x="4088503" y="4504748"/>
            <a:ext cx="1640898" cy="369332"/>
          </a:xfrm>
          <a:prstGeom prst="rect">
            <a:avLst/>
          </a:prstGeom>
          <a:noFill/>
        </p:spPr>
        <p:txBody>
          <a:bodyPr wrap="square" rtlCol="0">
            <a:spAutoFit/>
          </a:bodyPr>
          <a:lstStyle/>
          <a:p>
            <a:pPr algn="ctr"/>
            <a:r>
              <a:rPr lang="es-ES" sz="1800" b="0" dirty="0" err="1">
                <a:latin typeface="+mn-lt"/>
              </a:rPr>
              <a:t>CDmin</a:t>
            </a:r>
            <a:endParaRPr lang="es-ES" sz="1800" b="0" dirty="0">
              <a:latin typeface="+mn-lt"/>
            </a:endParaRPr>
          </a:p>
        </p:txBody>
      </p:sp>
      <p:sp>
        <p:nvSpPr>
          <p:cNvPr id="10" name="CuadroTexto 9">
            <a:extLst>
              <a:ext uri="{FF2B5EF4-FFF2-40B4-BE49-F238E27FC236}">
                <a16:creationId xmlns:a16="http://schemas.microsoft.com/office/drawing/2014/main" id="{BE6E7A7E-2037-43C2-AA69-25141706D5EF}"/>
              </a:ext>
            </a:extLst>
          </p:cNvPr>
          <p:cNvSpPr txBox="1"/>
          <p:nvPr/>
        </p:nvSpPr>
        <p:spPr>
          <a:xfrm>
            <a:off x="8234240" y="3140355"/>
            <a:ext cx="1640898" cy="307777"/>
          </a:xfrm>
          <a:prstGeom prst="rect">
            <a:avLst/>
          </a:prstGeom>
          <a:noFill/>
        </p:spPr>
        <p:txBody>
          <a:bodyPr wrap="square" rtlCol="0">
            <a:spAutoFit/>
          </a:bodyPr>
          <a:lstStyle/>
          <a:p>
            <a:pPr algn="ctr"/>
            <a:r>
              <a:rPr lang="es-ES" sz="1400" b="0" dirty="0">
                <a:latin typeface="+mn-lt"/>
              </a:rPr>
              <a:t>Investigación</a:t>
            </a:r>
          </a:p>
        </p:txBody>
      </p:sp>
      <p:sp>
        <p:nvSpPr>
          <p:cNvPr id="14" name="Forma libre: forma 13">
            <a:extLst>
              <a:ext uri="{FF2B5EF4-FFF2-40B4-BE49-F238E27FC236}">
                <a16:creationId xmlns:a16="http://schemas.microsoft.com/office/drawing/2014/main" id="{7C6EF7C7-3973-4DE8-AA79-215F041BB50E}"/>
              </a:ext>
            </a:extLst>
          </p:cNvPr>
          <p:cNvSpPr/>
          <p:nvPr/>
        </p:nvSpPr>
        <p:spPr>
          <a:xfrm rot="10800000">
            <a:off x="4154459" y="4694249"/>
            <a:ext cx="292992" cy="369332"/>
          </a:xfrm>
          <a:custGeom>
            <a:avLst/>
            <a:gdLst>
              <a:gd name="connsiteX0" fmla="*/ 0 w 1477107"/>
              <a:gd name="connsiteY0" fmla="*/ 550984 h 550984"/>
              <a:gd name="connsiteX1" fmla="*/ 1477107 w 1477107"/>
              <a:gd name="connsiteY1" fmla="*/ 550984 h 550984"/>
              <a:gd name="connsiteX2" fmla="*/ 1477107 w 1477107"/>
              <a:gd name="connsiteY2" fmla="*/ 0 h 550984"/>
            </a:gdLst>
            <a:ahLst/>
            <a:cxnLst>
              <a:cxn ang="0">
                <a:pos x="connsiteX0" y="connsiteY0"/>
              </a:cxn>
              <a:cxn ang="0">
                <a:pos x="connsiteX1" y="connsiteY1"/>
              </a:cxn>
              <a:cxn ang="0">
                <a:pos x="connsiteX2" y="connsiteY2"/>
              </a:cxn>
            </a:cxnLst>
            <a:rect l="l" t="t" r="r" b="b"/>
            <a:pathLst>
              <a:path w="1477107" h="550984">
                <a:moveTo>
                  <a:pt x="0" y="550984"/>
                </a:moveTo>
                <a:lnTo>
                  <a:pt x="1477107" y="550984"/>
                </a:lnTo>
                <a:lnTo>
                  <a:pt x="1477107" y="0"/>
                </a:lnTo>
              </a:path>
            </a:pathLst>
          </a:cu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CuadroTexto 19">
            <a:extLst>
              <a:ext uri="{FF2B5EF4-FFF2-40B4-BE49-F238E27FC236}">
                <a16:creationId xmlns:a16="http://schemas.microsoft.com/office/drawing/2014/main" id="{0C40DD4E-8C69-41AC-BC37-FF78C45511F2}"/>
              </a:ext>
            </a:extLst>
          </p:cNvPr>
          <p:cNvSpPr txBox="1"/>
          <p:nvPr/>
        </p:nvSpPr>
        <p:spPr>
          <a:xfrm>
            <a:off x="3729555" y="3830094"/>
            <a:ext cx="1640898" cy="369332"/>
          </a:xfrm>
          <a:prstGeom prst="rect">
            <a:avLst/>
          </a:prstGeom>
          <a:noFill/>
        </p:spPr>
        <p:txBody>
          <a:bodyPr wrap="square" rtlCol="0">
            <a:spAutoFit/>
          </a:bodyPr>
          <a:lstStyle/>
          <a:p>
            <a:pPr algn="ctr"/>
            <a:r>
              <a:rPr lang="es-ES" sz="1800" b="0" dirty="0">
                <a:latin typeface="+mn-lt"/>
              </a:rPr>
              <a:t>Asignaturas</a:t>
            </a:r>
          </a:p>
        </p:txBody>
      </p:sp>
      <p:sp>
        <p:nvSpPr>
          <p:cNvPr id="24" name="CuadroTexto 23">
            <a:extLst>
              <a:ext uri="{FF2B5EF4-FFF2-40B4-BE49-F238E27FC236}">
                <a16:creationId xmlns:a16="http://schemas.microsoft.com/office/drawing/2014/main" id="{8C1287E1-F096-4614-B456-4BE3E148C2FD}"/>
              </a:ext>
            </a:extLst>
          </p:cNvPr>
          <p:cNvSpPr txBox="1"/>
          <p:nvPr/>
        </p:nvSpPr>
        <p:spPr>
          <a:xfrm>
            <a:off x="2770790" y="5206047"/>
            <a:ext cx="1640898" cy="369332"/>
          </a:xfrm>
          <a:prstGeom prst="rect">
            <a:avLst/>
          </a:prstGeom>
          <a:noFill/>
        </p:spPr>
        <p:txBody>
          <a:bodyPr wrap="square" rtlCol="0">
            <a:spAutoFit/>
          </a:bodyPr>
          <a:lstStyle/>
          <a:p>
            <a:pPr algn="ctr"/>
            <a:r>
              <a:rPr lang="es-ES" sz="1800" b="0" dirty="0">
                <a:latin typeface="+mn-lt"/>
              </a:rPr>
              <a:t>Asignaturas</a:t>
            </a:r>
          </a:p>
        </p:txBody>
      </p:sp>
      <p:sp>
        <p:nvSpPr>
          <p:cNvPr id="26" name="Forma libre: forma 25">
            <a:extLst>
              <a:ext uri="{FF2B5EF4-FFF2-40B4-BE49-F238E27FC236}">
                <a16:creationId xmlns:a16="http://schemas.microsoft.com/office/drawing/2014/main" id="{1A783BB1-5A69-4B2D-A333-FF4795B71480}"/>
              </a:ext>
            </a:extLst>
          </p:cNvPr>
          <p:cNvSpPr/>
          <p:nvPr/>
        </p:nvSpPr>
        <p:spPr>
          <a:xfrm>
            <a:off x="4133485" y="5079189"/>
            <a:ext cx="0" cy="656493"/>
          </a:xfrm>
          <a:custGeom>
            <a:avLst/>
            <a:gdLst>
              <a:gd name="connsiteX0" fmla="*/ 0 w 0"/>
              <a:gd name="connsiteY0" fmla="*/ 0 h 656493"/>
              <a:gd name="connsiteX1" fmla="*/ 0 w 0"/>
              <a:gd name="connsiteY1" fmla="*/ 656493 h 656493"/>
            </a:gdLst>
            <a:ahLst/>
            <a:cxnLst>
              <a:cxn ang="0">
                <a:pos x="connsiteX0" y="connsiteY0"/>
              </a:cxn>
              <a:cxn ang="0">
                <a:pos x="connsiteX1" y="connsiteY1"/>
              </a:cxn>
            </a:cxnLst>
            <a:rect l="l" t="t" r="r" b="b"/>
            <a:pathLst>
              <a:path h="656493">
                <a:moveTo>
                  <a:pt x="0" y="0"/>
                </a:moveTo>
                <a:lnTo>
                  <a:pt x="0" y="656493"/>
                </a:lnTo>
              </a:path>
            </a:pathLst>
          </a:cu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forma 27">
            <a:extLst>
              <a:ext uri="{FF2B5EF4-FFF2-40B4-BE49-F238E27FC236}">
                <a16:creationId xmlns:a16="http://schemas.microsoft.com/office/drawing/2014/main" id="{653259AF-0927-4AFF-8376-519F062A70FD}"/>
              </a:ext>
            </a:extLst>
          </p:cNvPr>
          <p:cNvSpPr/>
          <p:nvPr/>
        </p:nvSpPr>
        <p:spPr>
          <a:xfrm>
            <a:off x="6121554" y="3698093"/>
            <a:ext cx="0" cy="656493"/>
          </a:xfrm>
          <a:custGeom>
            <a:avLst/>
            <a:gdLst>
              <a:gd name="connsiteX0" fmla="*/ 0 w 0"/>
              <a:gd name="connsiteY0" fmla="*/ 0 h 656493"/>
              <a:gd name="connsiteX1" fmla="*/ 0 w 0"/>
              <a:gd name="connsiteY1" fmla="*/ 656493 h 656493"/>
            </a:gdLst>
            <a:ahLst/>
            <a:cxnLst>
              <a:cxn ang="0">
                <a:pos x="connsiteX0" y="connsiteY0"/>
              </a:cxn>
              <a:cxn ang="0">
                <a:pos x="connsiteX1" y="connsiteY1"/>
              </a:cxn>
            </a:cxnLst>
            <a:rect l="l" t="t" r="r" b="b"/>
            <a:pathLst>
              <a:path h="656493">
                <a:moveTo>
                  <a:pt x="0" y="0"/>
                </a:moveTo>
                <a:lnTo>
                  <a:pt x="0" y="656493"/>
                </a:lnTo>
              </a:path>
            </a:pathLst>
          </a:cu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CuadroTexto 28">
            <a:extLst>
              <a:ext uri="{FF2B5EF4-FFF2-40B4-BE49-F238E27FC236}">
                <a16:creationId xmlns:a16="http://schemas.microsoft.com/office/drawing/2014/main" id="{D346FE10-4C51-4D0A-BDF0-541659F4DD38}"/>
              </a:ext>
            </a:extLst>
          </p:cNvPr>
          <p:cNvSpPr txBox="1"/>
          <p:nvPr/>
        </p:nvSpPr>
        <p:spPr>
          <a:xfrm>
            <a:off x="5933554" y="5222769"/>
            <a:ext cx="2369185" cy="369332"/>
          </a:xfrm>
          <a:prstGeom prst="rect">
            <a:avLst/>
          </a:prstGeom>
          <a:noFill/>
        </p:spPr>
        <p:txBody>
          <a:bodyPr wrap="square" rtlCol="0">
            <a:spAutoFit/>
          </a:bodyPr>
          <a:lstStyle/>
          <a:p>
            <a:pPr algn="ctr"/>
            <a:r>
              <a:rPr lang="es-ES" sz="1800" dirty="0">
                <a:latin typeface="+mn-lt"/>
              </a:rPr>
              <a:t>9 o 12 créditos</a:t>
            </a:r>
          </a:p>
        </p:txBody>
      </p:sp>
      <p:sp>
        <p:nvSpPr>
          <p:cNvPr id="30" name="CuadroTexto 29">
            <a:extLst>
              <a:ext uri="{FF2B5EF4-FFF2-40B4-BE49-F238E27FC236}">
                <a16:creationId xmlns:a16="http://schemas.microsoft.com/office/drawing/2014/main" id="{A3A5E88A-7970-49BF-9056-65F4D3B5A56D}"/>
              </a:ext>
            </a:extLst>
          </p:cNvPr>
          <p:cNvSpPr txBox="1"/>
          <p:nvPr/>
        </p:nvSpPr>
        <p:spPr>
          <a:xfrm>
            <a:off x="10022999" y="3830094"/>
            <a:ext cx="1640898" cy="369332"/>
          </a:xfrm>
          <a:prstGeom prst="rect">
            <a:avLst/>
          </a:prstGeom>
          <a:noFill/>
        </p:spPr>
        <p:txBody>
          <a:bodyPr wrap="square" rtlCol="0">
            <a:spAutoFit/>
          </a:bodyPr>
          <a:lstStyle/>
          <a:p>
            <a:pPr algn="ctr"/>
            <a:r>
              <a:rPr lang="es-ES" sz="1800" dirty="0">
                <a:latin typeface="+mn-lt"/>
              </a:rPr>
              <a:t>24 créditos</a:t>
            </a:r>
          </a:p>
        </p:txBody>
      </p:sp>
      <p:sp>
        <p:nvSpPr>
          <p:cNvPr id="5" name="CuadroTexto 4">
            <a:extLst>
              <a:ext uri="{FF2B5EF4-FFF2-40B4-BE49-F238E27FC236}">
                <a16:creationId xmlns:a16="http://schemas.microsoft.com/office/drawing/2014/main" id="{D7A53905-E0EB-EF08-E917-5C157746E764}"/>
              </a:ext>
            </a:extLst>
          </p:cNvPr>
          <p:cNvSpPr txBox="1"/>
          <p:nvPr/>
        </p:nvSpPr>
        <p:spPr>
          <a:xfrm>
            <a:off x="8932336" y="4714738"/>
            <a:ext cx="1640898" cy="307777"/>
          </a:xfrm>
          <a:prstGeom prst="rect">
            <a:avLst/>
          </a:prstGeom>
          <a:noFill/>
        </p:spPr>
        <p:txBody>
          <a:bodyPr wrap="square" rtlCol="0">
            <a:spAutoFit/>
          </a:bodyPr>
          <a:lstStyle/>
          <a:p>
            <a:pPr algn="ctr"/>
            <a:r>
              <a:rPr lang="es-ES" sz="1400" b="0" dirty="0">
                <a:latin typeface="+mn-lt"/>
              </a:rPr>
              <a:t>Gestión</a:t>
            </a:r>
          </a:p>
        </p:txBody>
      </p:sp>
      <p:sp>
        <p:nvSpPr>
          <p:cNvPr id="6" name="CuadroTexto 5">
            <a:extLst>
              <a:ext uri="{FF2B5EF4-FFF2-40B4-BE49-F238E27FC236}">
                <a16:creationId xmlns:a16="http://schemas.microsoft.com/office/drawing/2014/main" id="{7FCAC832-80C1-A765-46D6-A929ACAA20BE}"/>
              </a:ext>
            </a:extLst>
          </p:cNvPr>
          <p:cNvSpPr txBox="1"/>
          <p:nvPr/>
        </p:nvSpPr>
        <p:spPr>
          <a:xfrm>
            <a:off x="6729430" y="2992328"/>
            <a:ext cx="2224880" cy="307777"/>
          </a:xfrm>
          <a:prstGeom prst="rect">
            <a:avLst/>
          </a:prstGeom>
          <a:noFill/>
        </p:spPr>
        <p:txBody>
          <a:bodyPr wrap="square" rtlCol="0">
            <a:spAutoFit/>
          </a:bodyPr>
          <a:lstStyle/>
          <a:p>
            <a:pPr algn="ctr"/>
            <a:r>
              <a:rPr lang="es-ES" sz="1400" b="0" dirty="0" err="1">
                <a:latin typeface="+mn-lt"/>
              </a:rPr>
              <a:t>TFGs</a:t>
            </a:r>
            <a:r>
              <a:rPr lang="es-ES" sz="1400" b="0" dirty="0">
                <a:latin typeface="+mn-lt"/>
              </a:rPr>
              <a:t>/</a:t>
            </a:r>
            <a:r>
              <a:rPr lang="es-ES" sz="1400" b="0" dirty="0" err="1">
                <a:latin typeface="+mn-lt"/>
              </a:rPr>
              <a:t>TFMs</a:t>
            </a:r>
            <a:r>
              <a:rPr lang="es-ES" sz="1400" b="0" dirty="0">
                <a:latin typeface="+mn-lt"/>
              </a:rPr>
              <a:t>/Tesis</a:t>
            </a:r>
          </a:p>
        </p:txBody>
      </p:sp>
      <p:sp>
        <p:nvSpPr>
          <p:cNvPr id="17" name="CuadroTexto 16">
            <a:extLst>
              <a:ext uri="{FF2B5EF4-FFF2-40B4-BE49-F238E27FC236}">
                <a16:creationId xmlns:a16="http://schemas.microsoft.com/office/drawing/2014/main" id="{2C58CCF4-79E5-DFBF-F4D0-4927D1894A8C}"/>
              </a:ext>
            </a:extLst>
          </p:cNvPr>
          <p:cNvSpPr txBox="1"/>
          <p:nvPr/>
        </p:nvSpPr>
        <p:spPr>
          <a:xfrm>
            <a:off x="4660540" y="5987775"/>
            <a:ext cx="2224880" cy="307777"/>
          </a:xfrm>
          <a:prstGeom prst="rect">
            <a:avLst/>
          </a:prstGeom>
          <a:noFill/>
        </p:spPr>
        <p:txBody>
          <a:bodyPr wrap="square" rtlCol="0">
            <a:spAutoFit/>
          </a:bodyPr>
          <a:lstStyle/>
          <a:p>
            <a:pPr algn="ctr"/>
            <a:r>
              <a:rPr lang="es-ES" sz="1400" b="0" dirty="0" err="1">
                <a:latin typeface="+mn-lt"/>
              </a:rPr>
              <a:t>TFGs</a:t>
            </a:r>
            <a:r>
              <a:rPr lang="es-ES" sz="1400" b="0" dirty="0">
                <a:latin typeface="+mn-lt"/>
              </a:rPr>
              <a:t>/</a:t>
            </a:r>
            <a:r>
              <a:rPr lang="es-ES" sz="1400" b="0" dirty="0" err="1">
                <a:latin typeface="+mn-lt"/>
              </a:rPr>
              <a:t>TFMs</a:t>
            </a:r>
            <a:r>
              <a:rPr lang="es-ES" sz="1400" b="0" dirty="0">
                <a:latin typeface="+mn-lt"/>
              </a:rPr>
              <a:t>/Tesis</a:t>
            </a:r>
          </a:p>
        </p:txBody>
      </p:sp>
      <p:cxnSp>
        <p:nvCxnSpPr>
          <p:cNvPr id="32" name="Conector recto 31">
            <a:extLst>
              <a:ext uri="{FF2B5EF4-FFF2-40B4-BE49-F238E27FC236}">
                <a16:creationId xmlns:a16="http://schemas.microsoft.com/office/drawing/2014/main" id="{1A4CFE22-B605-0AAD-21F3-8E0158311B8E}"/>
              </a:ext>
            </a:extLst>
          </p:cNvPr>
          <p:cNvCxnSpPr>
            <a:cxnSpLocks/>
          </p:cNvCxnSpPr>
          <p:nvPr/>
        </p:nvCxnSpPr>
        <p:spPr>
          <a:xfrm flipV="1">
            <a:off x="5772980" y="5712160"/>
            <a:ext cx="0" cy="288000"/>
          </a:xfrm>
          <a:prstGeom prst="line">
            <a:avLst/>
          </a:pr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cxnSp>
      <p:cxnSp>
        <p:nvCxnSpPr>
          <p:cNvPr id="35" name="Conector recto 34">
            <a:extLst>
              <a:ext uri="{FF2B5EF4-FFF2-40B4-BE49-F238E27FC236}">
                <a16:creationId xmlns:a16="http://schemas.microsoft.com/office/drawing/2014/main" id="{706E6F4A-740F-2B97-4894-49FD409910EE}"/>
              </a:ext>
            </a:extLst>
          </p:cNvPr>
          <p:cNvCxnSpPr>
            <a:cxnSpLocks/>
          </p:cNvCxnSpPr>
          <p:nvPr/>
        </p:nvCxnSpPr>
        <p:spPr>
          <a:xfrm>
            <a:off x="8286938" y="3294243"/>
            <a:ext cx="0" cy="396000"/>
          </a:xfrm>
          <a:prstGeom prst="line">
            <a:avLst/>
          </a:pr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cxnSp>
      <p:cxnSp>
        <p:nvCxnSpPr>
          <p:cNvPr id="36" name="Conector recto 35">
            <a:extLst>
              <a:ext uri="{FF2B5EF4-FFF2-40B4-BE49-F238E27FC236}">
                <a16:creationId xmlns:a16="http://schemas.microsoft.com/office/drawing/2014/main" id="{C05A5D81-669E-5493-EBA1-0C9F8A411854}"/>
              </a:ext>
            </a:extLst>
          </p:cNvPr>
          <p:cNvCxnSpPr>
            <a:cxnSpLocks/>
          </p:cNvCxnSpPr>
          <p:nvPr/>
        </p:nvCxnSpPr>
        <p:spPr>
          <a:xfrm>
            <a:off x="9054689" y="3378126"/>
            <a:ext cx="0" cy="270375"/>
          </a:xfrm>
          <a:prstGeom prst="line">
            <a:avLst/>
          </a:pr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cxnSp>
      <p:cxnSp>
        <p:nvCxnSpPr>
          <p:cNvPr id="38" name="Conector recto 37">
            <a:extLst>
              <a:ext uri="{FF2B5EF4-FFF2-40B4-BE49-F238E27FC236}">
                <a16:creationId xmlns:a16="http://schemas.microsoft.com/office/drawing/2014/main" id="{14CCFEEE-35AA-DB03-75EE-569207585181}"/>
              </a:ext>
            </a:extLst>
          </p:cNvPr>
          <p:cNvCxnSpPr>
            <a:cxnSpLocks/>
            <a:stCxn id="5" idx="0"/>
          </p:cNvCxnSpPr>
          <p:nvPr/>
        </p:nvCxnSpPr>
        <p:spPr>
          <a:xfrm flipV="1">
            <a:off x="9752785" y="4368666"/>
            <a:ext cx="0" cy="346072"/>
          </a:xfrm>
          <a:prstGeom prst="line">
            <a:avLst/>
          </a:pr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cxnSp>
      <p:sp>
        <p:nvSpPr>
          <p:cNvPr id="40" name="Rectángulo 39">
            <a:extLst>
              <a:ext uri="{FF2B5EF4-FFF2-40B4-BE49-F238E27FC236}">
                <a16:creationId xmlns:a16="http://schemas.microsoft.com/office/drawing/2014/main" id="{36EF3B41-9111-4896-1C29-D18B90ED0646}"/>
              </a:ext>
            </a:extLst>
          </p:cNvPr>
          <p:cNvSpPr/>
          <p:nvPr/>
        </p:nvSpPr>
        <p:spPr>
          <a:xfrm>
            <a:off x="2187560" y="2326495"/>
            <a:ext cx="4648201" cy="63890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41" name="Rectángulo 40">
            <a:extLst>
              <a:ext uri="{FF2B5EF4-FFF2-40B4-BE49-F238E27FC236}">
                <a16:creationId xmlns:a16="http://schemas.microsoft.com/office/drawing/2014/main" id="{3D74E6D2-6ABD-9568-2A84-72D66B46C3A4}"/>
              </a:ext>
            </a:extLst>
          </p:cNvPr>
          <p:cNvSpPr/>
          <p:nvPr/>
        </p:nvSpPr>
        <p:spPr>
          <a:xfrm>
            <a:off x="2187560" y="2326495"/>
            <a:ext cx="6253358" cy="638908"/>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CuadroTexto 41">
            <a:extLst>
              <a:ext uri="{FF2B5EF4-FFF2-40B4-BE49-F238E27FC236}">
                <a16:creationId xmlns:a16="http://schemas.microsoft.com/office/drawing/2014/main" id="{A71B4890-E71A-07FB-6EA5-532537148DD5}"/>
              </a:ext>
            </a:extLst>
          </p:cNvPr>
          <p:cNvSpPr txBox="1"/>
          <p:nvPr/>
        </p:nvSpPr>
        <p:spPr>
          <a:xfrm>
            <a:off x="4550004" y="3133150"/>
            <a:ext cx="1640898" cy="369332"/>
          </a:xfrm>
          <a:prstGeom prst="rect">
            <a:avLst/>
          </a:prstGeom>
          <a:noFill/>
        </p:spPr>
        <p:txBody>
          <a:bodyPr wrap="square" rtlCol="0">
            <a:spAutoFit/>
          </a:bodyPr>
          <a:lstStyle/>
          <a:p>
            <a:pPr algn="ctr"/>
            <a:r>
              <a:rPr lang="es-ES" sz="1800" b="0" dirty="0" err="1">
                <a:latin typeface="+mn-lt"/>
              </a:rPr>
              <a:t>Cdmin</a:t>
            </a:r>
            <a:r>
              <a:rPr lang="es-ES" sz="1800" b="0" dirty="0">
                <a:latin typeface="+mn-lt"/>
              </a:rPr>
              <a:t>=12</a:t>
            </a:r>
          </a:p>
        </p:txBody>
      </p:sp>
      <p:sp>
        <p:nvSpPr>
          <p:cNvPr id="44" name="Forma libre: forma 12">
            <a:extLst>
              <a:ext uri="{FF2B5EF4-FFF2-40B4-BE49-F238E27FC236}">
                <a16:creationId xmlns:a16="http://schemas.microsoft.com/office/drawing/2014/main" id="{014C3485-516C-CBE9-54CC-C7E3D7FEB65B}"/>
              </a:ext>
            </a:extLst>
          </p:cNvPr>
          <p:cNvSpPr/>
          <p:nvPr/>
        </p:nvSpPr>
        <p:spPr>
          <a:xfrm>
            <a:off x="5921361" y="2953840"/>
            <a:ext cx="213078" cy="369332"/>
          </a:xfrm>
          <a:custGeom>
            <a:avLst/>
            <a:gdLst>
              <a:gd name="connsiteX0" fmla="*/ 0 w 1477107"/>
              <a:gd name="connsiteY0" fmla="*/ 550984 h 550984"/>
              <a:gd name="connsiteX1" fmla="*/ 1477107 w 1477107"/>
              <a:gd name="connsiteY1" fmla="*/ 550984 h 550984"/>
              <a:gd name="connsiteX2" fmla="*/ 1477107 w 1477107"/>
              <a:gd name="connsiteY2" fmla="*/ 0 h 550984"/>
            </a:gdLst>
            <a:ahLst/>
            <a:cxnLst>
              <a:cxn ang="0">
                <a:pos x="connsiteX0" y="connsiteY0"/>
              </a:cxn>
              <a:cxn ang="0">
                <a:pos x="connsiteX1" y="connsiteY1"/>
              </a:cxn>
              <a:cxn ang="0">
                <a:pos x="connsiteX2" y="connsiteY2"/>
              </a:cxn>
            </a:cxnLst>
            <a:rect l="l" t="t" r="r" b="b"/>
            <a:pathLst>
              <a:path w="1477107" h="550984">
                <a:moveTo>
                  <a:pt x="0" y="550984"/>
                </a:moveTo>
                <a:lnTo>
                  <a:pt x="1477107" y="550984"/>
                </a:lnTo>
                <a:lnTo>
                  <a:pt x="1477107" y="0"/>
                </a:lnTo>
              </a:path>
            </a:pathLst>
          </a:cu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CuadroTexto 44">
            <a:extLst>
              <a:ext uri="{FF2B5EF4-FFF2-40B4-BE49-F238E27FC236}">
                <a16:creationId xmlns:a16="http://schemas.microsoft.com/office/drawing/2014/main" id="{32074BCB-DFBC-F679-6804-258EDA050483}"/>
              </a:ext>
            </a:extLst>
          </p:cNvPr>
          <p:cNvSpPr txBox="1"/>
          <p:nvPr/>
        </p:nvSpPr>
        <p:spPr>
          <a:xfrm>
            <a:off x="3729555" y="2458496"/>
            <a:ext cx="1640898" cy="369332"/>
          </a:xfrm>
          <a:prstGeom prst="rect">
            <a:avLst/>
          </a:prstGeom>
          <a:noFill/>
        </p:spPr>
        <p:txBody>
          <a:bodyPr wrap="square" rtlCol="0">
            <a:spAutoFit/>
          </a:bodyPr>
          <a:lstStyle/>
          <a:p>
            <a:pPr algn="ctr"/>
            <a:r>
              <a:rPr lang="es-ES" sz="1800" b="0" dirty="0">
                <a:latin typeface="+mn-lt"/>
              </a:rPr>
              <a:t>Asignaturas</a:t>
            </a:r>
          </a:p>
        </p:txBody>
      </p:sp>
      <p:sp>
        <p:nvSpPr>
          <p:cNvPr id="47" name="Forma libre: forma 27">
            <a:extLst>
              <a:ext uri="{FF2B5EF4-FFF2-40B4-BE49-F238E27FC236}">
                <a16:creationId xmlns:a16="http://schemas.microsoft.com/office/drawing/2014/main" id="{521DD036-15D9-A99D-D772-94F87D247885}"/>
              </a:ext>
            </a:extLst>
          </p:cNvPr>
          <p:cNvSpPr/>
          <p:nvPr/>
        </p:nvSpPr>
        <p:spPr>
          <a:xfrm>
            <a:off x="6121553" y="2326495"/>
            <a:ext cx="862240" cy="656493"/>
          </a:xfrm>
          <a:custGeom>
            <a:avLst/>
            <a:gdLst>
              <a:gd name="connsiteX0" fmla="*/ 0 w 0"/>
              <a:gd name="connsiteY0" fmla="*/ 0 h 656493"/>
              <a:gd name="connsiteX1" fmla="*/ 0 w 0"/>
              <a:gd name="connsiteY1" fmla="*/ 656493 h 656493"/>
            </a:gdLst>
            <a:ahLst/>
            <a:cxnLst>
              <a:cxn ang="0">
                <a:pos x="connsiteX0" y="connsiteY0"/>
              </a:cxn>
              <a:cxn ang="0">
                <a:pos x="connsiteX1" y="connsiteY1"/>
              </a:cxn>
            </a:cxnLst>
            <a:rect l="l" t="t" r="r" b="b"/>
            <a:pathLst>
              <a:path h="656493">
                <a:moveTo>
                  <a:pt x="0" y="0"/>
                </a:moveTo>
                <a:lnTo>
                  <a:pt x="0" y="656493"/>
                </a:lnTo>
              </a:path>
            </a:pathLst>
          </a:cu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CuadroTexto 47">
            <a:extLst>
              <a:ext uri="{FF2B5EF4-FFF2-40B4-BE49-F238E27FC236}">
                <a16:creationId xmlns:a16="http://schemas.microsoft.com/office/drawing/2014/main" id="{BE6F089A-FA40-0A6A-6036-FA0D3D1C5BC4}"/>
              </a:ext>
            </a:extLst>
          </p:cNvPr>
          <p:cNvSpPr txBox="1"/>
          <p:nvPr/>
        </p:nvSpPr>
        <p:spPr>
          <a:xfrm>
            <a:off x="8285946" y="2458496"/>
            <a:ext cx="1640898" cy="369332"/>
          </a:xfrm>
          <a:prstGeom prst="rect">
            <a:avLst/>
          </a:prstGeom>
          <a:noFill/>
        </p:spPr>
        <p:txBody>
          <a:bodyPr wrap="square" rtlCol="0">
            <a:spAutoFit/>
          </a:bodyPr>
          <a:lstStyle/>
          <a:p>
            <a:pPr algn="ctr"/>
            <a:r>
              <a:rPr lang="es-ES" sz="1800" dirty="0">
                <a:latin typeface="+mn-lt"/>
              </a:rPr>
              <a:t>18 créditos</a:t>
            </a:r>
          </a:p>
        </p:txBody>
      </p:sp>
      <p:sp>
        <p:nvSpPr>
          <p:cNvPr id="49" name="CuadroTexto 48">
            <a:extLst>
              <a:ext uri="{FF2B5EF4-FFF2-40B4-BE49-F238E27FC236}">
                <a16:creationId xmlns:a16="http://schemas.microsoft.com/office/drawing/2014/main" id="{50E42DA5-4F2B-BEB1-6E9E-01C8E4E1A69C}"/>
              </a:ext>
            </a:extLst>
          </p:cNvPr>
          <p:cNvSpPr txBox="1"/>
          <p:nvPr/>
        </p:nvSpPr>
        <p:spPr>
          <a:xfrm>
            <a:off x="6718514" y="1454255"/>
            <a:ext cx="2224880" cy="307777"/>
          </a:xfrm>
          <a:prstGeom prst="rect">
            <a:avLst/>
          </a:prstGeom>
          <a:noFill/>
        </p:spPr>
        <p:txBody>
          <a:bodyPr wrap="square" rtlCol="0">
            <a:spAutoFit/>
          </a:bodyPr>
          <a:lstStyle/>
          <a:p>
            <a:pPr algn="ctr"/>
            <a:r>
              <a:rPr lang="es-ES" sz="1400" b="0" dirty="0" err="1">
                <a:latin typeface="+mn-lt"/>
              </a:rPr>
              <a:t>TFGs</a:t>
            </a:r>
            <a:r>
              <a:rPr lang="es-ES" sz="1400" b="0" dirty="0">
                <a:latin typeface="+mn-lt"/>
              </a:rPr>
              <a:t>/</a:t>
            </a:r>
            <a:r>
              <a:rPr lang="es-ES" sz="1400" b="0" dirty="0" err="1">
                <a:latin typeface="+mn-lt"/>
              </a:rPr>
              <a:t>TFMs</a:t>
            </a:r>
            <a:r>
              <a:rPr lang="es-ES" sz="1400" b="0" dirty="0">
                <a:latin typeface="+mn-lt"/>
              </a:rPr>
              <a:t>/Tesis</a:t>
            </a:r>
          </a:p>
        </p:txBody>
      </p:sp>
      <p:cxnSp>
        <p:nvCxnSpPr>
          <p:cNvPr id="52" name="Conector recto 51">
            <a:extLst>
              <a:ext uri="{FF2B5EF4-FFF2-40B4-BE49-F238E27FC236}">
                <a16:creationId xmlns:a16="http://schemas.microsoft.com/office/drawing/2014/main" id="{516CDC0B-6009-3C4D-073A-0BEA6BA31B69}"/>
              </a:ext>
            </a:extLst>
          </p:cNvPr>
          <p:cNvCxnSpPr>
            <a:cxnSpLocks/>
          </p:cNvCxnSpPr>
          <p:nvPr/>
        </p:nvCxnSpPr>
        <p:spPr>
          <a:xfrm>
            <a:off x="7757534" y="1762032"/>
            <a:ext cx="0" cy="540749"/>
          </a:xfrm>
          <a:prstGeom prst="line">
            <a:avLst/>
          </a:pr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cxnSp>
      <p:cxnSp>
        <p:nvCxnSpPr>
          <p:cNvPr id="54" name="Conector recto 53">
            <a:extLst>
              <a:ext uri="{FF2B5EF4-FFF2-40B4-BE49-F238E27FC236}">
                <a16:creationId xmlns:a16="http://schemas.microsoft.com/office/drawing/2014/main" id="{7BB1C41B-9EDA-3547-C54F-B8E1CEF5BF72}"/>
              </a:ext>
            </a:extLst>
          </p:cNvPr>
          <p:cNvCxnSpPr>
            <a:cxnSpLocks/>
          </p:cNvCxnSpPr>
          <p:nvPr/>
        </p:nvCxnSpPr>
        <p:spPr>
          <a:xfrm>
            <a:off x="8286938" y="1980423"/>
            <a:ext cx="0" cy="346072"/>
          </a:xfrm>
          <a:prstGeom prst="line">
            <a:avLst/>
          </a:pr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cxnSp>
      <p:cxnSp>
        <p:nvCxnSpPr>
          <p:cNvPr id="55" name="Conector recto 54">
            <a:extLst>
              <a:ext uri="{FF2B5EF4-FFF2-40B4-BE49-F238E27FC236}">
                <a16:creationId xmlns:a16="http://schemas.microsoft.com/office/drawing/2014/main" id="{07B2D01E-3898-4DB1-24F1-885DC165E349}"/>
              </a:ext>
            </a:extLst>
          </p:cNvPr>
          <p:cNvCxnSpPr>
            <a:cxnSpLocks/>
          </p:cNvCxnSpPr>
          <p:nvPr/>
        </p:nvCxnSpPr>
        <p:spPr>
          <a:xfrm>
            <a:off x="6134439" y="3378126"/>
            <a:ext cx="0" cy="270375"/>
          </a:xfrm>
          <a:prstGeom prst="line">
            <a:avLst/>
          </a:prstGeom>
          <a:noFill/>
          <a:ln w="19050">
            <a:prstDash val="dash"/>
            <a:headEnd type="none" w="med" len="med"/>
            <a:tailEnd type="triangle" w="med" len="lg"/>
          </a:ln>
        </p:spPr>
        <p:style>
          <a:lnRef idx="2">
            <a:schemeClr val="accent1">
              <a:shade val="50000"/>
            </a:schemeClr>
          </a:lnRef>
          <a:fillRef idx="1">
            <a:schemeClr val="accent1"/>
          </a:fillRef>
          <a:effectRef idx="0">
            <a:schemeClr val="accent1"/>
          </a:effectRef>
          <a:fontRef idx="minor">
            <a:schemeClr val="lt1"/>
          </a:fontRef>
        </p:style>
      </p:cxnSp>
      <p:sp>
        <p:nvSpPr>
          <p:cNvPr id="56" name="CuadroTexto 55">
            <a:extLst>
              <a:ext uri="{FF2B5EF4-FFF2-40B4-BE49-F238E27FC236}">
                <a16:creationId xmlns:a16="http://schemas.microsoft.com/office/drawing/2014/main" id="{5E9FDA0F-B1C0-FBC0-D7E5-FD6CF8C4ADD2}"/>
              </a:ext>
            </a:extLst>
          </p:cNvPr>
          <p:cNvSpPr txBox="1"/>
          <p:nvPr/>
        </p:nvSpPr>
        <p:spPr>
          <a:xfrm>
            <a:off x="7466489" y="1726059"/>
            <a:ext cx="1640898" cy="307777"/>
          </a:xfrm>
          <a:prstGeom prst="rect">
            <a:avLst/>
          </a:prstGeom>
          <a:noFill/>
        </p:spPr>
        <p:txBody>
          <a:bodyPr wrap="square" rtlCol="0">
            <a:spAutoFit/>
          </a:bodyPr>
          <a:lstStyle/>
          <a:p>
            <a:pPr algn="ctr"/>
            <a:r>
              <a:rPr lang="es-ES" sz="1400" b="0" dirty="0">
                <a:latin typeface="+mn-lt"/>
              </a:rPr>
              <a:t>Gestión</a:t>
            </a:r>
          </a:p>
        </p:txBody>
      </p:sp>
      <p:sp>
        <p:nvSpPr>
          <p:cNvPr id="11" name="Marcador de texto 2">
            <a:extLst>
              <a:ext uri="{FF2B5EF4-FFF2-40B4-BE49-F238E27FC236}">
                <a16:creationId xmlns:a16="http://schemas.microsoft.com/office/drawing/2014/main" id="{DC71F66B-4592-EE35-E3AA-7CD82B635D55}"/>
              </a:ext>
            </a:extLst>
          </p:cNvPr>
          <p:cNvSpPr txBox="1">
            <a:spLocks/>
          </p:cNvSpPr>
          <p:nvPr/>
        </p:nvSpPr>
        <p:spPr>
          <a:xfrm>
            <a:off x="697859" y="2356427"/>
            <a:ext cx="1192845" cy="563562"/>
          </a:xfrm>
          <a:prstGeom prst="rect">
            <a:avLst/>
          </a:prstGeom>
          <a:noFill/>
        </p:spPr>
        <p:txBody>
          <a:bodyPr/>
          <a:lstStyle>
            <a:lvl1pPr marL="0" indent="0" algn="l" defTabSz="914400" rtl="0" eaLnBrk="1" latinLnBrk="0" hangingPunct="1">
              <a:lnSpc>
                <a:spcPct val="90000"/>
              </a:lnSpc>
              <a:spcBef>
                <a:spcPts val="1000"/>
              </a:spcBef>
              <a:buFont typeface="Arial" panose="020B0604020202020204" pitchFamily="34" charset="0"/>
              <a:buNone/>
              <a:defRPr sz="2800" b="0" i="0" kern="1200" spc="-150">
                <a:solidFill>
                  <a:srgbClr val="FFC000"/>
                </a:solidFill>
                <a:latin typeface="Helvetica Light" panose="020B04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Helvetica"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spcAft>
                <a:spcPts val="0"/>
              </a:spcAft>
            </a:pPr>
            <a:r>
              <a:rPr lang="es-ES" b="1" dirty="0"/>
              <a:t>AYDR</a:t>
            </a:r>
          </a:p>
        </p:txBody>
      </p:sp>
      <p:sp>
        <p:nvSpPr>
          <p:cNvPr id="12" name="Marcador de texto 2">
            <a:extLst>
              <a:ext uri="{FF2B5EF4-FFF2-40B4-BE49-F238E27FC236}">
                <a16:creationId xmlns:a16="http://schemas.microsoft.com/office/drawing/2014/main" id="{16DF66A4-C6C1-0ED1-AF1E-F5565D1D9E0D}"/>
              </a:ext>
            </a:extLst>
          </p:cNvPr>
          <p:cNvSpPr txBox="1">
            <a:spLocks/>
          </p:cNvSpPr>
          <p:nvPr/>
        </p:nvSpPr>
        <p:spPr>
          <a:xfrm>
            <a:off x="74507" y="3732979"/>
            <a:ext cx="1816197" cy="563562"/>
          </a:xfrm>
          <a:prstGeom prst="rect">
            <a:avLst/>
          </a:prstGeom>
          <a:noFill/>
        </p:spPr>
        <p:txBody>
          <a:bodyPr/>
          <a:lstStyle>
            <a:lvl1pPr marL="0" indent="0" algn="l" defTabSz="914400" rtl="0" eaLnBrk="1" latinLnBrk="0" hangingPunct="1">
              <a:lnSpc>
                <a:spcPct val="90000"/>
              </a:lnSpc>
              <a:spcBef>
                <a:spcPts val="1000"/>
              </a:spcBef>
              <a:buFont typeface="Arial" panose="020B0604020202020204" pitchFamily="34" charset="0"/>
              <a:buNone/>
              <a:defRPr sz="2800" b="0" i="0" kern="1200" spc="-150">
                <a:solidFill>
                  <a:srgbClr val="FFC000"/>
                </a:solidFill>
                <a:latin typeface="Helvetica Light" panose="020B04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Helvetica"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spcAft>
                <a:spcPts val="0"/>
              </a:spcAft>
            </a:pPr>
            <a:r>
              <a:rPr lang="es-ES" dirty="0"/>
              <a:t>PPL/TU/CU</a:t>
            </a:r>
          </a:p>
        </p:txBody>
      </p:sp>
      <p:sp>
        <p:nvSpPr>
          <p:cNvPr id="19" name="Marcador de texto 2">
            <a:extLst>
              <a:ext uri="{FF2B5EF4-FFF2-40B4-BE49-F238E27FC236}">
                <a16:creationId xmlns:a16="http://schemas.microsoft.com/office/drawing/2014/main" id="{8D703C6F-1950-F231-D73B-C7BA3E88DF7F}"/>
              </a:ext>
            </a:extLst>
          </p:cNvPr>
          <p:cNvSpPr txBox="1">
            <a:spLocks/>
          </p:cNvSpPr>
          <p:nvPr/>
        </p:nvSpPr>
        <p:spPr>
          <a:xfrm>
            <a:off x="74507" y="5109531"/>
            <a:ext cx="1816197" cy="563562"/>
          </a:xfrm>
          <a:prstGeom prst="rect">
            <a:avLst/>
          </a:prstGeom>
          <a:noFill/>
        </p:spPr>
        <p:txBody>
          <a:bodyPr/>
          <a:lstStyle>
            <a:lvl1pPr marL="0" indent="0" algn="l" defTabSz="914400" rtl="0" eaLnBrk="1" latinLnBrk="0" hangingPunct="1">
              <a:lnSpc>
                <a:spcPct val="90000"/>
              </a:lnSpc>
              <a:spcBef>
                <a:spcPts val="1000"/>
              </a:spcBef>
              <a:buFont typeface="Arial" panose="020B0604020202020204" pitchFamily="34" charset="0"/>
              <a:buNone/>
              <a:defRPr sz="2800" b="0" i="0" kern="1200" spc="-150">
                <a:solidFill>
                  <a:srgbClr val="FFC000"/>
                </a:solidFill>
                <a:latin typeface="Helvetica Light" panose="020B04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Helvetica"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spcAft>
                <a:spcPts val="0"/>
              </a:spcAft>
            </a:pPr>
            <a:r>
              <a:rPr lang="es-ES" b="1" dirty="0"/>
              <a:t>ASI</a:t>
            </a:r>
          </a:p>
        </p:txBody>
      </p:sp>
    </p:spTree>
    <p:extLst>
      <p:ext uri="{BB962C8B-B14F-4D97-AF65-F5344CB8AC3E}">
        <p14:creationId xmlns:p14="http://schemas.microsoft.com/office/powerpoint/2010/main" val="68093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right)">
                                      <p:cBhvr>
                                        <p:cTn id="7" dur="500"/>
                                        <p:tgtEl>
                                          <p:spTgt spid="4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500"/>
                                        <p:tgtEl>
                                          <p:spTgt spid="5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wipe(right)">
                                      <p:cBhvr>
                                        <p:cTn id="20" dur="500"/>
                                        <p:tgtEl>
                                          <p:spTgt spid="50"/>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fade">
                                      <p:cBhvr>
                                        <p:cTn id="24" dur="500"/>
                                        <p:tgtEl>
                                          <p:spTgt spid="52"/>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down)">
                                      <p:cBhvr>
                                        <p:cTn id="33" dur="500"/>
                                        <p:tgtEl>
                                          <p:spTgt spid="47"/>
                                        </p:tgtEl>
                                      </p:cBhvr>
                                    </p:animEffect>
                                  </p:childTnLst>
                                </p:cTn>
                              </p:par>
                            </p:childTnLst>
                          </p:cTn>
                        </p:par>
                        <p:par>
                          <p:cTn id="34" fill="hold">
                            <p:stCondLst>
                              <p:cond delay="500"/>
                            </p:stCondLst>
                            <p:childTnLst>
                              <p:par>
                                <p:cTn id="35" presetID="22" presetClass="entr" presetSubtype="2"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1000"/>
                            </p:stCondLst>
                            <p:childTnLst>
                              <p:par>
                                <p:cTn id="39" presetID="22" presetClass="entr" presetSubtype="2"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right)">
                                      <p:cBhvr>
                                        <p:cTn id="41" dur="500"/>
                                        <p:tgtEl>
                                          <p:spTgt spid="42"/>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fade">
                                      <p:cBhvr>
                                        <p:cTn id="50" dur="500"/>
                                        <p:tgtEl>
                                          <p:spTgt spid="45"/>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childTnLst>
                          </p:cTn>
                        </p:par>
                        <p:par>
                          <p:cTn id="56" fill="hold">
                            <p:stCondLst>
                              <p:cond delay="500"/>
                            </p:stCondLst>
                            <p:childTnLst>
                              <p:par>
                                <p:cTn id="57" presetID="10" presetClass="entr" presetSubtype="0"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grpId="0" nodeType="click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right)">
                                      <p:cBhvr>
                                        <p:cTn id="64" dur="500"/>
                                        <p:tgtEl>
                                          <p:spTgt spid="27"/>
                                        </p:tgtEl>
                                      </p:cBhvr>
                                    </p:animEffect>
                                  </p:childTnLst>
                                </p:cTn>
                              </p:par>
                            </p:childTnLst>
                          </p:cTn>
                        </p:par>
                        <p:par>
                          <p:cTn id="65" fill="hold">
                            <p:stCondLst>
                              <p:cond delay="500"/>
                            </p:stCondLst>
                            <p:childTnLst>
                              <p:par>
                                <p:cTn id="66" presetID="10" presetClass="entr" presetSubtype="0" fill="hold" nodeType="after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500"/>
                                        <p:tgtEl>
                                          <p:spTgt spid="3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500"/>
                                        <p:tgtEl>
                                          <p:spTgt spid="5"/>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2" fill="hold" grpId="0" nodeType="click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right)">
                                      <p:cBhvr>
                                        <p:cTn id="76" dur="500"/>
                                        <p:tgtEl>
                                          <p:spTgt spid="34"/>
                                        </p:tgtEl>
                                      </p:cBhvr>
                                    </p:animEffect>
                                  </p:childTnLst>
                                </p:cTn>
                              </p:par>
                            </p:childTnLst>
                          </p:cTn>
                        </p:par>
                        <p:par>
                          <p:cTn id="77" fill="hold">
                            <p:stCondLst>
                              <p:cond delay="500"/>
                            </p:stCondLst>
                            <p:childTnLst>
                              <p:par>
                                <p:cTn id="78" presetID="10" presetClass="entr" presetSubtype="0" fill="hold" nodeType="after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500"/>
                                        <p:tgtEl>
                                          <p:spTgt spid="36"/>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500"/>
                                        <p:tgtEl>
                                          <p:spTgt spid="10"/>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2" fill="hold" grpId="0" nodeType="click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wipe(right)">
                                      <p:cBhvr>
                                        <p:cTn id="88" dur="500"/>
                                        <p:tgtEl>
                                          <p:spTgt spid="15"/>
                                        </p:tgtEl>
                                      </p:cBhvr>
                                    </p:animEffect>
                                  </p:childTnLst>
                                </p:cTn>
                              </p:par>
                            </p:childTnLst>
                          </p:cTn>
                        </p:par>
                        <p:par>
                          <p:cTn id="89" fill="hold">
                            <p:stCondLst>
                              <p:cond delay="500"/>
                            </p:stCondLst>
                            <p:childTnLst>
                              <p:par>
                                <p:cTn id="90" presetID="10" presetClass="entr" presetSubtype="0" fill="hold" nodeType="after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500"/>
                                        <p:tgtEl>
                                          <p:spTgt spid="3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fade">
                                      <p:cBhvr>
                                        <p:cTn id="95" dur="500"/>
                                        <p:tgtEl>
                                          <p:spTgt spid="6"/>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fade">
                                      <p:cBhvr>
                                        <p:cTn id="100" dur="500"/>
                                        <p:tgtEl>
                                          <p:spTgt spid="28"/>
                                        </p:tgtEl>
                                      </p:cBhvr>
                                    </p:animEffect>
                                  </p:childTnLst>
                                </p:cTn>
                              </p:par>
                              <p:par>
                                <p:cTn id="101" presetID="10" presetClass="entr" presetSubtype="0" fill="hold" nodeType="withEffect">
                                  <p:stCondLst>
                                    <p:cond delay="0"/>
                                  </p:stCondLst>
                                  <p:childTnLst>
                                    <p:set>
                                      <p:cBhvr>
                                        <p:cTn id="102" dur="1" fill="hold">
                                          <p:stCondLst>
                                            <p:cond delay="0"/>
                                          </p:stCondLst>
                                        </p:cTn>
                                        <p:tgtEl>
                                          <p:spTgt spid="55"/>
                                        </p:tgtEl>
                                        <p:attrNameLst>
                                          <p:attrName>style.visibility</p:attrName>
                                        </p:attrNameLst>
                                      </p:cBhvr>
                                      <p:to>
                                        <p:strVal val="visible"/>
                                      </p:to>
                                    </p:set>
                                    <p:animEffect transition="in" filter="fade">
                                      <p:cBhvr>
                                        <p:cTn id="103" dur="500"/>
                                        <p:tgtEl>
                                          <p:spTgt spid="5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wipe(left)">
                                      <p:cBhvr>
                                        <p:cTn id="108" dur="500"/>
                                        <p:tgtEl>
                                          <p:spTgt spid="18"/>
                                        </p:tgtEl>
                                      </p:cBhvr>
                                    </p:animEffect>
                                  </p:childTnLst>
                                </p:cTn>
                              </p:par>
                            </p:childTnLst>
                          </p:cTn>
                        </p:par>
                        <p:par>
                          <p:cTn id="109" fill="hold">
                            <p:stCondLst>
                              <p:cond delay="500"/>
                            </p:stCondLst>
                            <p:childTnLst>
                              <p:par>
                                <p:cTn id="110" presetID="10" presetClass="entr" presetSubtype="0" fill="hold" grpId="0" nodeType="afterEffect">
                                  <p:stCondLst>
                                    <p:cond delay="0"/>
                                  </p:stCondLst>
                                  <p:childTnLst>
                                    <p:set>
                                      <p:cBhvr>
                                        <p:cTn id="111" dur="1" fill="hold">
                                          <p:stCondLst>
                                            <p:cond delay="0"/>
                                          </p:stCondLst>
                                        </p:cTn>
                                        <p:tgtEl>
                                          <p:spTgt spid="20"/>
                                        </p:tgtEl>
                                        <p:attrNameLst>
                                          <p:attrName>style.visibility</p:attrName>
                                        </p:attrNameLst>
                                      </p:cBhvr>
                                      <p:to>
                                        <p:strVal val="visible"/>
                                      </p:to>
                                    </p:set>
                                    <p:animEffect transition="in" filter="fade">
                                      <p:cBhvr>
                                        <p:cTn id="112" dur="500"/>
                                        <p:tgtEl>
                                          <p:spTgt spid="20"/>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8"/>
                                        </p:tgtEl>
                                        <p:attrNameLst>
                                          <p:attrName>style.visibility</p:attrName>
                                        </p:attrNameLst>
                                      </p:cBhvr>
                                      <p:to>
                                        <p:strVal val="visible"/>
                                      </p:to>
                                    </p:set>
                                    <p:animEffect transition="in" filter="fade">
                                      <p:cBhvr>
                                        <p:cTn id="117" dur="500"/>
                                        <p:tgtEl>
                                          <p:spTgt spid="8"/>
                                        </p:tgtEl>
                                      </p:cBhvr>
                                    </p:animEffect>
                                  </p:childTnLst>
                                </p:cTn>
                              </p:par>
                            </p:childTnLst>
                          </p:cTn>
                        </p:par>
                        <p:par>
                          <p:cTn id="118" fill="hold">
                            <p:stCondLst>
                              <p:cond delay="500"/>
                            </p:stCondLst>
                            <p:childTnLst>
                              <p:par>
                                <p:cTn id="119" presetID="10" presetClass="entr" presetSubtype="0"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fade">
                                      <p:cBhvr>
                                        <p:cTn id="121" dur="500"/>
                                        <p:tgtEl>
                                          <p:spTgt spid="29"/>
                                        </p:tgtEl>
                                      </p:cBhvr>
                                    </p:animEffect>
                                  </p:childTnLst>
                                </p:cTn>
                              </p:par>
                            </p:childTnLst>
                          </p:cTn>
                        </p:par>
                      </p:childTnLst>
                    </p:cTn>
                  </p:par>
                  <p:par>
                    <p:cTn id="122" fill="hold">
                      <p:stCondLst>
                        <p:cond delay="indefinite"/>
                      </p:stCondLst>
                      <p:childTnLst>
                        <p:par>
                          <p:cTn id="123" fill="hold">
                            <p:stCondLst>
                              <p:cond delay="0"/>
                            </p:stCondLst>
                            <p:childTnLst>
                              <p:par>
                                <p:cTn id="124" presetID="22" presetClass="entr" presetSubtype="2" fill="hold" grpId="0" nodeType="clickEffect">
                                  <p:stCondLst>
                                    <p:cond delay="0"/>
                                  </p:stCondLst>
                                  <p:childTnLst>
                                    <p:set>
                                      <p:cBhvr>
                                        <p:cTn id="125" dur="1" fill="hold">
                                          <p:stCondLst>
                                            <p:cond delay="0"/>
                                          </p:stCondLst>
                                        </p:cTn>
                                        <p:tgtEl>
                                          <p:spTgt spid="16"/>
                                        </p:tgtEl>
                                        <p:attrNameLst>
                                          <p:attrName>style.visibility</p:attrName>
                                        </p:attrNameLst>
                                      </p:cBhvr>
                                      <p:to>
                                        <p:strVal val="visible"/>
                                      </p:to>
                                    </p:set>
                                    <p:animEffect transition="in" filter="wipe(right)">
                                      <p:cBhvr>
                                        <p:cTn id="126" dur="500"/>
                                        <p:tgtEl>
                                          <p:spTgt spid="16"/>
                                        </p:tgtEl>
                                      </p:cBhvr>
                                    </p:animEffect>
                                  </p:childTnLst>
                                </p:cTn>
                              </p:par>
                            </p:childTnLst>
                          </p:cTn>
                        </p:par>
                        <p:par>
                          <p:cTn id="127" fill="hold">
                            <p:stCondLst>
                              <p:cond delay="500"/>
                            </p:stCondLst>
                            <p:childTnLst>
                              <p:par>
                                <p:cTn id="128" presetID="10" presetClass="entr" presetSubtype="0" fill="hold" nodeType="afterEffect">
                                  <p:stCondLst>
                                    <p:cond delay="0"/>
                                  </p:stCondLst>
                                  <p:childTnLst>
                                    <p:set>
                                      <p:cBhvr>
                                        <p:cTn id="129" dur="1" fill="hold">
                                          <p:stCondLst>
                                            <p:cond delay="0"/>
                                          </p:stCondLst>
                                        </p:cTn>
                                        <p:tgtEl>
                                          <p:spTgt spid="32"/>
                                        </p:tgtEl>
                                        <p:attrNameLst>
                                          <p:attrName>style.visibility</p:attrName>
                                        </p:attrNameLst>
                                      </p:cBhvr>
                                      <p:to>
                                        <p:strVal val="visible"/>
                                      </p:to>
                                    </p:set>
                                    <p:animEffect transition="in" filter="fade">
                                      <p:cBhvr>
                                        <p:cTn id="130" dur="500"/>
                                        <p:tgtEl>
                                          <p:spTgt spid="3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fade">
                                      <p:cBhvr>
                                        <p:cTn id="133" dur="500"/>
                                        <p:tgtEl>
                                          <p:spTgt spid="17"/>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4" fill="hold" grpId="0" nodeType="click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childTnLst>
                          </p:cTn>
                        </p:par>
                        <p:par>
                          <p:cTn id="139" fill="hold">
                            <p:stCondLst>
                              <p:cond delay="500"/>
                            </p:stCondLst>
                            <p:childTnLst>
                              <p:par>
                                <p:cTn id="140" presetID="22" presetClass="entr" presetSubtype="4" fill="hold" grpId="0" nodeType="after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wipe(down)">
                                      <p:cBhvr>
                                        <p:cTn id="142" dur="500"/>
                                        <p:tgtEl>
                                          <p:spTgt spid="14"/>
                                        </p:tgtEl>
                                      </p:cBhvr>
                                    </p:animEffect>
                                  </p:childTnLst>
                                </p:cTn>
                              </p:par>
                            </p:childTnLst>
                          </p:cTn>
                        </p:par>
                        <p:par>
                          <p:cTn id="143" fill="hold">
                            <p:stCondLst>
                              <p:cond delay="1000"/>
                            </p:stCondLst>
                            <p:childTnLst>
                              <p:par>
                                <p:cTn id="144" presetID="22" presetClass="entr" presetSubtype="4" fill="hold" grpId="0" nodeType="after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wipe(down)">
                                      <p:cBhvr>
                                        <p:cTn id="146" dur="500"/>
                                        <p:tgtEl>
                                          <p:spTgt spid="9"/>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8" fill="hold" grpId="0" nodeType="clickEffect">
                                  <p:stCondLst>
                                    <p:cond delay="0"/>
                                  </p:stCondLst>
                                  <p:childTnLst>
                                    <p:set>
                                      <p:cBhvr>
                                        <p:cTn id="150" dur="1" fill="hold">
                                          <p:stCondLst>
                                            <p:cond delay="0"/>
                                          </p:stCondLst>
                                        </p:cTn>
                                        <p:tgtEl>
                                          <p:spTgt spid="22"/>
                                        </p:tgtEl>
                                        <p:attrNameLst>
                                          <p:attrName>style.visibility</p:attrName>
                                        </p:attrNameLst>
                                      </p:cBhvr>
                                      <p:to>
                                        <p:strVal val="visible"/>
                                      </p:to>
                                    </p:set>
                                    <p:animEffect transition="in" filter="wipe(left)">
                                      <p:cBhvr>
                                        <p:cTn id="151" dur="500"/>
                                        <p:tgtEl>
                                          <p:spTgt spid="22"/>
                                        </p:tgtEl>
                                      </p:cBhvr>
                                    </p:animEffect>
                                  </p:childTnLst>
                                </p:cTn>
                              </p:par>
                            </p:childTnLst>
                          </p:cTn>
                        </p:par>
                        <p:par>
                          <p:cTn id="152" fill="hold">
                            <p:stCondLst>
                              <p:cond delay="500"/>
                            </p:stCondLst>
                            <p:childTnLst>
                              <p:par>
                                <p:cTn id="153" presetID="10" presetClass="entr" presetSubtype="0" fill="hold" grpId="0" nodeType="afterEffect">
                                  <p:stCondLst>
                                    <p:cond delay="0"/>
                                  </p:stCondLst>
                                  <p:childTnLst>
                                    <p:set>
                                      <p:cBhvr>
                                        <p:cTn id="154" dur="1" fill="hold">
                                          <p:stCondLst>
                                            <p:cond delay="0"/>
                                          </p:stCondLst>
                                        </p:cTn>
                                        <p:tgtEl>
                                          <p:spTgt spid="24"/>
                                        </p:tgtEl>
                                        <p:attrNameLst>
                                          <p:attrName>style.visibility</p:attrName>
                                        </p:attrNameLst>
                                      </p:cBhvr>
                                      <p:to>
                                        <p:strVal val="visible"/>
                                      </p:to>
                                    </p:set>
                                    <p:animEffect transition="in" filter="fade">
                                      <p:cBhvr>
                                        <p:cTn id="15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34" grpId="0" animBg="1"/>
      <p:bldP spid="27" grpId="0" animBg="1"/>
      <p:bldP spid="50" grpId="0" animBg="1"/>
      <p:bldP spid="46" grpId="0" animBg="1"/>
      <p:bldP spid="22" grpId="0" animBg="1"/>
      <p:bldP spid="18" grpId="0" animBg="1"/>
      <p:bldP spid="7" grpId="0" animBg="1"/>
      <p:bldP spid="8" grpId="0" animBg="1"/>
      <p:bldP spid="9" grpId="0"/>
      <p:bldP spid="10" grpId="0"/>
      <p:bldP spid="14" grpId="0" animBg="1"/>
      <p:bldP spid="20" grpId="0"/>
      <p:bldP spid="24" grpId="0"/>
      <p:bldP spid="26" grpId="0" animBg="1"/>
      <p:bldP spid="28" grpId="0" animBg="1"/>
      <p:bldP spid="29" grpId="0"/>
      <p:bldP spid="30" grpId="0"/>
      <p:bldP spid="5" grpId="0"/>
      <p:bldP spid="6" grpId="0"/>
      <p:bldP spid="17" grpId="0"/>
      <p:bldP spid="40" grpId="0" animBg="1"/>
      <p:bldP spid="42" grpId="0"/>
      <p:bldP spid="44" grpId="0" animBg="1"/>
      <p:bldP spid="45" grpId="0"/>
      <p:bldP spid="47" grpId="0" animBg="1"/>
      <p:bldP spid="49" grpId="0"/>
      <p:bldP spid="5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p:txBody>
          <a:bodyPr/>
          <a:lstStyle/>
          <a:p>
            <a:r>
              <a:rPr lang="es-ES" dirty="0"/>
              <a:t>ASIGNACIÓN DOCENTE</a:t>
            </a:r>
          </a:p>
        </p:txBody>
      </p:sp>
      <p:sp>
        <p:nvSpPr>
          <p:cNvPr id="3" name="Marcador de texto 2">
            <a:extLst>
              <a:ext uri="{FF2B5EF4-FFF2-40B4-BE49-F238E27FC236}">
                <a16:creationId xmlns:a16="http://schemas.microsoft.com/office/drawing/2014/main" id="{4B193845-7700-7042-89E7-C9CEA822A41E}"/>
              </a:ext>
            </a:extLst>
          </p:cNvPr>
          <p:cNvSpPr>
            <a:spLocks noGrp="1"/>
          </p:cNvSpPr>
          <p:nvPr>
            <p:ph type="body" sz="quarter" idx="11"/>
          </p:nvPr>
        </p:nvSpPr>
        <p:spPr/>
        <p:txBody>
          <a:bodyPr/>
          <a:lstStyle/>
          <a:p>
            <a:r>
              <a:rPr lang="es-ES" dirty="0"/>
              <a:t>¿Cuándo sé qué clases tengo que dar?</a:t>
            </a:r>
          </a:p>
        </p:txBody>
      </p:sp>
      <p:sp>
        <p:nvSpPr>
          <p:cNvPr id="4" name="Marcador de texto 3">
            <a:extLst>
              <a:ext uri="{FF2B5EF4-FFF2-40B4-BE49-F238E27FC236}">
                <a16:creationId xmlns:a16="http://schemas.microsoft.com/office/drawing/2014/main" id="{E6931E41-4316-9248-8B73-9A8399DB977B}"/>
              </a:ext>
            </a:extLst>
          </p:cNvPr>
          <p:cNvSpPr>
            <a:spLocks noGrp="1"/>
          </p:cNvSpPr>
          <p:nvPr>
            <p:ph type="body" sz="quarter" idx="12"/>
          </p:nvPr>
        </p:nvSpPr>
        <p:spPr/>
        <p:txBody>
          <a:bodyPr/>
          <a:lstStyle/>
          <a:p>
            <a:pPr marL="285750" indent="-285750">
              <a:buFont typeface="Arial" panose="020B0604020202020204" pitchFamily="34" charset="0"/>
              <a:buChar char="•"/>
            </a:pPr>
            <a:r>
              <a:rPr lang="es-ES" dirty="0"/>
              <a:t>Este año: las que os hayan tocado</a:t>
            </a:r>
          </a:p>
          <a:p>
            <a:pPr marL="285750" indent="-285750">
              <a:buFont typeface="Arial" panose="020B0604020202020204" pitchFamily="34" charset="0"/>
              <a:buChar char="•"/>
            </a:pPr>
            <a:r>
              <a:rPr lang="es-ES" sz="1600" dirty="0"/>
              <a:t>En adelante:</a:t>
            </a:r>
          </a:p>
          <a:p>
            <a:pPr marL="971550" lvl="1" indent="-285750"/>
            <a:r>
              <a:rPr lang="es-ES" sz="1600" dirty="0"/>
              <a:t>Enero: Centros envían docencia a departamentos</a:t>
            </a:r>
          </a:p>
          <a:p>
            <a:pPr marL="971550" lvl="1" indent="-285750"/>
            <a:r>
              <a:rPr lang="es-ES" sz="1600" dirty="0"/>
              <a:t>Febrero-abril (aprox.): departamentos asignan docencia entre el profesorado</a:t>
            </a:r>
          </a:p>
        </p:txBody>
      </p:sp>
    </p:spTree>
    <p:extLst>
      <p:ext uri="{BB962C8B-B14F-4D97-AF65-F5344CB8AC3E}">
        <p14:creationId xmlns:p14="http://schemas.microsoft.com/office/powerpoint/2010/main" val="3752244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p:txBody>
          <a:bodyPr/>
          <a:lstStyle/>
          <a:p>
            <a:r>
              <a:rPr lang="es-ES"/>
              <a:t>CARRERA PROFESIONAL EN LA UPV</a:t>
            </a:r>
          </a:p>
        </p:txBody>
      </p:sp>
      <p:sp>
        <p:nvSpPr>
          <p:cNvPr id="3" name="Marcador de texto 2">
            <a:extLst>
              <a:ext uri="{FF2B5EF4-FFF2-40B4-BE49-F238E27FC236}">
                <a16:creationId xmlns:a16="http://schemas.microsoft.com/office/drawing/2014/main" id="{4B193845-7700-7042-89E7-C9CEA822A41E}"/>
              </a:ext>
            </a:extLst>
          </p:cNvPr>
          <p:cNvSpPr>
            <a:spLocks noGrp="1"/>
          </p:cNvSpPr>
          <p:nvPr>
            <p:ph type="body" sz="quarter" idx="11"/>
          </p:nvPr>
        </p:nvSpPr>
        <p:spPr/>
        <p:txBody>
          <a:bodyPr/>
          <a:lstStyle/>
          <a:p>
            <a:r>
              <a:rPr lang="es-ES" dirty="0"/>
              <a:t>Algunos enlaces y acciones de interés para comenzar…</a:t>
            </a:r>
          </a:p>
        </p:txBody>
      </p:sp>
      <p:sp>
        <p:nvSpPr>
          <p:cNvPr id="4" name="Marcador de texto 3">
            <a:extLst>
              <a:ext uri="{FF2B5EF4-FFF2-40B4-BE49-F238E27FC236}">
                <a16:creationId xmlns:a16="http://schemas.microsoft.com/office/drawing/2014/main" id="{E6931E41-4316-9248-8B73-9A8399DB977B}"/>
              </a:ext>
            </a:extLst>
          </p:cNvPr>
          <p:cNvSpPr>
            <a:spLocks noGrp="1"/>
          </p:cNvSpPr>
          <p:nvPr>
            <p:ph type="body" sz="quarter" idx="12"/>
          </p:nvPr>
        </p:nvSpPr>
        <p:spPr>
          <a:xfrm>
            <a:off x="830485" y="2620543"/>
            <a:ext cx="10117138" cy="3125833"/>
          </a:xfrm>
        </p:spPr>
        <p:txBody>
          <a:bodyPr/>
          <a:lstStyle/>
          <a:p>
            <a:pPr marL="285750" indent="-285750">
              <a:buFont typeface="Arial" panose="020B0604020202020204" pitchFamily="34" charset="0"/>
              <a:buChar char="•"/>
            </a:pPr>
            <a:r>
              <a:rPr lang="es-ES" sz="1600" dirty="0"/>
              <a:t>Asistencia a los cursos del ICE. Participación en grupos con profesores de otras disciplinas.</a:t>
            </a:r>
          </a:p>
          <a:p>
            <a:pPr marL="285750" indent="-285750">
              <a:buFont typeface="Arial" panose="020B0604020202020204" pitchFamily="34" charset="0"/>
              <a:buChar char="•"/>
            </a:pPr>
            <a:r>
              <a:rPr lang="es-ES" dirty="0"/>
              <a:t>Introducción de méritos (docencia, investigación, etc.) en </a:t>
            </a:r>
            <a:r>
              <a:rPr lang="es-ES" dirty="0" err="1"/>
              <a:t>Senia</a:t>
            </a:r>
            <a:r>
              <a:rPr lang="es-ES" dirty="0"/>
              <a:t> (en la Intranet).</a:t>
            </a:r>
          </a:p>
          <a:p>
            <a:pPr marL="285750" indent="-285750">
              <a:buFont typeface="Arial" panose="020B0604020202020204" pitchFamily="34" charset="0"/>
              <a:buChar char="•"/>
            </a:pPr>
            <a:r>
              <a:rPr lang="es-ES" sz="1600" dirty="0"/>
              <a:t>Repositorio institucional </a:t>
            </a:r>
            <a:r>
              <a:rPr lang="es-ES" dirty="0"/>
              <a:t>de vídeos: </a:t>
            </a:r>
            <a:r>
              <a:rPr lang="es-ES" dirty="0">
                <a:hlinkClick r:id="rId2"/>
              </a:rPr>
              <a:t>media UPV</a:t>
            </a:r>
            <a:endParaRPr lang="es-ES" dirty="0"/>
          </a:p>
          <a:p>
            <a:pPr marL="285750" indent="-285750">
              <a:buFont typeface="Arial" panose="020B0604020202020204" pitchFamily="34" charset="0"/>
              <a:buChar char="•"/>
            </a:pPr>
            <a:r>
              <a:rPr lang="es-ES" sz="1600" dirty="0">
                <a:hlinkClick r:id="rId3"/>
              </a:rPr>
              <a:t>Oficina de Aprendizaje Digital</a:t>
            </a:r>
            <a:r>
              <a:rPr lang="es-ES" sz="1600" dirty="0"/>
              <a:t>: nuevos recursos tecnológicos para la docencia.</a:t>
            </a:r>
          </a:p>
          <a:p>
            <a:pPr marL="285750" indent="-285750">
              <a:buFont typeface="Arial" panose="020B0604020202020204" pitchFamily="34" charset="0"/>
              <a:buChar char="•"/>
            </a:pPr>
            <a:r>
              <a:rPr lang="es-ES" dirty="0"/>
              <a:t>Dirección de </a:t>
            </a:r>
            <a:r>
              <a:rPr lang="es-ES" dirty="0" err="1"/>
              <a:t>TFGs</a:t>
            </a:r>
            <a:r>
              <a:rPr lang="es-ES" dirty="0"/>
              <a:t>, </a:t>
            </a:r>
            <a:r>
              <a:rPr lang="es-ES" dirty="0" err="1"/>
              <a:t>TFMs</a:t>
            </a:r>
            <a:r>
              <a:rPr lang="es-ES" dirty="0"/>
              <a:t> y Tesis (en </a:t>
            </a:r>
            <a:r>
              <a:rPr lang="es-ES" dirty="0" err="1"/>
              <a:t>cotutoría</a:t>
            </a:r>
            <a:r>
              <a:rPr lang="es-ES" dirty="0"/>
              <a:t> o en dirección única). Repositorio institucional en </a:t>
            </a:r>
            <a:r>
              <a:rPr lang="es-ES" dirty="0">
                <a:hlinkClick r:id="rId4"/>
              </a:rPr>
              <a:t>Riunet</a:t>
            </a:r>
            <a:r>
              <a:rPr lang="es-ES" dirty="0"/>
              <a:t>.</a:t>
            </a:r>
          </a:p>
          <a:p>
            <a:pPr marL="285750" indent="-285750">
              <a:buFont typeface="Arial" panose="020B0604020202020204" pitchFamily="34" charset="0"/>
              <a:buChar char="•"/>
            </a:pPr>
            <a:r>
              <a:rPr lang="es-ES" dirty="0"/>
              <a:t>Webs de nuestro y otros vicerrectorados:</a:t>
            </a:r>
          </a:p>
          <a:p>
            <a:pPr marL="971550" lvl="1" indent="-285750"/>
            <a:r>
              <a:rPr lang="es-ES" sz="1600" dirty="0">
                <a:hlinkClick r:id="rId5"/>
              </a:rPr>
              <a:t>Vicerrectorado de Profesorado y Ordenación Académica</a:t>
            </a:r>
            <a:endParaRPr lang="es-ES" sz="1600" dirty="0">
              <a:hlinkClick r:id="rId6"/>
            </a:endParaRPr>
          </a:p>
          <a:p>
            <a:pPr marL="971550" lvl="1" indent="-285750"/>
            <a:r>
              <a:rPr lang="es-ES" sz="1600" dirty="0">
                <a:hlinkClick r:id="rId6"/>
              </a:rPr>
              <a:t>Vicerrectorado de Investigación</a:t>
            </a:r>
            <a:endParaRPr lang="es-ES" sz="1600" dirty="0"/>
          </a:p>
          <a:p>
            <a:pPr marL="971550" lvl="1" indent="-285750"/>
            <a:r>
              <a:rPr lang="es-ES" sz="1600" dirty="0">
                <a:hlinkClick r:id="rId7"/>
              </a:rPr>
              <a:t>Vicerrectorado de Innovación y Transferencia</a:t>
            </a:r>
            <a:endParaRPr lang="es-ES" sz="1600" dirty="0"/>
          </a:p>
          <a:p>
            <a:pPr marL="971550" lvl="1" indent="-285750"/>
            <a:r>
              <a:rPr lang="es-ES" sz="1600" dirty="0">
                <a:hlinkClick r:id="rId8"/>
              </a:rPr>
              <a:t>Vicerrectorado de Planificación, Estudios, Calidad </a:t>
            </a:r>
            <a:r>
              <a:rPr lang="es-ES" sz="1600">
                <a:hlinkClick r:id="rId8"/>
              </a:rPr>
              <a:t>y Acreditación</a:t>
            </a:r>
            <a:endParaRPr lang="es-ES" sz="1600" dirty="0"/>
          </a:p>
          <a:p>
            <a:pPr marL="971550" lvl="1" indent="-285750"/>
            <a:endParaRPr lang="es-ES" dirty="0"/>
          </a:p>
        </p:txBody>
      </p:sp>
    </p:spTree>
    <p:extLst>
      <p:ext uri="{BB962C8B-B14F-4D97-AF65-F5344CB8AC3E}">
        <p14:creationId xmlns:p14="http://schemas.microsoft.com/office/powerpoint/2010/main" val="362742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a:xfrm>
            <a:off x="691095" y="757925"/>
            <a:ext cx="10206138" cy="625650"/>
          </a:xfrm>
        </p:spPr>
        <p:txBody>
          <a:bodyPr/>
          <a:lstStyle/>
          <a:p>
            <a:r>
              <a:rPr lang="es-ES">
                <a:latin typeface="Helvetica Light"/>
              </a:rPr>
              <a:t>Profesorado</a:t>
            </a:r>
            <a:endParaRPr lang="es-ES"/>
          </a:p>
        </p:txBody>
      </p:sp>
      <p:sp>
        <p:nvSpPr>
          <p:cNvPr id="8" name="CuadroTexto 7">
            <a:extLst>
              <a:ext uri="{FF2B5EF4-FFF2-40B4-BE49-F238E27FC236}">
                <a16:creationId xmlns:a16="http://schemas.microsoft.com/office/drawing/2014/main" id="{AEA5ABF9-B42C-4FA2-BB63-E3233521494F}"/>
              </a:ext>
            </a:extLst>
          </p:cNvPr>
          <p:cNvSpPr txBox="1"/>
          <p:nvPr/>
        </p:nvSpPr>
        <p:spPr>
          <a:xfrm>
            <a:off x="4027449" y="2884449"/>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s-ES">
              <a:cs typeface="Times New Roman"/>
            </a:endParaRPr>
          </a:p>
        </p:txBody>
      </p:sp>
      <p:sp>
        <p:nvSpPr>
          <p:cNvPr id="10" name="CuadroTexto 9">
            <a:extLst>
              <a:ext uri="{FF2B5EF4-FFF2-40B4-BE49-F238E27FC236}">
                <a16:creationId xmlns:a16="http://schemas.microsoft.com/office/drawing/2014/main" id="{E9F63B5A-ACCB-4E39-915C-7F7E896120F0}"/>
              </a:ext>
            </a:extLst>
          </p:cNvPr>
          <p:cNvSpPr txBox="1"/>
          <p:nvPr/>
        </p:nvSpPr>
        <p:spPr>
          <a:xfrm>
            <a:off x="1373226" y="1772812"/>
            <a:ext cx="9266663"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s-ES" sz="1600" b="0" dirty="0">
              <a:latin typeface="Helvetica Light"/>
              <a:cs typeface="Times New Roman"/>
            </a:endParaRPr>
          </a:p>
          <a:p>
            <a:r>
              <a:rPr lang="es-ES" sz="1600" b="0" dirty="0">
                <a:latin typeface="Helvetica Light"/>
                <a:cs typeface="Times New Roman"/>
              </a:rPr>
              <a:t>•</a:t>
            </a:r>
            <a:r>
              <a:rPr lang="es-ES" sz="1600" dirty="0">
                <a:latin typeface="Helvetica Light"/>
                <a:cs typeface="Times New Roman"/>
              </a:rPr>
              <a:t>Gestión de la Oferta de Empleo Público. </a:t>
            </a:r>
          </a:p>
          <a:p>
            <a:endParaRPr lang="es-ES" sz="1600" b="0" dirty="0">
              <a:latin typeface="Helvetica Light"/>
              <a:cs typeface="Times New Roman"/>
            </a:endParaRPr>
          </a:p>
          <a:p>
            <a:r>
              <a:rPr lang="es-ES" sz="1600" b="0" dirty="0">
                <a:latin typeface="Helvetica Light"/>
                <a:cs typeface="Times New Roman"/>
              </a:rPr>
              <a:t>•</a:t>
            </a:r>
            <a:r>
              <a:rPr lang="es-ES" sz="1600" dirty="0">
                <a:latin typeface="Helvetica Light"/>
                <a:cs typeface="Times New Roman"/>
              </a:rPr>
              <a:t>Realización de estudios, análisis e informes de la plantilla de profesorado.</a:t>
            </a:r>
          </a:p>
          <a:p>
            <a:endParaRPr lang="es-ES" sz="1600" b="0" dirty="0">
              <a:latin typeface="Helvetica Light"/>
              <a:cs typeface="Times New Roman"/>
            </a:endParaRPr>
          </a:p>
          <a:p>
            <a:r>
              <a:rPr lang="es-ES" sz="1600" b="0" dirty="0">
                <a:latin typeface="Helvetica Light"/>
                <a:cs typeface="Times New Roman"/>
              </a:rPr>
              <a:t>•</a:t>
            </a:r>
            <a:r>
              <a:rPr lang="es-ES" sz="1600" dirty="0">
                <a:latin typeface="Helvetica Light"/>
                <a:cs typeface="Times New Roman"/>
              </a:rPr>
              <a:t>Desarrollo y gestión del sistema de valoración de la actividad docente del profesorado.</a:t>
            </a:r>
          </a:p>
          <a:p>
            <a:endParaRPr lang="es-ES" sz="1600" dirty="0">
              <a:latin typeface="Helvetica Light"/>
              <a:cs typeface="Times New Roman"/>
            </a:endParaRPr>
          </a:p>
          <a:p>
            <a:r>
              <a:rPr lang="es-ES" sz="1600" b="0" dirty="0">
                <a:latin typeface="Helvetica Light"/>
                <a:cs typeface="Times New Roman"/>
              </a:rPr>
              <a:t>•Firma de acuerdos y convenios relativos a profesorado.</a:t>
            </a:r>
          </a:p>
          <a:p>
            <a:endParaRPr lang="es-ES" sz="1600" b="0" dirty="0">
              <a:latin typeface="Helvetica Light"/>
              <a:cs typeface="Times New Roman"/>
            </a:endParaRPr>
          </a:p>
          <a:p>
            <a:r>
              <a:rPr lang="es-ES" sz="1600" b="0" dirty="0">
                <a:latin typeface="Helvetica Light"/>
                <a:cs typeface="Times New Roman"/>
              </a:rPr>
              <a:t>•Concesión de venia </a:t>
            </a:r>
            <a:r>
              <a:rPr lang="es-ES" sz="1600" b="0" dirty="0" err="1">
                <a:latin typeface="Helvetica Light"/>
                <a:cs typeface="Times New Roman"/>
              </a:rPr>
              <a:t>docendi</a:t>
            </a:r>
            <a:r>
              <a:rPr lang="es-ES" sz="1600" b="0" dirty="0">
                <a:latin typeface="Helvetica Light"/>
                <a:cs typeface="Times New Roman"/>
              </a:rPr>
              <a:t>.</a:t>
            </a:r>
          </a:p>
          <a:p>
            <a:endParaRPr lang="es-ES" sz="1600" b="0" dirty="0">
              <a:latin typeface="Helvetica Light"/>
              <a:cs typeface="Times New Roman"/>
            </a:endParaRPr>
          </a:p>
          <a:p>
            <a:r>
              <a:rPr lang="es-ES" sz="1600" b="0" dirty="0">
                <a:latin typeface="Helvetica Light"/>
                <a:cs typeface="Times New Roman"/>
              </a:rPr>
              <a:t>•Licencias por año sabático y permisos de larga duración.</a:t>
            </a:r>
          </a:p>
          <a:p>
            <a:endParaRPr lang="es-ES" sz="1600" b="0" dirty="0">
              <a:latin typeface="Helvetica Light"/>
              <a:cs typeface="Times New Roman"/>
            </a:endParaRPr>
          </a:p>
          <a:p>
            <a:r>
              <a:rPr lang="es-ES" sz="1600" b="0" dirty="0">
                <a:latin typeface="Helvetica Light"/>
                <a:cs typeface="Times New Roman"/>
              </a:rPr>
              <a:t>•Nombramiento de colaboradores honoríficos.</a:t>
            </a:r>
          </a:p>
          <a:p>
            <a:endParaRPr lang="es-ES" sz="1600" b="0" dirty="0">
              <a:latin typeface="Helvetica Light"/>
              <a:cs typeface="Times New Roman"/>
            </a:endParaRPr>
          </a:p>
          <a:p>
            <a:r>
              <a:rPr lang="es-ES" sz="1600" b="0" dirty="0">
                <a:latin typeface="Helvetica Light"/>
                <a:cs typeface="Times New Roman"/>
              </a:rPr>
              <a:t>•</a:t>
            </a:r>
            <a:r>
              <a:rPr lang="es-ES" sz="1600" u="sng" dirty="0">
                <a:latin typeface="Helvetica Light"/>
                <a:cs typeface="Times New Roman"/>
              </a:rPr>
              <a:t>Cualquier otro asunto que afecte al PDI</a:t>
            </a:r>
          </a:p>
        </p:txBody>
      </p:sp>
      <p:sp>
        <p:nvSpPr>
          <p:cNvPr id="12" name="Marcador de texto 2">
            <a:extLst>
              <a:ext uri="{FF2B5EF4-FFF2-40B4-BE49-F238E27FC236}">
                <a16:creationId xmlns:a16="http://schemas.microsoft.com/office/drawing/2014/main" id="{BF0862A4-D3CC-455A-8591-EC3C045CAD18}"/>
              </a:ext>
            </a:extLst>
          </p:cNvPr>
          <p:cNvSpPr>
            <a:spLocks noGrp="1"/>
          </p:cNvSpPr>
          <p:nvPr>
            <p:ph type="body" sz="quarter" idx="11"/>
          </p:nvPr>
        </p:nvSpPr>
        <p:spPr>
          <a:xfrm>
            <a:off x="691095" y="1379210"/>
            <a:ext cx="8167688" cy="563562"/>
          </a:xfrm>
        </p:spPr>
        <p:txBody>
          <a:bodyPr lIns="91440" tIns="45720" rIns="91440" bIns="45720" anchor="t"/>
          <a:lstStyle/>
          <a:p>
            <a:r>
              <a:rPr lang="es-ES">
                <a:latin typeface="Helvetica Light"/>
              </a:rPr>
              <a:t>Funciones:</a:t>
            </a:r>
          </a:p>
          <a:p>
            <a:endParaRPr lang="es-ES" sz="1600" spc="0">
              <a:solidFill>
                <a:schemeClr val="tx1">
                  <a:lumMod val="95000"/>
                  <a:lumOff val="5000"/>
                </a:schemeClr>
              </a:solidFill>
            </a:endParaRPr>
          </a:p>
        </p:txBody>
      </p:sp>
    </p:spTree>
    <p:extLst>
      <p:ext uri="{BB962C8B-B14F-4D97-AF65-F5344CB8AC3E}">
        <p14:creationId xmlns:p14="http://schemas.microsoft.com/office/powerpoint/2010/main" val="2846927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Texto&#10;&#10;Descripción generada automáticamente">
            <a:extLst>
              <a:ext uri="{FF2B5EF4-FFF2-40B4-BE49-F238E27FC236}">
                <a16:creationId xmlns:a16="http://schemas.microsoft.com/office/drawing/2014/main" id="{671AC232-B9F8-9975-ECAC-15AA0351EF81}"/>
              </a:ext>
            </a:extLst>
          </p:cNvPr>
          <p:cNvPicPr>
            <a:picLocks noChangeAspect="1"/>
          </p:cNvPicPr>
          <p:nvPr/>
        </p:nvPicPr>
        <p:blipFill>
          <a:blip r:embed="rId2"/>
          <a:stretch>
            <a:fillRect/>
          </a:stretch>
        </p:blipFill>
        <p:spPr>
          <a:xfrm>
            <a:off x="422511" y="2809624"/>
            <a:ext cx="11537478" cy="1793199"/>
          </a:xfrm>
          <a:prstGeom prst="rect">
            <a:avLst/>
          </a:prstGeom>
        </p:spPr>
      </p:pic>
    </p:spTree>
    <p:extLst>
      <p:ext uri="{BB962C8B-B14F-4D97-AF65-F5344CB8AC3E}">
        <p14:creationId xmlns:p14="http://schemas.microsoft.com/office/powerpoint/2010/main" val="231440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6658D-899A-B040-9D58-A41AC8520945}"/>
              </a:ext>
            </a:extLst>
          </p:cNvPr>
          <p:cNvSpPr>
            <a:spLocks noGrp="1"/>
          </p:cNvSpPr>
          <p:nvPr>
            <p:ph type="title"/>
          </p:nvPr>
        </p:nvSpPr>
        <p:spPr/>
        <p:txBody>
          <a:bodyPr/>
          <a:lstStyle/>
          <a:p>
            <a:r>
              <a:rPr lang="es-ES">
                <a:latin typeface="Helvetica Light"/>
              </a:rPr>
              <a:t>Profesorado</a:t>
            </a:r>
            <a:endParaRPr lang="es-ES"/>
          </a:p>
        </p:txBody>
      </p:sp>
      <p:sp>
        <p:nvSpPr>
          <p:cNvPr id="3" name="Marcador de texto 2">
            <a:extLst>
              <a:ext uri="{FF2B5EF4-FFF2-40B4-BE49-F238E27FC236}">
                <a16:creationId xmlns:a16="http://schemas.microsoft.com/office/drawing/2014/main" id="{4B193845-7700-7042-89E7-C9CEA822A41E}"/>
              </a:ext>
            </a:extLst>
          </p:cNvPr>
          <p:cNvSpPr>
            <a:spLocks noGrp="1"/>
          </p:cNvSpPr>
          <p:nvPr>
            <p:ph type="body" sz="quarter" idx="11"/>
          </p:nvPr>
        </p:nvSpPr>
        <p:spPr/>
        <p:txBody>
          <a:bodyPr lIns="91440" tIns="45720" rIns="91440" bIns="45720" anchor="t"/>
          <a:lstStyle/>
          <a:p>
            <a:r>
              <a:rPr lang="es-ES" err="1">
                <a:latin typeface="Helvetica Light"/>
              </a:rPr>
              <a:t>Senia</a:t>
            </a:r>
            <a:endParaRPr lang="es-ES" err="1"/>
          </a:p>
        </p:txBody>
      </p:sp>
      <p:pic>
        <p:nvPicPr>
          <p:cNvPr id="7" name="Imagen 6" descr="Texto&#10;&#10;Descripción generada automáticamente">
            <a:extLst>
              <a:ext uri="{FF2B5EF4-FFF2-40B4-BE49-F238E27FC236}">
                <a16:creationId xmlns:a16="http://schemas.microsoft.com/office/drawing/2014/main" id="{0607A0DA-CCE7-D672-FE8B-637CE5F44ACE}"/>
              </a:ext>
            </a:extLst>
          </p:cNvPr>
          <p:cNvPicPr>
            <a:picLocks noChangeAspect="1"/>
          </p:cNvPicPr>
          <p:nvPr/>
        </p:nvPicPr>
        <p:blipFill>
          <a:blip r:embed="rId2"/>
          <a:stretch>
            <a:fillRect/>
          </a:stretch>
        </p:blipFill>
        <p:spPr>
          <a:xfrm>
            <a:off x="2376487" y="2724150"/>
            <a:ext cx="4105275" cy="2409825"/>
          </a:xfrm>
          <a:prstGeom prst="rect">
            <a:avLst/>
          </a:prstGeom>
        </p:spPr>
      </p:pic>
    </p:spTree>
    <p:extLst>
      <p:ext uri="{BB962C8B-B14F-4D97-AF65-F5344CB8AC3E}">
        <p14:creationId xmlns:p14="http://schemas.microsoft.com/office/powerpoint/2010/main" val="14009590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nterfaz de usuario gráfica, Texto, Aplicación, Correo electrónico&#10;&#10;Descripción generada automáticamente">
            <a:extLst>
              <a:ext uri="{FF2B5EF4-FFF2-40B4-BE49-F238E27FC236}">
                <a16:creationId xmlns:a16="http://schemas.microsoft.com/office/drawing/2014/main" id="{2CD2658D-9361-3BDC-5D6C-FD1D00547864}"/>
              </a:ext>
            </a:extLst>
          </p:cNvPr>
          <p:cNvPicPr>
            <a:picLocks noChangeAspect="1"/>
          </p:cNvPicPr>
          <p:nvPr/>
        </p:nvPicPr>
        <p:blipFill>
          <a:blip r:embed="rId2"/>
          <a:stretch>
            <a:fillRect/>
          </a:stretch>
        </p:blipFill>
        <p:spPr>
          <a:xfrm>
            <a:off x="2145506" y="1302543"/>
            <a:ext cx="8674894" cy="4776788"/>
          </a:xfrm>
          <a:prstGeom prst="rect">
            <a:avLst/>
          </a:prstGeom>
        </p:spPr>
      </p:pic>
    </p:spTree>
    <p:extLst>
      <p:ext uri="{BB962C8B-B14F-4D97-AF65-F5344CB8AC3E}">
        <p14:creationId xmlns:p14="http://schemas.microsoft.com/office/powerpoint/2010/main" val="63523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A42CCAC-4927-BB4D-BAB7-F769DC2A53A8}"/>
              </a:ext>
            </a:extLst>
          </p:cNvPr>
          <p:cNvPicPr>
            <a:picLocks noChangeAspect="1"/>
          </p:cNvPicPr>
          <p:nvPr/>
        </p:nvPicPr>
        <p:blipFill>
          <a:blip r:embed="rId2"/>
          <a:stretch>
            <a:fillRect/>
          </a:stretch>
        </p:blipFill>
        <p:spPr>
          <a:xfrm>
            <a:off x="3332381" y="3624452"/>
            <a:ext cx="8100026" cy="2315561"/>
          </a:xfrm>
          <a:prstGeom prst="rect">
            <a:avLst/>
          </a:prstGeom>
          <a:effectLst>
            <a:outerShdw blurRad="50800" dist="38100" dir="2700000" algn="tl" rotWithShape="0">
              <a:prstClr val="black">
                <a:alpha val="40000"/>
              </a:prstClr>
            </a:outerShdw>
          </a:effectLst>
        </p:spPr>
      </p:pic>
      <p:pic>
        <p:nvPicPr>
          <p:cNvPr id="11" name="Imagen 11" descr="Interfaz de usuario gráfica, Aplicación&#10;&#10;Descripción generada automáticamente">
            <a:extLst>
              <a:ext uri="{FF2B5EF4-FFF2-40B4-BE49-F238E27FC236}">
                <a16:creationId xmlns:a16="http://schemas.microsoft.com/office/drawing/2014/main" id="{4F8CEEA9-E5FE-4487-829E-D181282F6209}"/>
              </a:ext>
            </a:extLst>
          </p:cNvPr>
          <p:cNvPicPr>
            <a:picLocks noChangeAspect="1"/>
          </p:cNvPicPr>
          <p:nvPr/>
        </p:nvPicPr>
        <p:blipFill>
          <a:blip r:embed="rId3"/>
          <a:stretch>
            <a:fillRect/>
          </a:stretch>
        </p:blipFill>
        <p:spPr>
          <a:xfrm>
            <a:off x="5371719" y="1822697"/>
            <a:ext cx="6060688" cy="1428807"/>
          </a:xfrm>
          <a:prstGeom prst="rect">
            <a:avLst/>
          </a:prstGeom>
        </p:spPr>
      </p:pic>
      <p:sp>
        <p:nvSpPr>
          <p:cNvPr id="12" name="CuadroTexto 11">
            <a:extLst>
              <a:ext uri="{FF2B5EF4-FFF2-40B4-BE49-F238E27FC236}">
                <a16:creationId xmlns:a16="http://schemas.microsoft.com/office/drawing/2014/main" id="{9C1D43DD-BA1D-46B7-8721-670E0B80FD65}"/>
              </a:ext>
            </a:extLst>
          </p:cNvPr>
          <p:cNvSpPr txBox="1"/>
          <p:nvPr/>
        </p:nvSpPr>
        <p:spPr>
          <a:xfrm>
            <a:off x="629934" y="988086"/>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sz="2400" b="0" spc="-150" dirty="0">
                <a:solidFill>
                  <a:srgbClr val="FFC000"/>
                </a:solidFill>
                <a:latin typeface="Helvetica Light"/>
              </a:rPr>
              <a:t>Listados</a:t>
            </a:r>
          </a:p>
        </p:txBody>
      </p:sp>
      <p:pic>
        <p:nvPicPr>
          <p:cNvPr id="2" name="Imagen 1"/>
          <p:cNvPicPr>
            <a:picLocks noChangeAspect="1"/>
          </p:cNvPicPr>
          <p:nvPr/>
        </p:nvPicPr>
        <p:blipFill>
          <a:blip r:embed="rId4"/>
          <a:stretch>
            <a:fillRect/>
          </a:stretch>
        </p:blipFill>
        <p:spPr>
          <a:xfrm>
            <a:off x="1130023" y="1632226"/>
            <a:ext cx="3362325" cy="1809750"/>
          </a:xfrm>
          <a:prstGeom prst="rect">
            <a:avLst/>
          </a:prstGeom>
        </p:spPr>
      </p:pic>
    </p:spTree>
    <p:extLst>
      <p:ext uri="{BB962C8B-B14F-4D97-AF65-F5344CB8AC3E}">
        <p14:creationId xmlns:p14="http://schemas.microsoft.com/office/powerpoint/2010/main" val="2804698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92756" y="322402"/>
            <a:ext cx="11117888" cy="446469"/>
          </a:xfrm>
          <a:prstGeom prst="rect">
            <a:avLst/>
          </a:prstGeom>
        </p:spPr>
        <p:txBody>
          <a:bodyPr lIns="0" tIns="0" rIns="0" bIns="0" rtlCol="0" anchor="t">
            <a:spAutoFit/>
          </a:bodyPr>
          <a:lstStyle/>
          <a:p>
            <a:pPr algn="ctr">
              <a:lnSpc>
                <a:spcPts val="3745"/>
              </a:lnSpc>
            </a:pPr>
            <a:r>
              <a:rPr lang="en-US" sz="2675" b="1" dirty="0">
                <a:solidFill>
                  <a:srgbClr val="F78B26"/>
                </a:solidFill>
                <a:latin typeface="Montserrat Bold"/>
                <a:ea typeface="Montserrat Bold"/>
                <a:cs typeface="Montserrat Bold"/>
                <a:sym typeface="Montserrat Bold"/>
              </a:rPr>
              <a:t>Unidad de Desarrollo </a:t>
            </a:r>
            <a:r>
              <a:rPr lang="en-US" sz="2675" b="1" dirty="0" err="1">
                <a:solidFill>
                  <a:srgbClr val="F78B26"/>
                </a:solidFill>
                <a:latin typeface="Montserrat Bold"/>
                <a:ea typeface="Montserrat Bold"/>
                <a:cs typeface="Montserrat Bold"/>
                <a:sym typeface="Montserrat Bold"/>
              </a:rPr>
              <a:t>académico</a:t>
            </a:r>
            <a:endParaRPr lang="en-US" sz="2675" b="1" dirty="0">
              <a:solidFill>
                <a:srgbClr val="F78B26"/>
              </a:solidFill>
              <a:latin typeface="Montserrat Bold"/>
              <a:ea typeface="Montserrat Bold"/>
              <a:cs typeface="Montserrat Bold"/>
              <a:sym typeface="Montserrat Bold"/>
            </a:endParaRPr>
          </a:p>
        </p:txBody>
      </p:sp>
      <p:sp>
        <p:nvSpPr>
          <p:cNvPr id="3" name="Freeform 3"/>
          <p:cNvSpPr/>
          <p:nvPr/>
        </p:nvSpPr>
        <p:spPr>
          <a:xfrm>
            <a:off x="2461925" y="809369"/>
            <a:ext cx="323401" cy="338640"/>
          </a:xfrm>
          <a:custGeom>
            <a:avLst/>
            <a:gdLst/>
            <a:ahLst/>
            <a:cxnLst/>
            <a:rect l="l" t="t" r="r" b="b"/>
            <a:pathLst>
              <a:path w="485102" h="507960">
                <a:moveTo>
                  <a:pt x="0" y="0"/>
                </a:moveTo>
                <a:lnTo>
                  <a:pt x="485102" y="0"/>
                </a:lnTo>
                <a:lnTo>
                  <a:pt x="485102" y="507960"/>
                </a:lnTo>
                <a:lnTo>
                  <a:pt x="0" y="50796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ES" sz="1200"/>
          </a:p>
        </p:txBody>
      </p:sp>
      <p:sp>
        <p:nvSpPr>
          <p:cNvPr id="4" name="Freeform 4"/>
          <p:cNvSpPr/>
          <p:nvPr/>
        </p:nvSpPr>
        <p:spPr>
          <a:xfrm>
            <a:off x="170516" y="3679583"/>
            <a:ext cx="660529" cy="691653"/>
          </a:xfrm>
          <a:custGeom>
            <a:avLst/>
            <a:gdLst/>
            <a:ahLst/>
            <a:cxnLst/>
            <a:rect l="l" t="t" r="r" b="b"/>
            <a:pathLst>
              <a:path w="990793" h="1037479">
                <a:moveTo>
                  <a:pt x="0" y="0"/>
                </a:moveTo>
                <a:lnTo>
                  <a:pt x="990793" y="0"/>
                </a:lnTo>
                <a:lnTo>
                  <a:pt x="990793" y="1037479"/>
                </a:lnTo>
                <a:lnTo>
                  <a:pt x="0" y="103747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ES" sz="1200"/>
          </a:p>
        </p:txBody>
      </p:sp>
      <p:sp>
        <p:nvSpPr>
          <p:cNvPr id="5" name="Freeform 5"/>
          <p:cNvSpPr/>
          <p:nvPr/>
        </p:nvSpPr>
        <p:spPr>
          <a:xfrm>
            <a:off x="473031" y="4828362"/>
            <a:ext cx="1016863" cy="1064777"/>
          </a:xfrm>
          <a:custGeom>
            <a:avLst/>
            <a:gdLst/>
            <a:ahLst/>
            <a:cxnLst/>
            <a:rect l="l" t="t" r="r" b="b"/>
            <a:pathLst>
              <a:path w="1525294" h="1597166">
                <a:moveTo>
                  <a:pt x="0" y="0"/>
                </a:moveTo>
                <a:lnTo>
                  <a:pt x="1525294" y="0"/>
                </a:lnTo>
                <a:lnTo>
                  <a:pt x="1525294" y="1597166"/>
                </a:lnTo>
                <a:lnTo>
                  <a:pt x="0" y="159716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ES" sz="1200"/>
          </a:p>
        </p:txBody>
      </p:sp>
      <p:sp>
        <p:nvSpPr>
          <p:cNvPr id="6" name="Freeform 6"/>
          <p:cNvSpPr/>
          <p:nvPr/>
        </p:nvSpPr>
        <p:spPr>
          <a:xfrm>
            <a:off x="137575" y="6324600"/>
            <a:ext cx="670914" cy="412384"/>
          </a:xfrm>
          <a:custGeom>
            <a:avLst/>
            <a:gdLst/>
            <a:ahLst/>
            <a:cxnLst/>
            <a:rect l="l" t="t" r="r" b="b"/>
            <a:pathLst>
              <a:path w="1006371" h="618576">
                <a:moveTo>
                  <a:pt x="0" y="0"/>
                </a:moveTo>
                <a:lnTo>
                  <a:pt x="1006370" y="0"/>
                </a:lnTo>
                <a:lnTo>
                  <a:pt x="1006370" y="618576"/>
                </a:lnTo>
                <a:lnTo>
                  <a:pt x="0" y="618576"/>
                </a:lnTo>
                <a:lnTo>
                  <a:pt x="0" y="0"/>
                </a:lnTo>
                <a:close/>
              </a:path>
            </a:pathLst>
          </a:custGeom>
          <a:blipFill>
            <a:blip r:embed="rId8"/>
            <a:stretch>
              <a:fillRect r="-158862"/>
            </a:stretch>
          </a:blipFill>
        </p:spPr>
        <p:txBody>
          <a:bodyPr/>
          <a:lstStyle/>
          <a:p>
            <a:endParaRPr lang="es-ES" sz="1200"/>
          </a:p>
        </p:txBody>
      </p:sp>
      <p:sp>
        <p:nvSpPr>
          <p:cNvPr id="7" name="Freeform 7"/>
          <p:cNvSpPr/>
          <p:nvPr/>
        </p:nvSpPr>
        <p:spPr>
          <a:xfrm>
            <a:off x="377655" y="369679"/>
            <a:ext cx="1026830" cy="551151"/>
          </a:xfrm>
          <a:custGeom>
            <a:avLst/>
            <a:gdLst/>
            <a:ahLst/>
            <a:cxnLst/>
            <a:rect l="l" t="t" r="r" b="b"/>
            <a:pathLst>
              <a:path w="1540245" h="826726">
                <a:moveTo>
                  <a:pt x="0" y="0"/>
                </a:moveTo>
                <a:lnTo>
                  <a:pt x="1540245" y="0"/>
                </a:lnTo>
                <a:lnTo>
                  <a:pt x="1540245" y="826726"/>
                </a:lnTo>
                <a:lnTo>
                  <a:pt x="0" y="826726"/>
                </a:lnTo>
                <a:lnTo>
                  <a:pt x="0" y="0"/>
                </a:lnTo>
                <a:close/>
              </a:path>
            </a:pathLst>
          </a:custGeom>
          <a:blipFill>
            <a:blip r:embed="rId8"/>
            <a:stretch>
              <a:fillRect t="-13594" r="-156781"/>
            </a:stretch>
          </a:blipFill>
        </p:spPr>
        <p:txBody>
          <a:bodyPr/>
          <a:lstStyle/>
          <a:p>
            <a:endParaRPr lang="es-ES" sz="1200"/>
          </a:p>
        </p:txBody>
      </p:sp>
      <p:sp>
        <p:nvSpPr>
          <p:cNvPr id="8" name="Freeform 8"/>
          <p:cNvSpPr/>
          <p:nvPr/>
        </p:nvSpPr>
        <p:spPr>
          <a:xfrm>
            <a:off x="2202086" y="872634"/>
            <a:ext cx="4449213" cy="4658863"/>
          </a:xfrm>
          <a:custGeom>
            <a:avLst/>
            <a:gdLst/>
            <a:ahLst/>
            <a:cxnLst/>
            <a:rect l="l" t="t" r="r" b="b"/>
            <a:pathLst>
              <a:path w="6673820" h="6988294">
                <a:moveTo>
                  <a:pt x="0" y="0"/>
                </a:moveTo>
                <a:lnTo>
                  <a:pt x="6673820" y="0"/>
                </a:lnTo>
                <a:lnTo>
                  <a:pt x="6673820" y="6988293"/>
                </a:lnTo>
                <a:lnTo>
                  <a:pt x="0" y="698829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ES" sz="1200"/>
          </a:p>
        </p:txBody>
      </p:sp>
      <p:sp>
        <p:nvSpPr>
          <p:cNvPr id="9" name="TextBox 9"/>
          <p:cNvSpPr txBox="1"/>
          <p:nvPr/>
        </p:nvSpPr>
        <p:spPr>
          <a:xfrm>
            <a:off x="2885715" y="1320640"/>
            <a:ext cx="2968049" cy="1284134"/>
          </a:xfrm>
          <a:prstGeom prst="rect">
            <a:avLst/>
          </a:prstGeom>
        </p:spPr>
        <p:txBody>
          <a:bodyPr lIns="0" tIns="0" rIns="0" bIns="0" rtlCol="0" anchor="t">
            <a:spAutoFit/>
          </a:bodyPr>
          <a:lstStyle/>
          <a:p>
            <a:pPr>
              <a:lnSpc>
                <a:spcPts val="11731"/>
              </a:lnSpc>
            </a:pPr>
            <a:r>
              <a:rPr lang="en-US" sz="4692" b="1" spc="-42">
                <a:solidFill>
                  <a:srgbClr val="FFFFFF"/>
                </a:solidFill>
                <a:latin typeface="Dosis Semi Bold Bold"/>
                <a:ea typeface="Dosis Semi Bold Bold"/>
                <a:cs typeface="Dosis Semi Bold Bold"/>
                <a:sym typeface="Dosis Semi Bold Bold"/>
              </a:rPr>
              <a:t>Individual</a:t>
            </a:r>
          </a:p>
        </p:txBody>
      </p:sp>
      <p:sp>
        <p:nvSpPr>
          <p:cNvPr id="10" name="Freeform 10"/>
          <p:cNvSpPr/>
          <p:nvPr/>
        </p:nvSpPr>
        <p:spPr>
          <a:xfrm>
            <a:off x="5295919" y="962354"/>
            <a:ext cx="4408333" cy="4616055"/>
          </a:xfrm>
          <a:custGeom>
            <a:avLst/>
            <a:gdLst/>
            <a:ahLst/>
            <a:cxnLst/>
            <a:rect l="l" t="t" r="r" b="b"/>
            <a:pathLst>
              <a:path w="6612500" h="6924083">
                <a:moveTo>
                  <a:pt x="0" y="0"/>
                </a:moveTo>
                <a:lnTo>
                  <a:pt x="6612500" y="0"/>
                </a:lnTo>
                <a:lnTo>
                  <a:pt x="6612500" y="6924084"/>
                </a:lnTo>
                <a:lnTo>
                  <a:pt x="0" y="69240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ES" sz="1200"/>
          </a:p>
        </p:txBody>
      </p:sp>
      <p:sp>
        <p:nvSpPr>
          <p:cNvPr id="11" name="TextBox 11"/>
          <p:cNvSpPr txBox="1"/>
          <p:nvPr/>
        </p:nvSpPr>
        <p:spPr>
          <a:xfrm>
            <a:off x="6423925" y="1468977"/>
            <a:ext cx="4732784" cy="1284134"/>
          </a:xfrm>
          <a:prstGeom prst="rect">
            <a:avLst/>
          </a:prstGeom>
        </p:spPr>
        <p:txBody>
          <a:bodyPr lIns="0" tIns="0" rIns="0" bIns="0" rtlCol="0" anchor="t">
            <a:spAutoFit/>
          </a:bodyPr>
          <a:lstStyle/>
          <a:p>
            <a:pPr>
              <a:lnSpc>
                <a:spcPts val="11731"/>
              </a:lnSpc>
            </a:pPr>
            <a:r>
              <a:rPr lang="en-US" sz="4692" b="1" spc="-42">
                <a:solidFill>
                  <a:srgbClr val="FFFFFF"/>
                </a:solidFill>
                <a:latin typeface="Dosis Semi Bold Bold"/>
                <a:ea typeface="Dosis Semi Bold Bold"/>
                <a:cs typeface="Dosis Semi Bold Bold"/>
                <a:sym typeface="Dosis Semi Bold Bold"/>
              </a:rPr>
              <a:t>Institucional</a:t>
            </a:r>
          </a:p>
        </p:txBody>
      </p:sp>
      <p:sp>
        <p:nvSpPr>
          <p:cNvPr id="12" name="Freeform 12"/>
          <p:cNvSpPr/>
          <p:nvPr/>
        </p:nvSpPr>
        <p:spPr>
          <a:xfrm>
            <a:off x="5771935" y="872634"/>
            <a:ext cx="879364" cy="4606641"/>
          </a:xfrm>
          <a:custGeom>
            <a:avLst/>
            <a:gdLst/>
            <a:ahLst/>
            <a:cxnLst/>
            <a:rect l="l" t="t" r="r" b="b"/>
            <a:pathLst>
              <a:path w="1319046" h="6909961">
                <a:moveTo>
                  <a:pt x="0" y="0"/>
                </a:moveTo>
                <a:lnTo>
                  <a:pt x="1319046" y="0"/>
                </a:lnTo>
                <a:lnTo>
                  <a:pt x="1319046" y="6909961"/>
                </a:lnTo>
                <a:lnTo>
                  <a:pt x="0" y="6909961"/>
                </a:lnTo>
                <a:lnTo>
                  <a:pt x="0" y="0"/>
                </a:lnTo>
                <a:close/>
              </a:path>
            </a:pathLst>
          </a:custGeom>
          <a:blipFill>
            <a:blip r:embed="rId2">
              <a:extLst>
                <a:ext uri="{96DAC541-7B7A-43D3-8B79-37D633B846F1}">
                  <asvg:svgBlip xmlns:asvg="http://schemas.microsoft.com/office/drawing/2016/SVG/main" r:embed="rId3"/>
                </a:ext>
              </a:extLst>
            </a:blip>
            <a:stretch>
              <a:fillRect l="-404068" b="-755"/>
            </a:stretch>
          </a:blipFill>
        </p:spPr>
        <p:txBody>
          <a:bodyPr/>
          <a:lstStyle/>
          <a:p>
            <a:endParaRPr lang="es-ES" sz="1200"/>
          </a:p>
        </p:txBody>
      </p:sp>
      <p:sp>
        <p:nvSpPr>
          <p:cNvPr id="13" name="TextBox 13"/>
          <p:cNvSpPr txBox="1"/>
          <p:nvPr/>
        </p:nvSpPr>
        <p:spPr>
          <a:xfrm>
            <a:off x="5197308" y="2846933"/>
            <a:ext cx="1814856" cy="853439"/>
          </a:xfrm>
          <a:prstGeom prst="rect">
            <a:avLst/>
          </a:prstGeom>
        </p:spPr>
        <p:txBody>
          <a:bodyPr lIns="0" tIns="0" rIns="0" bIns="0" rtlCol="0" anchor="t">
            <a:spAutoFit/>
          </a:bodyPr>
          <a:lstStyle/>
          <a:p>
            <a:pPr algn="ctr">
              <a:lnSpc>
                <a:spcPts val="2177"/>
              </a:lnSpc>
            </a:pPr>
            <a:r>
              <a:rPr lang="en-US" sz="2292" b="1" spc="-20">
                <a:solidFill>
                  <a:srgbClr val="FFFFFF"/>
                </a:solidFill>
                <a:latin typeface="Dosis Semi Bold Bold"/>
                <a:ea typeface="Dosis Semi Bold Bold"/>
                <a:cs typeface="Dosis Semi Bold Bold"/>
                <a:sym typeface="Dosis Semi Bold Bold"/>
              </a:rPr>
              <a:t>CONJUGAR </a:t>
            </a:r>
          </a:p>
          <a:p>
            <a:pPr algn="ctr">
              <a:lnSpc>
                <a:spcPts val="2177"/>
              </a:lnSpc>
            </a:pPr>
            <a:r>
              <a:rPr lang="en-US" sz="2292" b="1" spc="-20">
                <a:solidFill>
                  <a:srgbClr val="FFFFFF"/>
                </a:solidFill>
                <a:latin typeface="Dosis Semi Bold Bold"/>
                <a:ea typeface="Dosis Semi Bold Bold"/>
                <a:cs typeface="Dosis Semi Bold Bold"/>
                <a:sym typeface="Dosis Semi Bold Bold"/>
              </a:rPr>
              <a:t>DOS</a:t>
            </a:r>
          </a:p>
          <a:p>
            <a:pPr algn="ctr">
              <a:lnSpc>
                <a:spcPts val="2177"/>
              </a:lnSpc>
            </a:pPr>
            <a:r>
              <a:rPr lang="en-US" sz="2292" b="1" spc="-20">
                <a:solidFill>
                  <a:srgbClr val="FFFFFF"/>
                </a:solidFill>
                <a:latin typeface="Dosis Semi Bold Bold"/>
                <a:ea typeface="Dosis Semi Bold Bold"/>
                <a:cs typeface="Dosis Semi Bold Bold"/>
                <a:sym typeface="Dosis Semi Bold Bold"/>
              </a:rPr>
              <a:t>LÓGICAS</a:t>
            </a:r>
          </a:p>
        </p:txBody>
      </p:sp>
      <p:sp>
        <p:nvSpPr>
          <p:cNvPr id="14" name="TextBox 14"/>
          <p:cNvSpPr txBox="1"/>
          <p:nvPr/>
        </p:nvSpPr>
        <p:spPr>
          <a:xfrm rot="-5400000">
            <a:off x="-378746" y="3411540"/>
            <a:ext cx="4794485" cy="277640"/>
          </a:xfrm>
          <a:prstGeom prst="rect">
            <a:avLst/>
          </a:prstGeom>
        </p:spPr>
        <p:txBody>
          <a:bodyPr lIns="0" tIns="0" rIns="0" bIns="0" rtlCol="0" anchor="t">
            <a:spAutoFit/>
          </a:bodyPr>
          <a:lstStyle/>
          <a:p>
            <a:pPr>
              <a:lnSpc>
                <a:spcPts val="2333"/>
              </a:lnSpc>
            </a:pPr>
            <a:r>
              <a:rPr lang="en-US" sz="1667" b="1" spc="1">
                <a:solidFill>
                  <a:srgbClr val="F78C26"/>
                </a:solidFill>
                <a:latin typeface="Montserrat Light Bold"/>
                <a:ea typeface="Montserrat Light Bold"/>
                <a:cs typeface="Montserrat Light Bold"/>
                <a:sym typeface="Montserrat Light Bold"/>
              </a:rPr>
              <a:t>Marcos institucionales externos e internos</a:t>
            </a:r>
          </a:p>
        </p:txBody>
      </p:sp>
      <p:sp>
        <p:nvSpPr>
          <p:cNvPr id="15" name="TextBox 15"/>
          <p:cNvSpPr txBox="1"/>
          <p:nvPr/>
        </p:nvSpPr>
        <p:spPr>
          <a:xfrm rot="-5400000">
            <a:off x="8611895" y="3319189"/>
            <a:ext cx="2740705" cy="277640"/>
          </a:xfrm>
          <a:prstGeom prst="rect">
            <a:avLst/>
          </a:prstGeom>
        </p:spPr>
        <p:txBody>
          <a:bodyPr lIns="0" tIns="0" rIns="0" bIns="0" rtlCol="0" anchor="t">
            <a:spAutoFit/>
          </a:bodyPr>
          <a:lstStyle/>
          <a:p>
            <a:pPr>
              <a:lnSpc>
                <a:spcPts val="2333"/>
              </a:lnSpc>
            </a:pPr>
            <a:r>
              <a:rPr lang="en-US" sz="1667" b="1" spc="1">
                <a:solidFill>
                  <a:srgbClr val="F78C26"/>
                </a:solidFill>
                <a:latin typeface="Montserrat Light Bold"/>
                <a:ea typeface="Montserrat Light Bold"/>
                <a:cs typeface="Montserrat Light Bold"/>
                <a:sym typeface="Montserrat Light Bold"/>
              </a:rPr>
              <a:t>Barreras y facilitadores</a:t>
            </a:r>
          </a:p>
        </p:txBody>
      </p:sp>
      <p:sp>
        <p:nvSpPr>
          <p:cNvPr id="16" name="Freeform 16"/>
          <p:cNvSpPr/>
          <p:nvPr/>
        </p:nvSpPr>
        <p:spPr>
          <a:xfrm>
            <a:off x="11072894" y="6385923"/>
            <a:ext cx="999081" cy="351062"/>
          </a:xfrm>
          <a:custGeom>
            <a:avLst/>
            <a:gdLst/>
            <a:ahLst/>
            <a:cxnLst/>
            <a:rect l="l" t="t" r="r" b="b"/>
            <a:pathLst>
              <a:path w="1498622" h="526593">
                <a:moveTo>
                  <a:pt x="0" y="0"/>
                </a:moveTo>
                <a:lnTo>
                  <a:pt x="1498622" y="0"/>
                </a:lnTo>
                <a:lnTo>
                  <a:pt x="1498622" y="526592"/>
                </a:lnTo>
                <a:lnTo>
                  <a:pt x="0" y="526592"/>
                </a:lnTo>
                <a:lnTo>
                  <a:pt x="0" y="0"/>
                </a:lnTo>
                <a:close/>
              </a:path>
            </a:pathLst>
          </a:custGeom>
          <a:blipFill>
            <a:blip r:embed="rId9"/>
            <a:stretch>
              <a:fillRect/>
            </a:stretch>
          </a:blipFill>
        </p:spPr>
        <p:txBody>
          <a:bodyPr/>
          <a:lstStyle/>
          <a:p>
            <a:endParaRPr lang="es-ES" sz="1200"/>
          </a:p>
        </p:txBody>
      </p:sp>
      <p:sp>
        <p:nvSpPr>
          <p:cNvPr id="17" name="TextBox 17"/>
          <p:cNvSpPr txBox="1"/>
          <p:nvPr/>
        </p:nvSpPr>
        <p:spPr>
          <a:xfrm>
            <a:off x="3176488" y="3137593"/>
            <a:ext cx="1359703" cy="427938"/>
          </a:xfrm>
          <a:prstGeom prst="rect">
            <a:avLst/>
          </a:prstGeom>
        </p:spPr>
        <p:txBody>
          <a:bodyPr lIns="0" tIns="0" rIns="0" bIns="0" rtlCol="0" anchor="t">
            <a:spAutoFit/>
          </a:bodyPr>
          <a:lstStyle/>
          <a:p>
            <a:pPr>
              <a:lnSpc>
                <a:spcPts val="3902"/>
              </a:lnSpc>
            </a:pPr>
            <a:r>
              <a:rPr lang="en-US" sz="1561" b="1" spc="-14">
                <a:solidFill>
                  <a:srgbClr val="FFFFFF"/>
                </a:solidFill>
                <a:latin typeface="Montserrat Light Bold"/>
                <a:ea typeface="Montserrat Light Bold"/>
                <a:cs typeface="Montserrat Light Bold"/>
                <a:sym typeface="Montserrat Light Bold"/>
              </a:rPr>
              <a:t>Profesorado</a:t>
            </a:r>
          </a:p>
        </p:txBody>
      </p:sp>
      <p:sp>
        <p:nvSpPr>
          <p:cNvPr id="18" name="TextBox 18"/>
          <p:cNvSpPr txBox="1"/>
          <p:nvPr/>
        </p:nvSpPr>
        <p:spPr>
          <a:xfrm>
            <a:off x="3242255" y="3645074"/>
            <a:ext cx="1332119" cy="427938"/>
          </a:xfrm>
          <a:prstGeom prst="rect">
            <a:avLst/>
          </a:prstGeom>
        </p:spPr>
        <p:txBody>
          <a:bodyPr lIns="0" tIns="0" rIns="0" bIns="0" rtlCol="0" anchor="t">
            <a:spAutoFit/>
          </a:bodyPr>
          <a:lstStyle/>
          <a:p>
            <a:pPr>
              <a:lnSpc>
                <a:spcPts val="3902"/>
              </a:lnSpc>
            </a:pPr>
            <a:r>
              <a:rPr lang="en-US" sz="1561" b="1" spc="-14">
                <a:solidFill>
                  <a:srgbClr val="FFFFFF"/>
                </a:solidFill>
                <a:latin typeface="Montserrat Light Bold"/>
                <a:ea typeface="Montserrat Light Bold"/>
                <a:cs typeface="Montserrat Light Bold"/>
                <a:sym typeface="Montserrat Light Bold"/>
              </a:rPr>
              <a:t>Estudiantes</a:t>
            </a:r>
          </a:p>
        </p:txBody>
      </p:sp>
      <p:sp>
        <p:nvSpPr>
          <p:cNvPr id="19" name="TextBox 19"/>
          <p:cNvSpPr txBox="1"/>
          <p:nvPr/>
        </p:nvSpPr>
        <p:spPr>
          <a:xfrm>
            <a:off x="6871786" y="2592932"/>
            <a:ext cx="2158917" cy="427938"/>
          </a:xfrm>
          <a:prstGeom prst="rect">
            <a:avLst/>
          </a:prstGeom>
        </p:spPr>
        <p:txBody>
          <a:bodyPr lIns="0" tIns="0" rIns="0" bIns="0" rtlCol="0" anchor="t">
            <a:spAutoFit/>
          </a:bodyPr>
          <a:lstStyle/>
          <a:p>
            <a:pPr>
              <a:lnSpc>
                <a:spcPts val="3902"/>
              </a:lnSpc>
            </a:pPr>
            <a:r>
              <a:rPr lang="en-US" sz="1561" b="1" spc="-14">
                <a:solidFill>
                  <a:srgbClr val="FFFFFF"/>
                </a:solidFill>
                <a:latin typeface="Montserrat Bold"/>
                <a:ea typeface="Montserrat Bold"/>
                <a:cs typeface="Montserrat Bold"/>
                <a:sym typeface="Montserrat Bold"/>
              </a:rPr>
              <a:t>Equipo de gobierno</a:t>
            </a:r>
          </a:p>
        </p:txBody>
      </p:sp>
      <p:sp>
        <p:nvSpPr>
          <p:cNvPr id="20" name="TextBox 20"/>
          <p:cNvSpPr txBox="1"/>
          <p:nvPr/>
        </p:nvSpPr>
        <p:spPr>
          <a:xfrm>
            <a:off x="7313714" y="3109136"/>
            <a:ext cx="894293" cy="427938"/>
          </a:xfrm>
          <a:prstGeom prst="rect">
            <a:avLst/>
          </a:prstGeom>
        </p:spPr>
        <p:txBody>
          <a:bodyPr lIns="0" tIns="0" rIns="0" bIns="0" rtlCol="0" anchor="t">
            <a:spAutoFit/>
          </a:bodyPr>
          <a:lstStyle/>
          <a:p>
            <a:pPr>
              <a:lnSpc>
                <a:spcPts val="3902"/>
              </a:lnSpc>
            </a:pPr>
            <a:r>
              <a:rPr lang="en-US" sz="1561" b="1" spc="-14">
                <a:solidFill>
                  <a:srgbClr val="FFFFFF"/>
                </a:solidFill>
                <a:latin typeface="Montserrat Bold"/>
                <a:ea typeface="Montserrat Bold"/>
                <a:cs typeface="Montserrat Bold"/>
                <a:sym typeface="Montserrat Bold"/>
              </a:rPr>
              <a:t>Centros</a:t>
            </a:r>
          </a:p>
        </p:txBody>
      </p:sp>
      <p:sp>
        <p:nvSpPr>
          <p:cNvPr id="21" name="TextBox 21"/>
          <p:cNvSpPr txBox="1"/>
          <p:nvPr/>
        </p:nvSpPr>
        <p:spPr>
          <a:xfrm>
            <a:off x="7031136" y="3772708"/>
            <a:ext cx="1759182" cy="254813"/>
          </a:xfrm>
          <a:prstGeom prst="rect">
            <a:avLst/>
          </a:prstGeom>
        </p:spPr>
        <p:txBody>
          <a:bodyPr lIns="0" tIns="0" rIns="0" bIns="0" rtlCol="0" anchor="t">
            <a:spAutoFit/>
          </a:bodyPr>
          <a:lstStyle/>
          <a:p>
            <a:pPr>
              <a:lnSpc>
                <a:spcPts val="2141"/>
              </a:lnSpc>
            </a:pPr>
            <a:r>
              <a:rPr lang="en-US" sz="1561" b="1" spc="-14">
                <a:solidFill>
                  <a:srgbClr val="FFFFFF"/>
                </a:solidFill>
                <a:latin typeface="Montserrat Bold"/>
                <a:ea typeface="Montserrat Bold"/>
                <a:cs typeface="Montserrat Bold"/>
                <a:sym typeface="Montserrat Bold"/>
              </a:rPr>
              <a:t>Departamentos</a:t>
            </a:r>
          </a:p>
        </p:txBody>
      </p:sp>
      <p:sp>
        <p:nvSpPr>
          <p:cNvPr id="22" name="TextBox 22"/>
          <p:cNvSpPr txBox="1"/>
          <p:nvPr/>
        </p:nvSpPr>
        <p:spPr>
          <a:xfrm>
            <a:off x="6725698" y="4181013"/>
            <a:ext cx="2147621" cy="427938"/>
          </a:xfrm>
          <a:prstGeom prst="rect">
            <a:avLst/>
          </a:prstGeom>
        </p:spPr>
        <p:txBody>
          <a:bodyPr lIns="0" tIns="0" rIns="0" bIns="0" rtlCol="0" anchor="t">
            <a:spAutoFit/>
          </a:bodyPr>
          <a:lstStyle/>
          <a:p>
            <a:pPr>
              <a:lnSpc>
                <a:spcPts val="3902"/>
              </a:lnSpc>
            </a:pPr>
            <a:r>
              <a:rPr lang="en-US" sz="1561" b="1" spc="-14">
                <a:solidFill>
                  <a:srgbClr val="FFFFFF"/>
                </a:solidFill>
                <a:latin typeface="Montserrat Bold"/>
                <a:ea typeface="Montserrat Bold"/>
                <a:cs typeface="Montserrat Bold"/>
                <a:sym typeface="Montserrat Bold"/>
              </a:rPr>
              <a:t>Unidades/servicios</a:t>
            </a:r>
          </a:p>
        </p:txBody>
      </p:sp>
      <p:sp>
        <p:nvSpPr>
          <p:cNvPr id="25" name="Freeform 25"/>
          <p:cNvSpPr/>
          <p:nvPr/>
        </p:nvSpPr>
        <p:spPr>
          <a:xfrm>
            <a:off x="9770652" y="809369"/>
            <a:ext cx="1016863" cy="1064777"/>
          </a:xfrm>
          <a:custGeom>
            <a:avLst/>
            <a:gdLst/>
            <a:ahLst/>
            <a:cxnLst/>
            <a:rect l="l" t="t" r="r" b="b"/>
            <a:pathLst>
              <a:path w="1525294" h="1597166">
                <a:moveTo>
                  <a:pt x="0" y="0"/>
                </a:moveTo>
                <a:lnTo>
                  <a:pt x="1525294" y="0"/>
                </a:lnTo>
                <a:lnTo>
                  <a:pt x="1525294" y="1597166"/>
                </a:lnTo>
                <a:lnTo>
                  <a:pt x="0" y="159716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s-ES" sz="12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A68A5BD-827D-44B4-A5A6-21401518DF21}"/>
              </a:ext>
            </a:extLst>
          </p:cNvPr>
          <p:cNvPicPr>
            <a:picLocks noChangeAspect="1"/>
          </p:cNvPicPr>
          <p:nvPr/>
        </p:nvPicPr>
        <p:blipFill>
          <a:blip r:embed="rId2"/>
          <a:stretch>
            <a:fillRect/>
          </a:stretch>
        </p:blipFill>
        <p:spPr>
          <a:xfrm>
            <a:off x="10376" y="1571625"/>
            <a:ext cx="11927268" cy="4171350"/>
          </a:xfrm>
          <a:prstGeom prst="rect">
            <a:avLst/>
          </a:prstGeom>
        </p:spPr>
      </p:pic>
      <p:sp>
        <p:nvSpPr>
          <p:cNvPr id="3" name="TextBox 19">
            <a:extLst>
              <a:ext uri="{FF2B5EF4-FFF2-40B4-BE49-F238E27FC236}">
                <a16:creationId xmlns:a16="http://schemas.microsoft.com/office/drawing/2014/main" id="{4CEF4C22-3B8A-D6F2-3EE4-F88A04843556}"/>
              </a:ext>
            </a:extLst>
          </p:cNvPr>
          <p:cNvSpPr txBox="1"/>
          <p:nvPr/>
        </p:nvSpPr>
        <p:spPr>
          <a:xfrm>
            <a:off x="255495" y="277190"/>
            <a:ext cx="11273622" cy="687561"/>
          </a:xfrm>
          <a:prstGeom prst="rect">
            <a:avLst/>
          </a:prstGeom>
        </p:spPr>
        <p:txBody>
          <a:bodyPr wrap="square" lIns="0" tIns="0" rIns="0" bIns="0" rtlCol="0" anchor="t">
            <a:spAutoFit/>
          </a:bodyPr>
          <a:lstStyle/>
          <a:p>
            <a:pPr algn="ctr">
              <a:lnSpc>
                <a:spcPts val="5617"/>
              </a:lnSpc>
            </a:pPr>
            <a:r>
              <a:rPr lang="en-US" sz="4400" b="1" dirty="0" err="1">
                <a:solidFill>
                  <a:srgbClr val="F78B26"/>
                </a:solidFill>
                <a:latin typeface="Montserrat Bold"/>
                <a:ea typeface="Montserrat Bold"/>
                <a:cs typeface="Montserrat Bold"/>
                <a:sym typeface="Montserrat Bold"/>
              </a:rPr>
              <a:t>Estudiantes</a:t>
            </a:r>
            <a:endParaRPr lang="en-US" sz="4400" b="1" dirty="0">
              <a:solidFill>
                <a:srgbClr val="F78B26"/>
              </a:solidFill>
              <a:latin typeface="Montserrat Bold"/>
              <a:ea typeface="Montserrat Bold"/>
              <a:cs typeface="Montserrat Bold"/>
              <a:sym typeface="Montserrat Bold"/>
            </a:endParaRPr>
          </a:p>
        </p:txBody>
      </p:sp>
      <p:sp>
        <p:nvSpPr>
          <p:cNvPr id="6" name="Freeform 6">
            <a:extLst>
              <a:ext uri="{FF2B5EF4-FFF2-40B4-BE49-F238E27FC236}">
                <a16:creationId xmlns:a16="http://schemas.microsoft.com/office/drawing/2014/main" id="{24784812-7D0B-6FCF-D96B-52E22324AEE9}"/>
              </a:ext>
            </a:extLst>
          </p:cNvPr>
          <p:cNvSpPr/>
          <p:nvPr/>
        </p:nvSpPr>
        <p:spPr>
          <a:xfrm>
            <a:off x="137575" y="6324600"/>
            <a:ext cx="670914" cy="412384"/>
          </a:xfrm>
          <a:custGeom>
            <a:avLst/>
            <a:gdLst/>
            <a:ahLst/>
            <a:cxnLst/>
            <a:rect l="l" t="t" r="r" b="b"/>
            <a:pathLst>
              <a:path w="1006371" h="618576">
                <a:moveTo>
                  <a:pt x="0" y="0"/>
                </a:moveTo>
                <a:lnTo>
                  <a:pt x="1006370" y="0"/>
                </a:lnTo>
                <a:lnTo>
                  <a:pt x="1006370" y="618576"/>
                </a:lnTo>
                <a:lnTo>
                  <a:pt x="0" y="618576"/>
                </a:lnTo>
                <a:lnTo>
                  <a:pt x="0" y="0"/>
                </a:lnTo>
                <a:close/>
              </a:path>
            </a:pathLst>
          </a:custGeom>
          <a:blipFill>
            <a:blip r:embed="rId3"/>
            <a:stretch>
              <a:fillRect r="-158862"/>
            </a:stretch>
          </a:blipFill>
        </p:spPr>
        <p:txBody>
          <a:bodyPr/>
          <a:lstStyle/>
          <a:p>
            <a:endParaRPr lang="es-ES" sz="1200"/>
          </a:p>
        </p:txBody>
      </p:sp>
      <p:sp>
        <p:nvSpPr>
          <p:cNvPr id="7" name="Freeform 16">
            <a:extLst>
              <a:ext uri="{FF2B5EF4-FFF2-40B4-BE49-F238E27FC236}">
                <a16:creationId xmlns:a16="http://schemas.microsoft.com/office/drawing/2014/main" id="{57965276-31A2-502F-F935-882437830431}"/>
              </a:ext>
            </a:extLst>
          </p:cNvPr>
          <p:cNvSpPr/>
          <p:nvPr/>
        </p:nvSpPr>
        <p:spPr>
          <a:xfrm>
            <a:off x="11072894" y="6385923"/>
            <a:ext cx="999081" cy="351062"/>
          </a:xfrm>
          <a:custGeom>
            <a:avLst/>
            <a:gdLst/>
            <a:ahLst/>
            <a:cxnLst/>
            <a:rect l="l" t="t" r="r" b="b"/>
            <a:pathLst>
              <a:path w="1498622" h="526593">
                <a:moveTo>
                  <a:pt x="0" y="0"/>
                </a:moveTo>
                <a:lnTo>
                  <a:pt x="1498622" y="0"/>
                </a:lnTo>
                <a:lnTo>
                  <a:pt x="1498622" y="526592"/>
                </a:lnTo>
                <a:lnTo>
                  <a:pt x="0" y="526592"/>
                </a:lnTo>
                <a:lnTo>
                  <a:pt x="0" y="0"/>
                </a:lnTo>
                <a:close/>
              </a:path>
            </a:pathLst>
          </a:custGeom>
          <a:blipFill>
            <a:blip r:embed="rId4"/>
            <a:stretch>
              <a:fillRect/>
            </a:stretch>
          </a:blipFill>
        </p:spPr>
        <p:txBody>
          <a:bodyPr/>
          <a:lstStyle/>
          <a:p>
            <a:endParaRPr lang="es-ES" sz="1200"/>
          </a:p>
        </p:txBody>
      </p:sp>
      <p:sp>
        <p:nvSpPr>
          <p:cNvPr id="8" name="Freeform 5">
            <a:extLst>
              <a:ext uri="{FF2B5EF4-FFF2-40B4-BE49-F238E27FC236}">
                <a16:creationId xmlns:a16="http://schemas.microsoft.com/office/drawing/2014/main" id="{2010E6EF-C55F-7D63-E052-7782B1D4FB59}"/>
              </a:ext>
            </a:extLst>
          </p:cNvPr>
          <p:cNvSpPr/>
          <p:nvPr/>
        </p:nvSpPr>
        <p:spPr>
          <a:xfrm>
            <a:off x="473031" y="4828362"/>
            <a:ext cx="1016863" cy="1064777"/>
          </a:xfrm>
          <a:custGeom>
            <a:avLst/>
            <a:gdLst/>
            <a:ahLst/>
            <a:cxnLst/>
            <a:rect l="l" t="t" r="r" b="b"/>
            <a:pathLst>
              <a:path w="1525294" h="1597166">
                <a:moveTo>
                  <a:pt x="0" y="0"/>
                </a:moveTo>
                <a:lnTo>
                  <a:pt x="1525294" y="0"/>
                </a:lnTo>
                <a:lnTo>
                  <a:pt x="1525294" y="1597166"/>
                </a:lnTo>
                <a:lnTo>
                  <a:pt x="0" y="159716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s-ES" sz="1200"/>
          </a:p>
        </p:txBody>
      </p:sp>
      <p:sp>
        <p:nvSpPr>
          <p:cNvPr id="9" name="Freeform 25">
            <a:extLst>
              <a:ext uri="{FF2B5EF4-FFF2-40B4-BE49-F238E27FC236}">
                <a16:creationId xmlns:a16="http://schemas.microsoft.com/office/drawing/2014/main" id="{C81CD1A2-032D-8200-FF09-CC338ABD9692}"/>
              </a:ext>
            </a:extLst>
          </p:cNvPr>
          <p:cNvSpPr/>
          <p:nvPr/>
        </p:nvSpPr>
        <p:spPr>
          <a:xfrm>
            <a:off x="10056031" y="356684"/>
            <a:ext cx="1016863" cy="1064777"/>
          </a:xfrm>
          <a:custGeom>
            <a:avLst/>
            <a:gdLst/>
            <a:ahLst/>
            <a:cxnLst/>
            <a:rect l="l" t="t" r="r" b="b"/>
            <a:pathLst>
              <a:path w="1525294" h="1597166">
                <a:moveTo>
                  <a:pt x="0" y="0"/>
                </a:moveTo>
                <a:lnTo>
                  <a:pt x="1525294" y="0"/>
                </a:lnTo>
                <a:lnTo>
                  <a:pt x="1525294" y="1597166"/>
                </a:lnTo>
                <a:lnTo>
                  <a:pt x="0" y="159716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s-ES" sz="1200"/>
          </a:p>
        </p:txBody>
      </p:sp>
      <p:sp>
        <p:nvSpPr>
          <p:cNvPr id="10" name="CuadroTexto 9">
            <a:extLst>
              <a:ext uri="{FF2B5EF4-FFF2-40B4-BE49-F238E27FC236}">
                <a16:creationId xmlns:a16="http://schemas.microsoft.com/office/drawing/2014/main" id="{C4902D27-8CD9-A5F0-F8BA-A9E331496CBB}"/>
              </a:ext>
            </a:extLst>
          </p:cNvPr>
          <p:cNvSpPr txBox="1"/>
          <p:nvPr/>
        </p:nvSpPr>
        <p:spPr>
          <a:xfrm>
            <a:off x="4852987" y="4828362"/>
            <a:ext cx="2590801" cy="1200329"/>
          </a:xfrm>
          <a:prstGeom prst="rect">
            <a:avLst/>
          </a:prstGeom>
          <a:solidFill>
            <a:schemeClr val="bg1"/>
          </a:solidFill>
        </p:spPr>
        <p:txBody>
          <a:bodyPr wrap="square" rtlCol="0">
            <a:spAutoFit/>
          </a:bodyPr>
          <a:lstStyle/>
          <a:p>
            <a:pPr algn="ctr"/>
            <a:r>
              <a:rPr lang="es-ES" sz="2400" b="1" dirty="0"/>
              <a:t>Gabinete de orientación psicopedagógica</a:t>
            </a:r>
          </a:p>
        </p:txBody>
      </p:sp>
    </p:spTree>
    <p:extLst>
      <p:ext uri="{BB962C8B-B14F-4D97-AF65-F5344CB8AC3E}">
        <p14:creationId xmlns:p14="http://schemas.microsoft.com/office/powerpoint/2010/main" val="14143014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C0567-FD74-D744-9210-11B61A1FBE1E}"/>
            </a:ext>
          </a:extLst>
        </p:cNvPr>
        <p:cNvGrpSpPr/>
        <p:nvPr/>
      </p:nvGrpSpPr>
      <p:grpSpPr>
        <a:xfrm>
          <a:off x="0" y="0"/>
          <a:ext cx="0" cy="0"/>
          <a:chOff x="0" y="0"/>
          <a:chExt cx="0" cy="0"/>
        </a:xfrm>
      </p:grpSpPr>
      <p:sp>
        <p:nvSpPr>
          <p:cNvPr id="6" name="Freeform 6">
            <a:extLst>
              <a:ext uri="{FF2B5EF4-FFF2-40B4-BE49-F238E27FC236}">
                <a16:creationId xmlns:a16="http://schemas.microsoft.com/office/drawing/2014/main" id="{7C0F4D69-1C0E-264C-BA4D-52A891F9CA56}"/>
              </a:ext>
            </a:extLst>
          </p:cNvPr>
          <p:cNvSpPr/>
          <p:nvPr/>
        </p:nvSpPr>
        <p:spPr>
          <a:xfrm>
            <a:off x="137575" y="6324600"/>
            <a:ext cx="670914" cy="412384"/>
          </a:xfrm>
          <a:custGeom>
            <a:avLst/>
            <a:gdLst/>
            <a:ahLst/>
            <a:cxnLst/>
            <a:rect l="l" t="t" r="r" b="b"/>
            <a:pathLst>
              <a:path w="1006371" h="618576">
                <a:moveTo>
                  <a:pt x="0" y="0"/>
                </a:moveTo>
                <a:lnTo>
                  <a:pt x="1006370" y="0"/>
                </a:lnTo>
                <a:lnTo>
                  <a:pt x="1006370" y="618576"/>
                </a:lnTo>
                <a:lnTo>
                  <a:pt x="0" y="618576"/>
                </a:lnTo>
                <a:lnTo>
                  <a:pt x="0" y="0"/>
                </a:lnTo>
                <a:close/>
              </a:path>
            </a:pathLst>
          </a:custGeom>
          <a:blipFill>
            <a:blip r:embed="rId2"/>
            <a:stretch>
              <a:fillRect r="-158862"/>
            </a:stretch>
          </a:blipFill>
        </p:spPr>
        <p:txBody>
          <a:bodyPr/>
          <a:lstStyle/>
          <a:p>
            <a:endParaRPr lang="es-ES" sz="1200"/>
          </a:p>
        </p:txBody>
      </p:sp>
      <p:sp>
        <p:nvSpPr>
          <p:cNvPr id="7" name="Freeform 16">
            <a:extLst>
              <a:ext uri="{FF2B5EF4-FFF2-40B4-BE49-F238E27FC236}">
                <a16:creationId xmlns:a16="http://schemas.microsoft.com/office/drawing/2014/main" id="{AB18E7E3-AE4F-69CF-09ED-EF2CAFCFEB10}"/>
              </a:ext>
            </a:extLst>
          </p:cNvPr>
          <p:cNvSpPr/>
          <p:nvPr/>
        </p:nvSpPr>
        <p:spPr>
          <a:xfrm>
            <a:off x="11072894" y="6385923"/>
            <a:ext cx="999081" cy="351062"/>
          </a:xfrm>
          <a:custGeom>
            <a:avLst/>
            <a:gdLst/>
            <a:ahLst/>
            <a:cxnLst/>
            <a:rect l="l" t="t" r="r" b="b"/>
            <a:pathLst>
              <a:path w="1498622" h="526593">
                <a:moveTo>
                  <a:pt x="0" y="0"/>
                </a:moveTo>
                <a:lnTo>
                  <a:pt x="1498622" y="0"/>
                </a:lnTo>
                <a:lnTo>
                  <a:pt x="1498622" y="526592"/>
                </a:lnTo>
                <a:lnTo>
                  <a:pt x="0" y="526592"/>
                </a:lnTo>
                <a:lnTo>
                  <a:pt x="0" y="0"/>
                </a:lnTo>
                <a:close/>
              </a:path>
            </a:pathLst>
          </a:custGeom>
          <a:blipFill>
            <a:blip r:embed="rId3"/>
            <a:stretch>
              <a:fillRect/>
            </a:stretch>
          </a:blipFill>
        </p:spPr>
        <p:txBody>
          <a:bodyPr/>
          <a:lstStyle/>
          <a:p>
            <a:endParaRPr lang="es-ES" sz="1200"/>
          </a:p>
        </p:txBody>
      </p:sp>
      <p:sp>
        <p:nvSpPr>
          <p:cNvPr id="8" name="Freeform 5">
            <a:extLst>
              <a:ext uri="{FF2B5EF4-FFF2-40B4-BE49-F238E27FC236}">
                <a16:creationId xmlns:a16="http://schemas.microsoft.com/office/drawing/2014/main" id="{70AFCE8D-F4B2-2417-596A-BFE50AD4453D}"/>
              </a:ext>
            </a:extLst>
          </p:cNvPr>
          <p:cNvSpPr/>
          <p:nvPr/>
        </p:nvSpPr>
        <p:spPr>
          <a:xfrm>
            <a:off x="137575" y="4842649"/>
            <a:ext cx="1016863" cy="1064777"/>
          </a:xfrm>
          <a:custGeom>
            <a:avLst/>
            <a:gdLst/>
            <a:ahLst/>
            <a:cxnLst/>
            <a:rect l="l" t="t" r="r" b="b"/>
            <a:pathLst>
              <a:path w="1525294" h="1597166">
                <a:moveTo>
                  <a:pt x="0" y="0"/>
                </a:moveTo>
                <a:lnTo>
                  <a:pt x="1525294" y="0"/>
                </a:lnTo>
                <a:lnTo>
                  <a:pt x="1525294" y="1597166"/>
                </a:lnTo>
                <a:lnTo>
                  <a:pt x="0" y="159716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ES" sz="1200"/>
          </a:p>
        </p:txBody>
      </p:sp>
      <p:sp>
        <p:nvSpPr>
          <p:cNvPr id="9" name="Freeform 25">
            <a:extLst>
              <a:ext uri="{FF2B5EF4-FFF2-40B4-BE49-F238E27FC236}">
                <a16:creationId xmlns:a16="http://schemas.microsoft.com/office/drawing/2014/main" id="{DEFD1644-A372-87BB-C711-CD0540C419EF}"/>
              </a:ext>
            </a:extLst>
          </p:cNvPr>
          <p:cNvSpPr/>
          <p:nvPr/>
        </p:nvSpPr>
        <p:spPr>
          <a:xfrm>
            <a:off x="11037562" y="121015"/>
            <a:ext cx="1016863" cy="1064777"/>
          </a:xfrm>
          <a:custGeom>
            <a:avLst/>
            <a:gdLst/>
            <a:ahLst/>
            <a:cxnLst/>
            <a:rect l="l" t="t" r="r" b="b"/>
            <a:pathLst>
              <a:path w="1525294" h="1597166">
                <a:moveTo>
                  <a:pt x="0" y="0"/>
                </a:moveTo>
                <a:lnTo>
                  <a:pt x="1525294" y="0"/>
                </a:lnTo>
                <a:lnTo>
                  <a:pt x="1525294" y="1597166"/>
                </a:lnTo>
                <a:lnTo>
                  <a:pt x="0" y="159716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ES" sz="1200"/>
          </a:p>
        </p:txBody>
      </p:sp>
      <p:pic>
        <p:nvPicPr>
          <p:cNvPr id="4" name="Imagen 3">
            <a:extLst>
              <a:ext uri="{FF2B5EF4-FFF2-40B4-BE49-F238E27FC236}">
                <a16:creationId xmlns:a16="http://schemas.microsoft.com/office/drawing/2014/main" id="{6D162A2C-9E23-F3C5-B8A2-5F544CB65BF3}"/>
              </a:ext>
            </a:extLst>
          </p:cNvPr>
          <p:cNvPicPr>
            <a:picLocks noChangeAspect="1"/>
          </p:cNvPicPr>
          <p:nvPr/>
        </p:nvPicPr>
        <p:blipFill>
          <a:blip r:embed="rId8"/>
          <a:stretch>
            <a:fillRect/>
          </a:stretch>
        </p:blipFill>
        <p:spPr>
          <a:xfrm>
            <a:off x="1154438" y="408633"/>
            <a:ext cx="9646912" cy="6120755"/>
          </a:xfrm>
          <a:prstGeom prst="rect">
            <a:avLst/>
          </a:prstGeom>
        </p:spPr>
      </p:pic>
    </p:spTree>
    <p:extLst>
      <p:ext uri="{BB962C8B-B14F-4D97-AF65-F5344CB8AC3E}">
        <p14:creationId xmlns:p14="http://schemas.microsoft.com/office/powerpoint/2010/main" val="442382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rcador de contenido 3">
            <a:extLst>
              <a:ext uri="{FF2B5EF4-FFF2-40B4-BE49-F238E27FC236}">
                <a16:creationId xmlns:a16="http://schemas.microsoft.com/office/drawing/2014/main" id="{0487D6BF-DF6A-E6E1-A376-0F02429BD678}"/>
              </a:ext>
            </a:extLst>
          </p:cNvPr>
          <p:cNvPicPr>
            <a:picLocks noChangeAspect="1"/>
          </p:cNvPicPr>
          <p:nvPr/>
        </p:nvPicPr>
        <p:blipFill>
          <a:blip r:embed="rId2"/>
          <a:stretch>
            <a:fillRect/>
          </a:stretch>
        </p:blipFill>
        <p:spPr>
          <a:xfrm>
            <a:off x="1157289" y="1071563"/>
            <a:ext cx="9476097" cy="5586412"/>
          </a:xfrm>
          <a:prstGeom prst="rect">
            <a:avLst/>
          </a:prstGeom>
        </p:spPr>
      </p:pic>
      <p:sp>
        <p:nvSpPr>
          <p:cNvPr id="3" name="TextBox 19">
            <a:extLst>
              <a:ext uri="{FF2B5EF4-FFF2-40B4-BE49-F238E27FC236}">
                <a16:creationId xmlns:a16="http://schemas.microsoft.com/office/drawing/2014/main" id="{42D88475-AA6A-4367-6C07-46A8D94D3B55}"/>
              </a:ext>
            </a:extLst>
          </p:cNvPr>
          <p:cNvSpPr txBox="1"/>
          <p:nvPr/>
        </p:nvSpPr>
        <p:spPr>
          <a:xfrm>
            <a:off x="255495" y="277190"/>
            <a:ext cx="11273622" cy="687561"/>
          </a:xfrm>
          <a:prstGeom prst="rect">
            <a:avLst/>
          </a:prstGeom>
        </p:spPr>
        <p:txBody>
          <a:bodyPr wrap="square" lIns="0" tIns="0" rIns="0" bIns="0" rtlCol="0" anchor="t">
            <a:spAutoFit/>
          </a:bodyPr>
          <a:lstStyle/>
          <a:p>
            <a:pPr algn="ctr">
              <a:lnSpc>
                <a:spcPts val="5617"/>
              </a:lnSpc>
            </a:pPr>
            <a:r>
              <a:rPr lang="en-US" sz="4400" b="1" dirty="0" err="1">
                <a:solidFill>
                  <a:srgbClr val="F78B26"/>
                </a:solidFill>
                <a:latin typeface="Montserrat Bold"/>
                <a:ea typeface="Montserrat Bold"/>
                <a:cs typeface="Montserrat Bold"/>
                <a:sym typeface="Montserrat Bold"/>
              </a:rPr>
              <a:t>Tipos</a:t>
            </a:r>
            <a:r>
              <a:rPr lang="en-US" sz="4400" b="1" dirty="0">
                <a:solidFill>
                  <a:srgbClr val="F78B26"/>
                </a:solidFill>
                <a:latin typeface="Montserrat Bold"/>
                <a:ea typeface="Montserrat Bold"/>
                <a:cs typeface="Montserrat Bold"/>
                <a:sym typeface="Montserrat Bold"/>
              </a:rPr>
              <a:t> de </a:t>
            </a:r>
            <a:r>
              <a:rPr lang="en-US" sz="4400" b="1" dirty="0" err="1">
                <a:solidFill>
                  <a:srgbClr val="F78B26"/>
                </a:solidFill>
                <a:latin typeface="Montserrat Bold"/>
                <a:ea typeface="Montserrat Bold"/>
                <a:cs typeface="Montserrat Bold"/>
                <a:sym typeface="Montserrat Bold"/>
              </a:rPr>
              <a:t>acciones</a:t>
            </a:r>
            <a:r>
              <a:rPr lang="en-US" sz="4400" b="1" dirty="0">
                <a:solidFill>
                  <a:srgbClr val="F78B26"/>
                </a:solidFill>
                <a:latin typeface="Montserrat Bold"/>
                <a:ea typeface="Montserrat Bold"/>
                <a:cs typeface="Montserrat Bold"/>
                <a:sym typeface="Montserrat Bold"/>
              </a:rPr>
              <a:t> y </a:t>
            </a:r>
            <a:r>
              <a:rPr lang="en-US" sz="4400" b="1" dirty="0" err="1">
                <a:solidFill>
                  <a:srgbClr val="F78B26"/>
                </a:solidFill>
                <a:latin typeface="Montserrat Bold"/>
                <a:ea typeface="Montserrat Bold"/>
                <a:cs typeface="Montserrat Bold"/>
                <a:sym typeface="Montserrat Bold"/>
              </a:rPr>
              <a:t>estrategias</a:t>
            </a:r>
            <a:endParaRPr lang="en-US" sz="4400" b="1" dirty="0">
              <a:solidFill>
                <a:srgbClr val="F78B26"/>
              </a:solidFill>
              <a:latin typeface="Montserrat Bold"/>
              <a:ea typeface="Montserrat Bold"/>
              <a:cs typeface="Montserrat Bold"/>
              <a:sym typeface="Montserrat Bold"/>
            </a:endParaRPr>
          </a:p>
        </p:txBody>
      </p:sp>
    </p:spTree>
    <p:extLst>
      <p:ext uri="{BB962C8B-B14F-4D97-AF65-F5344CB8AC3E}">
        <p14:creationId xmlns:p14="http://schemas.microsoft.com/office/powerpoint/2010/main" val="2987883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sz="quarter" idx="13"/>
          </p:nvPr>
        </p:nvPicPr>
        <p:blipFill>
          <a:blip r:embed="rId2"/>
          <a:stretch>
            <a:fillRect/>
          </a:stretch>
        </p:blipFill>
        <p:spPr>
          <a:xfrm>
            <a:off x="1863090" y="45720"/>
            <a:ext cx="8127842" cy="6709410"/>
          </a:xfrm>
          <a:prstGeom prst="rect">
            <a:avLst/>
          </a:prstGeom>
        </p:spPr>
      </p:pic>
      <p:sp>
        <p:nvSpPr>
          <p:cNvPr id="2" name="Rectángulo 1"/>
          <p:cNvSpPr/>
          <p:nvPr/>
        </p:nvSpPr>
        <p:spPr>
          <a:xfrm>
            <a:off x="9886950" y="388620"/>
            <a:ext cx="2305050" cy="525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40786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nterfaz de usuario gráfica, Aplicación&#10;&#10;Descripción generada automáticamente">
            <a:extLst>
              <a:ext uri="{FF2B5EF4-FFF2-40B4-BE49-F238E27FC236}">
                <a16:creationId xmlns:a16="http://schemas.microsoft.com/office/drawing/2014/main" id="{47174B7E-82CF-4DB3-46C3-9E2EF5E3E6EC}"/>
              </a:ext>
            </a:extLst>
          </p:cNvPr>
          <p:cNvPicPr>
            <a:picLocks noChangeAspect="1"/>
          </p:cNvPicPr>
          <p:nvPr/>
        </p:nvPicPr>
        <p:blipFill rotWithShape="1">
          <a:blip r:embed="rId2"/>
          <a:srcRect t="19566" b="4524"/>
          <a:stretch/>
        </p:blipFill>
        <p:spPr>
          <a:xfrm>
            <a:off x="1655029" y="1995000"/>
            <a:ext cx="8273261" cy="2210777"/>
          </a:xfrm>
          <a:prstGeom prst="rect">
            <a:avLst/>
          </a:prstGeom>
        </p:spPr>
        <p:style>
          <a:lnRef idx="2">
            <a:schemeClr val="accent2">
              <a:shade val="15000"/>
            </a:schemeClr>
          </a:lnRef>
          <a:fillRef idx="1">
            <a:schemeClr val="accent2"/>
          </a:fillRef>
          <a:effectRef idx="0">
            <a:schemeClr val="accent2"/>
          </a:effectRef>
          <a:fontRef idx="minor">
            <a:schemeClr val="lt1"/>
          </a:fontRef>
        </p:style>
      </p:pic>
      <p:sp>
        <p:nvSpPr>
          <p:cNvPr id="4" name="TextBox 19">
            <a:extLst>
              <a:ext uri="{FF2B5EF4-FFF2-40B4-BE49-F238E27FC236}">
                <a16:creationId xmlns:a16="http://schemas.microsoft.com/office/drawing/2014/main" id="{B7F61C50-02E8-CC28-7024-EE2FBF76D077}"/>
              </a:ext>
            </a:extLst>
          </p:cNvPr>
          <p:cNvSpPr txBox="1"/>
          <p:nvPr/>
        </p:nvSpPr>
        <p:spPr>
          <a:xfrm>
            <a:off x="255495" y="277190"/>
            <a:ext cx="11273622" cy="660502"/>
          </a:xfrm>
          <a:prstGeom prst="rect">
            <a:avLst/>
          </a:prstGeom>
        </p:spPr>
        <p:txBody>
          <a:bodyPr wrap="square" lIns="0" tIns="0" rIns="0" bIns="0" rtlCol="0" anchor="t">
            <a:spAutoFit/>
          </a:bodyPr>
          <a:lstStyle/>
          <a:p>
            <a:pPr algn="ctr">
              <a:lnSpc>
                <a:spcPts val="5617"/>
              </a:lnSpc>
            </a:pPr>
            <a:r>
              <a:rPr lang="en-US" sz="3600" b="1" dirty="0" err="1">
                <a:solidFill>
                  <a:srgbClr val="F78B26"/>
                </a:solidFill>
                <a:latin typeface="Montserrat Bold"/>
                <a:ea typeface="Montserrat Bold"/>
                <a:cs typeface="Montserrat Bold"/>
                <a:sym typeface="Montserrat Bold"/>
              </a:rPr>
              <a:t>Arquitectura</a:t>
            </a:r>
            <a:r>
              <a:rPr lang="en-US" sz="3600" b="1" dirty="0">
                <a:solidFill>
                  <a:srgbClr val="F78B26"/>
                </a:solidFill>
                <a:latin typeface="Montserrat Bold"/>
                <a:ea typeface="Montserrat Bold"/>
                <a:cs typeface="Montserrat Bold"/>
                <a:sym typeface="Montserrat Bold"/>
              </a:rPr>
              <a:t> </a:t>
            </a:r>
            <a:r>
              <a:rPr lang="en-US" sz="3600" b="1" dirty="0" err="1">
                <a:solidFill>
                  <a:srgbClr val="F78B26"/>
                </a:solidFill>
                <a:latin typeface="Montserrat Bold"/>
                <a:ea typeface="Montserrat Bold"/>
                <a:cs typeface="Montserrat Bold"/>
                <a:sym typeface="Montserrat Bold"/>
              </a:rPr>
              <a:t>formativa</a:t>
            </a:r>
            <a:r>
              <a:rPr lang="en-US" sz="3600" b="1" dirty="0">
                <a:solidFill>
                  <a:srgbClr val="F78B26"/>
                </a:solidFill>
                <a:latin typeface="Montserrat Bold"/>
                <a:ea typeface="Montserrat Bold"/>
                <a:cs typeface="Montserrat Bold"/>
                <a:sym typeface="Montserrat Bold"/>
              </a:rPr>
              <a:t> de </a:t>
            </a:r>
            <a:r>
              <a:rPr lang="en-US" sz="3600" b="1" dirty="0" err="1">
                <a:solidFill>
                  <a:srgbClr val="F78B26"/>
                </a:solidFill>
                <a:latin typeface="Montserrat Bold"/>
                <a:ea typeface="Montserrat Bold"/>
                <a:cs typeface="Montserrat Bold"/>
                <a:sym typeface="Montserrat Bold"/>
              </a:rPr>
              <a:t>iniciación</a:t>
            </a:r>
            <a:r>
              <a:rPr lang="en-US" sz="3600" b="1" dirty="0">
                <a:solidFill>
                  <a:srgbClr val="F78B26"/>
                </a:solidFill>
                <a:latin typeface="Montserrat Bold"/>
                <a:ea typeface="Montserrat Bold"/>
                <a:cs typeface="Montserrat Bold"/>
                <a:sym typeface="Montserrat Bold"/>
              </a:rPr>
              <a:t> y </a:t>
            </a:r>
            <a:r>
              <a:rPr lang="en-US" sz="3600" b="1" dirty="0" err="1">
                <a:solidFill>
                  <a:srgbClr val="F78B26"/>
                </a:solidFill>
                <a:latin typeface="Montserrat Bold"/>
                <a:ea typeface="Montserrat Bold"/>
                <a:cs typeface="Montserrat Bold"/>
                <a:sym typeface="Montserrat Bold"/>
              </a:rPr>
              <a:t>especialización</a:t>
            </a:r>
            <a:endParaRPr lang="en-US" sz="3600" b="1" dirty="0">
              <a:solidFill>
                <a:srgbClr val="F78B26"/>
              </a:solidFill>
              <a:latin typeface="Montserrat Bold"/>
              <a:ea typeface="Montserrat Bold"/>
              <a:cs typeface="Montserrat Bold"/>
              <a:sym typeface="Montserrat Bold"/>
            </a:endParaRPr>
          </a:p>
        </p:txBody>
      </p:sp>
    </p:spTree>
    <p:extLst>
      <p:ext uri="{BB962C8B-B14F-4D97-AF65-F5344CB8AC3E}">
        <p14:creationId xmlns:p14="http://schemas.microsoft.com/office/powerpoint/2010/main" val="3300996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p:cNvSpPr/>
          <p:nvPr/>
        </p:nvSpPr>
        <p:spPr>
          <a:xfrm>
            <a:off x="2997762" y="465292"/>
            <a:ext cx="5861154" cy="5927271"/>
          </a:xfrm>
          <a:prstGeom prst="rect">
            <a:avLst/>
          </a:prstGeom>
          <a:solidFill>
            <a:srgbClr val="CB6C6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1463" indent="90488">
              <a:lnSpc>
                <a:spcPct val="107000"/>
              </a:lnSpc>
              <a:spcBef>
                <a:spcPts val="600"/>
              </a:spcBef>
              <a:spcAft>
                <a:spcPts val="600"/>
              </a:spcAft>
            </a:pPr>
            <a:endParaRPr lang="es-ES" sz="2400" i="1" dirty="0">
              <a:latin typeface="Century Gothic" panose="020B0502020202020204" pitchFamily="34" charset="0"/>
              <a:ea typeface="Calibri" panose="020F0502020204030204" pitchFamily="34" charset="0"/>
              <a:cs typeface="Times New Roman" panose="02020603050405020304" pitchFamily="18" charset="0"/>
            </a:endParaRPr>
          </a:p>
          <a:p>
            <a:pPr marL="271463" indent="90488">
              <a:lnSpc>
                <a:spcPct val="107000"/>
              </a:lnSpc>
              <a:spcBef>
                <a:spcPts val="600"/>
              </a:spcBef>
              <a:spcAft>
                <a:spcPts val="600"/>
              </a:spcAft>
            </a:pPr>
            <a:endParaRPr lang="es-ES" sz="2400" i="1" dirty="0">
              <a:latin typeface="Century Gothic" panose="020B0502020202020204" pitchFamily="34" charset="0"/>
              <a:ea typeface="Calibri" panose="020F0502020204030204" pitchFamily="34" charset="0"/>
              <a:cs typeface="Times New Roman" panose="02020603050405020304" pitchFamily="18" charset="0"/>
            </a:endParaRPr>
          </a:p>
          <a:p>
            <a:pPr marL="271463" indent="90488">
              <a:lnSpc>
                <a:spcPct val="107000"/>
              </a:lnSpc>
              <a:spcBef>
                <a:spcPts val="600"/>
              </a:spcBef>
              <a:spcAft>
                <a:spcPts val="600"/>
              </a:spcAft>
            </a:pPr>
            <a:endParaRPr lang="es-ES" i="1" dirty="0">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Bef>
                <a:spcPts val="600"/>
              </a:spcBef>
              <a:spcAft>
                <a:spcPts val="600"/>
              </a:spcAft>
            </a:pPr>
            <a:endParaRPr lang="es-ES" i="1"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10" name="Rectángulo 9"/>
          <p:cNvSpPr/>
          <p:nvPr/>
        </p:nvSpPr>
        <p:spPr>
          <a:xfrm>
            <a:off x="3097298" y="546540"/>
            <a:ext cx="2838537" cy="1102850"/>
          </a:xfrm>
          <a:prstGeom prst="rect">
            <a:avLst/>
          </a:prstGeom>
          <a:solidFill>
            <a:srgbClr val="FFBD59"/>
          </a:solidFill>
          <a:ln w="25400">
            <a:solidFill>
              <a:srgbClr val="FFBD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atin typeface="Exo" pitchFamily="2" charset="0"/>
            </a:endParaRPr>
          </a:p>
        </p:txBody>
      </p:sp>
      <p:sp>
        <p:nvSpPr>
          <p:cNvPr id="11" name="CuadroTexto 10"/>
          <p:cNvSpPr txBox="1"/>
          <p:nvPr/>
        </p:nvSpPr>
        <p:spPr>
          <a:xfrm>
            <a:off x="4023635" y="1137315"/>
            <a:ext cx="1071097" cy="353943"/>
          </a:xfrm>
          <a:prstGeom prst="rect">
            <a:avLst/>
          </a:prstGeom>
          <a:noFill/>
        </p:spPr>
        <p:txBody>
          <a:bodyPr wrap="square" rtlCol="0">
            <a:spAutoFit/>
          </a:bodyPr>
          <a:lstStyle>
            <a:defPPr>
              <a:defRPr lang="es-ES"/>
            </a:defPPr>
            <a:lvl1pPr>
              <a:defRPr>
                <a:solidFill>
                  <a:schemeClr val="bg1">
                    <a:lumMod val="75000"/>
                  </a:schemeClr>
                </a:solidFill>
                <a:effectLst>
                  <a:outerShdw blurRad="38100" dist="38100" dir="2700000" algn="tl">
                    <a:srgbClr val="000000">
                      <a:alpha val="43137"/>
                    </a:srgbClr>
                  </a:outerShdw>
                </a:effectLst>
                <a:latin typeface="Exo" pitchFamily="2" charset="0"/>
              </a:defRPr>
            </a:lvl1pPr>
          </a:lstStyle>
          <a:p>
            <a:pPr algn="ctr"/>
            <a:r>
              <a:rPr lang="es-ES" sz="1700" dirty="0">
                <a:solidFill>
                  <a:srgbClr val="CB6C60"/>
                </a:solidFill>
                <a:effectLst/>
                <a:latin typeface="Century Gothic" panose="020B0502020202020204" pitchFamily="34" charset="0"/>
              </a:rPr>
              <a:t>2 ECTS</a:t>
            </a:r>
            <a:endParaRPr lang="es-ES_tradnl" sz="1700" dirty="0">
              <a:solidFill>
                <a:srgbClr val="CB6C60"/>
              </a:solidFill>
              <a:effectLst/>
              <a:latin typeface="Century Gothic" panose="020B0502020202020204" pitchFamily="34" charset="0"/>
            </a:endParaRPr>
          </a:p>
        </p:txBody>
      </p:sp>
      <p:sp>
        <p:nvSpPr>
          <p:cNvPr id="12" name="CuadroTexto 11"/>
          <p:cNvSpPr txBox="1"/>
          <p:nvPr/>
        </p:nvSpPr>
        <p:spPr>
          <a:xfrm>
            <a:off x="4038500" y="747387"/>
            <a:ext cx="1071097" cy="400110"/>
          </a:xfrm>
          <a:prstGeom prst="rect">
            <a:avLst/>
          </a:prstGeom>
          <a:noFill/>
        </p:spPr>
        <p:txBody>
          <a:bodyPr wrap="square" rtlCol="0">
            <a:spAutoFit/>
          </a:bodyPr>
          <a:lstStyle>
            <a:defPPr>
              <a:defRPr lang="es-ES"/>
            </a:defPPr>
            <a:lvl1pPr>
              <a:defRPr>
                <a:solidFill>
                  <a:schemeClr val="bg1">
                    <a:lumMod val="75000"/>
                  </a:schemeClr>
                </a:solidFill>
                <a:effectLst>
                  <a:outerShdw blurRad="38100" dist="38100" dir="2700000" algn="tl">
                    <a:srgbClr val="000000">
                      <a:alpha val="43137"/>
                    </a:srgbClr>
                  </a:outerShdw>
                </a:effectLst>
                <a:latin typeface="Exo" pitchFamily="2" charset="0"/>
              </a:defRPr>
            </a:lvl1pPr>
          </a:lstStyle>
          <a:p>
            <a:pPr algn="ctr"/>
            <a:r>
              <a:rPr lang="es-ES" sz="2000" b="1" dirty="0">
                <a:solidFill>
                  <a:srgbClr val="CB6C60"/>
                </a:solidFill>
                <a:effectLst/>
                <a:latin typeface="Century Gothic" panose="020B0502020202020204" pitchFamily="34" charset="0"/>
              </a:rPr>
              <a:t>PAU</a:t>
            </a:r>
            <a:endParaRPr lang="es-ES_tradnl" b="1" dirty="0">
              <a:solidFill>
                <a:srgbClr val="CB6C60"/>
              </a:solidFill>
              <a:effectLst/>
              <a:latin typeface="Century Gothic" panose="020B0502020202020204" pitchFamily="34" charset="0"/>
            </a:endParaRPr>
          </a:p>
        </p:txBody>
      </p:sp>
      <p:sp>
        <p:nvSpPr>
          <p:cNvPr id="17" name="Flecha abajo 16"/>
          <p:cNvSpPr/>
          <p:nvPr/>
        </p:nvSpPr>
        <p:spPr>
          <a:xfrm rot="5400000">
            <a:off x="7970910" y="475458"/>
            <a:ext cx="1500090" cy="1323712"/>
          </a:xfrm>
          <a:prstGeom prst="downArrow">
            <a:avLst/>
          </a:prstGeom>
          <a:solidFill>
            <a:schemeClr val="bg1"/>
          </a:solidFill>
          <a:ln w="25400">
            <a:solidFill>
              <a:srgbClr val="CB6C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CuadroTexto 5">
            <a:extLst>
              <a:ext uri="{FF2B5EF4-FFF2-40B4-BE49-F238E27FC236}">
                <a16:creationId xmlns:a16="http://schemas.microsoft.com/office/drawing/2014/main" id="{A273A0D6-7953-301E-3AA2-4BEE2C663F05}"/>
              </a:ext>
            </a:extLst>
          </p:cNvPr>
          <p:cNvSpPr txBox="1"/>
          <p:nvPr/>
        </p:nvSpPr>
        <p:spPr>
          <a:xfrm>
            <a:off x="3429001" y="2039318"/>
            <a:ext cx="4558661" cy="3046988"/>
          </a:xfrm>
          <a:prstGeom prst="rect">
            <a:avLst/>
          </a:prstGeom>
          <a:noFill/>
        </p:spPr>
        <p:txBody>
          <a:bodyPr wrap="square" rtlCol="0">
            <a:spAutoFit/>
          </a:bodyPr>
          <a:lstStyle/>
          <a:p>
            <a:r>
              <a:rPr lang="es-ES" sz="2400" i="1" dirty="0">
                <a:solidFill>
                  <a:schemeClr val="lt1"/>
                </a:solidFill>
                <a:latin typeface="Century Gothic" panose="020B0502020202020204" pitchFamily="34" charset="0"/>
                <a:cs typeface="Times New Roman" panose="02020603050405020304" pitchFamily="18" charset="0"/>
              </a:rPr>
              <a:t>Apoyo al profesorado en su proceso de integración en la universidad</a:t>
            </a:r>
          </a:p>
          <a:p>
            <a:endParaRPr lang="es-ES" sz="2400" i="1" dirty="0">
              <a:solidFill>
                <a:schemeClr val="lt1"/>
              </a:solidFill>
              <a:latin typeface="Century Gothic" panose="020B0502020202020204" pitchFamily="34" charset="0"/>
              <a:cs typeface="Times New Roman" panose="02020603050405020304" pitchFamily="18" charset="0"/>
            </a:endParaRPr>
          </a:p>
          <a:p>
            <a:r>
              <a:rPr lang="es-ES" sz="2400" i="1" dirty="0">
                <a:solidFill>
                  <a:schemeClr val="lt1"/>
                </a:solidFill>
                <a:latin typeface="Century Gothic" panose="020B0502020202020204" pitchFamily="34" charset="0"/>
                <a:cs typeface="Times New Roman" panose="02020603050405020304" pitchFamily="18" charset="0"/>
              </a:rPr>
              <a:t>Dirigido a becarios predoctorales en formación (FPI, FPU, …..), asociados primeros años</a:t>
            </a:r>
          </a:p>
        </p:txBody>
      </p:sp>
    </p:spTree>
    <p:extLst>
      <p:ext uri="{BB962C8B-B14F-4D97-AF65-F5344CB8AC3E}">
        <p14:creationId xmlns:p14="http://schemas.microsoft.com/office/powerpoint/2010/main" val="42833986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3183B-64E8-516B-F88D-6513C5DAB03C}"/>
            </a:ext>
          </a:extLst>
        </p:cNvPr>
        <p:cNvGrpSpPr/>
        <p:nvPr/>
      </p:nvGrpSpPr>
      <p:grpSpPr>
        <a:xfrm>
          <a:off x="0" y="0"/>
          <a:ext cx="0" cy="0"/>
          <a:chOff x="0" y="0"/>
          <a:chExt cx="0" cy="0"/>
        </a:xfrm>
      </p:grpSpPr>
      <p:sp>
        <p:nvSpPr>
          <p:cNvPr id="9" name="Rectángulo 8">
            <a:extLst>
              <a:ext uri="{FF2B5EF4-FFF2-40B4-BE49-F238E27FC236}">
                <a16:creationId xmlns:a16="http://schemas.microsoft.com/office/drawing/2014/main" id="{9558559F-F811-91BA-BA3D-419BFA538AF1}"/>
              </a:ext>
            </a:extLst>
          </p:cNvPr>
          <p:cNvSpPr/>
          <p:nvPr/>
        </p:nvSpPr>
        <p:spPr>
          <a:xfrm>
            <a:off x="2997762" y="465292"/>
            <a:ext cx="5861154" cy="5927271"/>
          </a:xfrm>
          <a:prstGeom prst="rect">
            <a:avLst/>
          </a:prstGeom>
          <a:solidFill>
            <a:srgbClr val="CB6C6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1463" indent="90488">
              <a:lnSpc>
                <a:spcPct val="107000"/>
              </a:lnSpc>
              <a:spcBef>
                <a:spcPts val="600"/>
              </a:spcBef>
              <a:spcAft>
                <a:spcPts val="600"/>
              </a:spcAft>
            </a:pPr>
            <a:endParaRPr lang="es-ES" sz="2400" i="1" dirty="0">
              <a:latin typeface="Century Gothic" panose="020B0502020202020204" pitchFamily="34" charset="0"/>
              <a:ea typeface="Calibri" panose="020F0502020204030204" pitchFamily="34" charset="0"/>
              <a:cs typeface="Times New Roman" panose="02020603050405020304" pitchFamily="18" charset="0"/>
            </a:endParaRPr>
          </a:p>
          <a:p>
            <a:pPr marL="271463" indent="90488">
              <a:lnSpc>
                <a:spcPct val="107000"/>
              </a:lnSpc>
              <a:spcBef>
                <a:spcPts val="600"/>
              </a:spcBef>
              <a:spcAft>
                <a:spcPts val="600"/>
              </a:spcAft>
            </a:pPr>
            <a:endParaRPr lang="es-ES" sz="2400" i="1" dirty="0">
              <a:latin typeface="Century Gothic" panose="020B0502020202020204" pitchFamily="34" charset="0"/>
              <a:ea typeface="Calibri" panose="020F0502020204030204" pitchFamily="34" charset="0"/>
              <a:cs typeface="Times New Roman" panose="02020603050405020304" pitchFamily="18" charset="0"/>
            </a:endParaRPr>
          </a:p>
          <a:p>
            <a:pPr marL="271463" indent="90488">
              <a:lnSpc>
                <a:spcPct val="107000"/>
              </a:lnSpc>
              <a:spcBef>
                <a:spcPts val="600"/>
              </a:spcBef>
              <a:spcAft>
                <a:spcPts val="600"/>
              </a:spcAft>
            </a:pPr>
            <a:endParaRPr lang="es-ES" i="1" dirty="0">
              <a:latin typeface="Century Gothic" panose="020B0502020202020204" pitchFamily="34" charset="0"/>
              <a:ea typeface="Calibri" panose="020F0502020204030204" pitchFamily="34" charset="0"/>
              <a:cs typeface="Times New Roman" panose="02020603050405020304" pitchFamily="18" charset="0"/>
            </a:endParaRPr>
          </a:p>
          <a:p>
            <a:pPr marL="271463" indent="90488">
              <a:lnSpc>
                <a:spcPct val="107000"/>
              </a:lnSpc>
              <a:spcBef>
                <a:spcPts val="600"/>
              </a:spcBef>
              <a:spcAft>
                <a:spcPts val="600"/>
              </a:spcAft>
            </a:pPr>
            <a:r>
              <a:rPr lang="es-ES" sz="2400" i="1" dirty="0">
                <a:latin typeface="Century Gothic" panose="020B0502020202020204" pitchFamily="34" charset="0"/>
                <a:ea typeface="Calibri" panose="020F0502020204030204" pitchFamily="34" charset="0"/>
                <a:cs typeface="Times New Roman" panose="02020603050405020304" pitchFamily="18" charset="0"/>
              </a:rPr>
              <a:t>Desarrollar las capacidades docentes de los ayudantes doctores (LOSU)</a:t>
            </a:r>
          </a:p>
          <a:p>
            <a:pPr marL="271463" indent="90488">
              <a:lnSpc>
                <a:spcPct val="107000"/>
              </a:lnSpc>
              <a:spcBef>
                <a:spcPts val="600"/>
              </a:spcBef>
              <a:spcAft>
                <a:spcPts val="600"/>
              </a:spcAft>
            </a:pPr>
            <a:endParaRPr lang="es-ES" sz="1000" i="1" dirty="0">
              <a:latin typeface="Century Gothic" panose="020B0502020202020204" pitchFamily="34" charset="0"/>
              <a:ea typeface="Calibri" panose="020F0502020204030204" pitchFamily="34" charset="0"/>
              <a:cs typeface="Times New Roman" panose="02020603050405020304" pitchFamily="18" charset="0"/>
            </a:endParaRPr>
          </a:p>
          <a:p>
            <a:pPr marL="271463" indent="90488">
              <a:lnSpc>
                <a:spcPct val="107000"/>
              </a:lnSpc>
              <a:spcBef>
                <a:spcPts val="600"/>
              </a:spcBef>
              <a:spcAft>
                <a:spcPts val="600"/>
              </a:spcAft>
            </a:pPr>
            <a:r>
              <a:rPr lang="es-ES" sz="2400" i="1" dirty="0">
                <a:latin typeface="Century Gothic" panose="020B0502020202020204" pitchFamily="34" charset="0"/>
                <a:ea typeface="Calibri" panose="020F0502020204030204" pitchFamily="34" charset="0"/>
                <a:cs typeface="Times New Roman" panose="02020603050405020304" pitchFamily="18" charset="0"/>
              </a:rPr>
              <a:t>Diseñar curricularmente una asignatura completa</a:t>
            </a:r>
          </a:p>
          <a:p>
            <a:pPr marL="271463" indent="90488">
              <a:lnSpc>
                <a:spcPct val="107000"/>
              </a:lnSpc>
              <a:spcBef>
                <a:spcPts val="600"/>
              </a:spcBef>
              <a:spcAft>
                <a:spcPts val="600"/>
              </a:spcAft>
            </a:pPr>
            <a:endParaRPr lang="es-ES" sz="1000" i="1" dirty="0">
              <a:latin typeface="Century Gothic" panose="020B0502020202020204" pitchFamily="34" charset="0"/>
              <a:ea typeface="Calibri" panose="020F0502020204030204" pitchFamily="34" charset="0"/>
              <a:cs typeface="Times New Roman" panose="02020603050405020304" pitchFamily="18" charset="0"/>
            </a:endParaRPr>
          </a:p>
          <a:p>
            <a:pPr marL="271463" indent="90488">
              <a:lnSpc>
                <a:spcPct val="107000"/>
              </a:lnSpc>
              <a:spcBef>
                <a:spcPts val="600"/>
              </a:spcBef>
              <a:spcAft>
                <a:spcPts val="600"/>
              </a:spcAft>
            </a:pPr>
            <a:r>
              <a:rPr lang="es-ES" sz="2400" i="1" dirty="0">
                <a:latin typeface="Century Gothic" panose="020B0502020202020204" pitchFamily="34" charset="0"/>
                <a:ea typeface="Calibri" panose="020F0502020204030204" pitchFamily="34" charset="0"/>
                <a:cs typeface="Times New Roman" panose="02020603050405020304" pitchFamily="18" charset="0"/>
              </a:rPr>
              <a:t>Iniciar el desarrollo profesional docente.</a:t>
            </a:r>
          </a:p>
          <a:p>
            <a:pPr algn="just">
              <a:lnSpc>
                <a:spcPct val="107000"/>
              </a:lnSpc>
              <a:spcBef>
                <a:spcPts val="600"/>
              </a:spcBef>
              <a:spcAft>
                <a:spcPts val="600"/>
              </a:spcAft>
            </a:pPr>
            <a:endParaRPr lang="es-ES" i="1"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A1C3CC22-FB0E-849E-3B05-89073415F910}"/>
              </a:ext>
            </a:extLst>
          </p:cNvPr>
          <p:cNvSpPr/>
          <p:nvPr/>
        </p:nvSpPr>
        <p:spPr>
          <a:xfrm>
            <a:off x="3097298" y="546540"/>
            <a:ext cx="2838537" cy="1102850"/>
          </a:xfrm>
          <a:prstGeom prst="rect">
            <a:avLst/>
          </a:prstGeom>
          <a:solidFill>
            <a:srgbClr val="FFBD59"/>
          </a:solidFill>
          <a:ln w="25400">
            <a:solidFill>
              <a:srgbClr val="FFBD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latin typeface="Exo" pitchFamily="2" charset="0"/>
            </a:endParaRPr>
          </a:p>
        </p:txBody>
      </p:sp>
      <p:sp>
        <p:nvSpPr>
          <p:cNvPr id="11" name="CuadroTexto 10">
            <a:extLst>
              <a:ext uri="{FF2B5EF4-FFF2-40B4-BE49-F238E27FC236}">
                <a16:creationId xmlns:a16="http://schemas.microsoft.com/office/drawing/2014/main" id="{C4B71A8D-B4CE-56D4-5D01-B1BFD2830561}"/>
              </a:ext>
            </a:extLst>
          </p:cNvPr>
          <p:cNvSpPr txBox="1"/>
          <p:nvPr/>
        </p:nvSpPr>
        <p:spPr>
          <a:xfrm>
            <a:off x="4023635" y="1137315"/>
            <a:ext cx="1071097" cy="353943"/>
          </a:xfrm>
          <a:prstGeom prst="rect">
            <a:avLst/>
          </a:prstGeom>
          <a:noFill/>
        </p:spPr>
        <p:txBody>
          <a:bodyPr wrap="square" rtlCol="0">
            <a:spAutoFit/>
          </a:bodyPr>
          <a:lstStyle>
            <a:defPPr>
              <a:defRPr lang="es-ES"/>
            </a:defPPr>
            <a:lvl1pPr>
              <a:defRPr>
                <a:solidFill>
                  <a:schemeClr val="bg1">
                    <a:lumMod val="75000"/>
                  </a:schemeClr>
                </a:solidFill>
                <a:effectLst>
                  <a:outerShdw blurRad="38100" dist="38100" dir="2700000" algn="tl">
                    <a:srgbClr val="000000">
                      <a:alpha val="43137"/>
                    </a:srgbClr>
                  </a:outerShdw>
                </a:effectLst>
                <a:latin typeface="Exo" pitchFamily="2" charset="0"/>
              </a:defRPr>
            </a:lvl1pPr>
          </a:lstStyle>
          <a:p>
            <a:pPr algn="ctr"/>
            <a:r>
              <a:rPr lang="es-ES" sz="1700" dirty="0">
                <a:solidFill>
                  <a:srgbClr val="CB6C60"/>
                </a:solidFill>
                <a:effectLst/>
                <a:latin typeface="Century Gothic" panose="020B0502020202020204" pitchFamily="34" charset="0"/>
              </a:rPr>
              <a:t>2 ECTS</a:t>
            </a:r>
            <a:endParaRPr lang="es-ES_tradnl" sz="1700" dirty="0">
              <a:solidFill>
                <a:srgbClr val="CB6C60"/>
              </a:solidFill>
              <a:effectLst/>
              <a:latin typeface="Century Gothic" panose="020B0502020202020204" pitchFamily="34" charset="0"/>
            </a:endParaRPr>
          </a:p>
        </p:txBody>
      </p:sp>
      <p:sp>
        <p:nvSpPr>
          <p:cNvPr id="12" name="CuadroTexto 11">
            <a:extLst>
              <a:ext uri="{FF2B5EF4-FFF2-40B4-BE49-F238E27FC236}">
                <a16:creationId xmlns:a16="http://schemas.microsoft.com/office/drawing/2014/main" id="{CF459289-1E8D-C487-D15D-C7FA64A69EEB}"/>
              </a:ext>
            </a:extLst>
          </p:cNvPr>
          <p:cNvSpPr txBox="1"/>
          <p:nvPr/>
        </p:nvSpPr>
        <p:spPr>
          <a:xfrm>
            <a:off x="4038500" y="747387"/>
            <a:ext cx="1071097" cy="400110"/>
          </a:xfrm>
          <a:prstGeom prst="rect">
            <a:avLst/>
          </a:prstGeom>
          <a:noFill/>
        </p:spPr>
        <p:txBody>
          <a:bodyPr wrap="square" rtlCol="0">
            <a:spAutoFit/>
          </a:bodyPr>
          <a:lstStyle>
            <a:defPPr>
              <a:defRPr lang="es-ES"/>
            </a:defPPr>
            <a:lvl1pPr>
              <a:defRPr>
                <a:solidFill>
                  <a:schemeClr val="bg1">
                    <a:lumMod val="75000"/>
                  </a:schemeClr>
                </a:solidFill>
                <a:effectLst>
                  <a:outerShdw blurRad="38100" dist="38100" dir="2700000" algn="tl">
                    <a:srgbClr val="000000">
                      <a:alpha val="43137"/>
                    </a:srgbClr>
                  </a:outerShdw>
                </a:effectLst>
                <a:latin typeface="Exo" pitchFamily="2" charset="0"/>
              </a:defRPr>
            </a:lvl1pPr>
          </a:lstStyle>
          <a:p>
            <a:pPr algn="ctr"/>
            <a:r>
              <a:rPr lang="es-ES" sz="2000" b="1" dirty="0">
                <a:solidFill>
                  <a:srgbClr val="CB6C60"/>
                </a:solidFill>
                <a:effectLst/>
                <a:latin typeface="Century Gothic" panose="020B0502020202020204" pitchFamily="34" charset="0"/>
              </a:rPr>
              <a:t>PAU</a:t>
            </a:r>
            <a:endParaRPr lang="es-ES_tradnl" b="1" dirty="0">
              <a:solidFill>
                <a:srgbClr val="CB6C60"/>
              </a:solidFill>
              <a:effectLst/>
              <a:latin typeface="Century Gothic" panose="020B0502020202020204" pitchFamily="34" charset="0"/>
            </a:endParaRPr>
          </a:p>
        </p:txBody>
      </p:sp>
      <p:sp>
        <p:nvSpPr>
          <p:cNvPr id="13" name="CuadroTexto 12">
            <a:extLst>
              <a:ext uri="{FF2B5EF4-FFF2-40B4-BE49-F238E27FC236}">
                <a16:creationId xmlns:a16="http://schemas.microsoft.com/office/drawing/2014/main" id="{128BC908-FB70-F057-44BE-D6DE052107A9}"/>
              </a:ext>
            </a:extLst>
          </p:cNvPr>
          <p:cNvSpPr txBox="1"/>
          <p:nvPr/>
        </p:nvSpPr>
        <p:spPr>
          <a:xfrm>
            <a:off x="6813905" y="689126"/>
            <a:ext cx="1237825" cy="461665"/>
          </a:xfrm>
          <a:prstGeom prst="rect">
            <a:avLst/>
          </a:prstGeom>
          <a:noFill/>
        </p:spPr>
        <p:txBody>
          <a:bodyPr wrap="square" rtlCol="0">
            <a:spAutoFit/>
          </a:bodyPr>
          <a:lstStyle/>
          <a:p>
            <a:pPr algn="ctr"/>
            <a:r>
              <a:rPr lang="es-ES" sz="2400" b="1" dirty="0">
                <a:solidFill>
                  <a:schemeClr val="bg1"/>
                </a:solidFill>
                <a:latin typeface="Century Gothic" panose="020B0502020202020204" pitchFamily="34" charset="0"/>
              </a:rPr>
              <a:t>CAyD</a:t>
            </a:r>
            <a:r>
              <a:rPr lang="es-ES" sz="2400" b="1" baseline="30000" dirty="0">
                <a:solidFill>
                  <a:schemeClr val="bg1"/>
                </a:solidFill>
                <a:latin typeface="Century Gothic" panose="020B0502020202020204" pitchFamily="34" charset="0"/>
              </a:rPr>
              <a:t>2</a:t>
            </a:r>
            <a:endParaRPr lang="es-ES" sz="2400" b="1" dirty="0">
              <a:solidFill>
                <a:schemeClr val="bg1"/>
              </a:solidFill>
              <a:latin typeface="Century Gothic" panose="020B0502020202020204" pitchFamily="34" charset="0"/>
            </a:endParaRPr>
          </a:p>
        </p:txBody>
      </p:sp>
      <p:sp>
        <p:nvSpPr>
          <p:cNvPr id="14" name="CuadroTexto 13">
            <a:extLst>
              <a:ext uri="{FF2B5EF4-FFF2-40B4-BE49-F238E27FC236}">
                <a16:creationId xmlns:a16="http://schemas.microsoft.com/office/drawing/2014/main" id="{B439B129-A62C-CE29-5959-6B6930B8141C}"/>
              </a:ext>
            </a:extLst>
          </p:cNvPr>
          <p:cNvSpPr txBox="1"/>
          <p:nvPr/>
        </p:nvSpPr>
        <p:spPr>
          <a:xfrm>
            <a:off x="6919471" y="1116719"/>
            <a:ext cx="1007166" cy="400110"/>
          </a:xfrm>
          <a:prstGeom prst="rect">
            <a:avLst/>
          </a:prstGeom>
          <a:noFill/>
        </p:spPr>
        <p:txBody>
          <a:bodyPr wrap="square" rtlCol="0">
            <a:spAutoFit/>
          </a:bodyPr>
          <a:lstStyle>
            <a:defPPr>
              <a:defRPr lang="es-ES"/>
            </a:defPPr>
            <a:lvl1pPr>
              <a:defRPr>
                <a:solidFill>
                  <a:schemeClr val="bg1">
                    <a:lumMod val="50000"/>
                  </a:schemeClr>
                </a:solidFill>
                <a:latin typeface="Exo" pitchFamily="2" charset="0"/>
              </a:defRPr>
            </a:lvl1pPr>
          </a:lstStyle>
          <a:p>
            <a:r>
              <a:rPr lang="es-ES" sz="2000" dirty="0">
                <a:solidFill>
                  <a:srgbClr val="FDEADB"/>
                </a:solidFill>
                <a:latin typeface="Century Gothic" panose="020B0502020202020204" pitchFamily="34" charset="0"/>
              </a:rPr>
              <a:t>4 ECTS</a:t>
            </a:r>
            <a:endParaRPr lang="es-ES_tradnl" sz="2000" dirty="0">
              <a:solidFill>
                <a:srgbClr val="FDEADB"/>
              </a:solidFill>
              <a:latin typeface="Century Gothic" panose="020B0502020202020204" pitchFamily="34" charset="0"/>
            </a:endParaRPr>
          </a:p>
        </p:txBody>
      </p:sp>
      <p:sp>
        <p:nvSpPr>
          <p:cNvPr id="17" name="Flecha abajo 16">
            <a:extLst>
              <a:ext uri="{FF2B5EF4-FFF2-40B4-BE49-F238E27FC236}">
                <a16:creationId xmlns:a16="http://schemas.microsoft.com/office/drawing/2014/main" id="{4BED6245-2267-A58A-DC9E-DF4550046FEB}"/>
              </a:ext>
            </a:extLst>
          </p:cNvPr>
          <p:cNvSpPr/>
          <p:nvPr/>
        </p:nvSpPr>
        <p:spPr>
          <a:xfrm rot="5400000">
            <a:off x="7970910" y="475458"/>
            <a:ext cx="1500090" cy="1323712"/>
          </a:xfrm>
          <a:prstGeom prst="downArrow">
            <a:avLst/>
          </a:prstGeom>
          <a:solidFill>
            <a:schemeClr val="bg1"/>
          </a:solidFill>
          <a:ln w="25400">
            <a:solidFill>
              <a:srgbClr val="CB6C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a:extLst>
              <a:ext uri="{FF2B5EF4-FFF2-40B4-BE49-F238E27FC236}">
                <a16:creationId xmlns:a16="http://schemas.microsoft.com/office/drawing/2014/main" id="{E0E6768A-901C-0C55-E251-9AB876024CEC}"/>
              </a:ext>
            </a:extLst>
          </p:cNvPr>
          <p:cNvSpPr/>
          <p:nvPr/>
        </p:nvSpPr>
        <p:spPr>
          <a:xfrm>
            <a:off x="169405" y="1649390"/>
            <a:ext cx="2762126" cy="2777555"/>
          </a:xfrm>
          <a:prstGeom prst="rect">
            <a:avLst/>
          </a:prstGeom>
        </p:spPr>
        <p:txBody>
          <a:bodyPr wrap="square">
            <a:spAutoFit/>
          </a:bodyPr>
          <a:lstStyle/>
          <a:p>
            <a:pPr>
              <a:lnSpc>
                <a:spcPct val="107000"/>
              </a:lnSpc>
              <a:spcAft>
                <a:spcPts val="800"/>
              </a:spcAft>
            </a:pPr>
            <a:r>
              <a:rPr lang="es-ES" b="1" dirty="0">
                <a:solidFill>
                  <a:srgbClr val="CB6C60"/>
                </a:solidFill>
                <a:latin typeface="Century Gothic" panose="020B0502020202020204" pitchFamily="34" charset="0"/>
              </a:rPr>
              <a:t>Sesiones presenciales: 38 horas</a:t>
            </a:r>
          </a:p>
          <a:p>
            <a:pPr>
              <a:lnSpc>
                <a:spcPct val="107000"/>
              </a:lnSpc>
              <a:spcAft>
                <a:spcPts val="800"/>
              </a:spcAft>
            </a:pPr>
            <a:r>
              <a:rPr lang="es-ES" b="1" dirty="0">
                <a:solidFill>
                  <a:srgbClr val="CB6C60"/>
                </a:solidFill>
                <a:latin typeface="Century Gothic" panose="020B0502020202020204" pitchFamily="34" charset="0"/>
              </a:rPr>
              <a:t>Trabajo personal: 32 horas</a:t>
            </a:r>
          </a:p>
          <a:p>
            <a:pPr>
              <a:lnSpc>
                <a:spcPct val="107000"/>
              </a:lnSpc>
              <a:spcAft>
                <a:spcPts val="800"/>
              </a:spcAft>
            </a:pPr>
            <a:r>
              <a:rPr lang="es-ES" b="1" dirty="0">
                <a:solidFill>
                  <a:srgbClr val="CB6C60"/>
                </a:solidFill>
                <a:latin typeface="Century Gothic" panose="020B0502020202020204" pitchFamily="34" charset="0"/>
              </a:rPr>
              <a:t>Tutoría entre iguales: 10 horas</a:t>
            </a:r>
          </a:p>
          <a:p>
            <a:pPr>
              <a:lnSpc>
                <a:spcPct val="107000"/>
              </a:lnSpc>
              <a:spcAft>
                <a:spcPts val="800"/>
              </a:spcAft>
            </a:pPr>
            <a:r>
              <a:rPr lang="es-ES" b="1" dirty="0">
                <a:solidFill>
                  <a:srgbClr val="CB6C60"/>
                </a:solidFill>
                <a:latin typeface="Century Gothic" panose="020B0502020202020204" pitchFamily="34" charset="0"/>
              </a:rPr>
              <a:t>Tutorías con formadores</a:t>
            </a:r>
            <a:r>
              <a:rPr lang="es-ES" sz="2000" b="1" dirty="0">
                <a:solidFill>
                  <a:srgbClr val="CB6C60"/>
                </a:solidFill>
                <a:latin typeface="Century Gothic" panose="020B0502020202020204" pitchFamily="34" charset="0"/>
              </a:rPr>
              <a:t>: 20 horas</a:t>
            </a:r>
          </a:p>
        </p:txBody>
      </p:sp>
      <p:sp>
        <p:nvSpPr>
          <p:cNvPr id="3" name="Flecha abajo 2">
            <a:extLst>
              <a:ext uri="{FF2B5EF4-FFF2-40B4-BE49-F238E27FC236}">
                <a16:creationId xmlns:a16="http://schemas.microsoft.com/office/drawing/2014/main" id="{351E69E4-3A93-B7FF-A65A-079C69F84CBE}"/>
              </a:ext>
            </a:extLst>
          </p:cNvPr>
          <p:cNvSpPr/>
          <p:nvPr/>
        </p:nvSpPr>
        <p:spPr>
          <a:xfrm rot="5400000">
            <a:off x="9309145" y="68186"/>
            <a:ext cx="1500090" cy="2158622"/>
          </a:xfrm>
          <a:prstGeom prst="downArrow">
            <a:avLst/>
          </a:prstGeom>
          <a:solidFill>
            <a:schemeClr val="bg1"/>
          </a:solidFill>
          <a:ln w="25400">
            <a:solidFill>
              <a:srgbClr val="CB6C60"/>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ES" dirty="0">
                <a:solidFill>
                  <a:srgbClr val="CB6C60"/>
                </a:solidFill>
                <a:latin typeface="Century Gothic" panose="020B0502020202020204" pitchFamily="34" charset="0"/>
              </a:rPr>
              <a:t>Seminarios</a:t>
            </a:r>
          </a:p>
        </p:txBody>
      </p:sp>
      <p:sp>
        <p:nvSpPr>
          <p:cNvPr id="4" name="Flecha abajo 3">
            <a:extLst>
              <a:ext uri="{FF2B5EF4-FFF2-40B4-BE49-F238E27FC236}">
                <a16:creationId xmlns:a16="http://schemas.microsoft.com/office/drawing/2014/main" id="{D790BDA4-23F6-D5D1-7EF3-5623596EB666}"/>
              </a:ext>
            </a:extLst>
          </p:cNvPr>
          <p:cNvSpPr/>
          <p:nvPr/>
        </p:nvSpPr>
        <p:spPr>
          <a:xfrm rot="5400000">
            <a:off x="9523190" y="1289099"/>
            <a:ext cx="1500090" cy="2158622"/>
          </a:xfrm>
          <a:prstGeom prst="downArrow">
            <a:avLst/>
          </a:prstGeom>
          <a:solidFill>
            <a:schemeClr val="bg1"/>
          </a:solidFill>
          <a:ln w="25400">
            <a:solidFill>
              <a:srgbClr val="CB6C60"/>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ES" i="1" dirty="0">
                <a:solidFill>
                  <a:srgbClr val="CB6C60"/>
                </a:solidFill>
                <a:latin typeface="Century Gothic" panose="020B0502020202020204" pitchFamily="34" charset="0"/>
              </a:rPr>
              <a:t>Peer </a:t>
            </a:r>
            <a:r>
              <a:rPr lang="es-ES" i="1" dirty="0" err="1">
                <a:solidFill>
                  <a:srgbClr val="CB6C60"/>
                </a:solidFill>
                <a:latin typeface="Century Gothic" panose="020B0502020202020204" pitchFamily="34" charset="0"/>
              </a:rPr>
              <a:t>review</a:t>
            </a:r>
            <a:endParaRPr lang="es-ES" i="1" dirty="0">
              <a:solidFill>
                <a:srgbClr val="CB6C60"/>
              </a:solidFill>
              <a:latin typeface="Century Gothic" panose="020B0502020202020204" pitchFamily="34" charset="0"/>
            </a:endParaRPr>
          </a:p>
        </p:txBody>
      </p:sp>
      <p:sp>
        <p:nvSpPr>
          <p:cNvPr id="5" name="Flecha abajo 4">
            <a:extLst>
              <a:ext uri="{FF2B5EF4-FFF2-40B4-BE49-F238E27FC236}">
                <a16:creationId xmlns:a16="http://schemas.microsoft.com/office/drawing/2014/main" id="{A8D5C01F-3AE6-F208-7997-F7F84C4902A1}"/>
              </a:ext>
            </a:extLst>
          </p:cNvPr>
          <p:cNvSpPr/>
          <p:nvPr/>
        </p:nvSpPr>
        <p:spPr>
          <a:xfrm rot="5400000">
            <a:off x="9747096" y="2497114"/>
            <a:ext cx="1500090" cy="2158622"/>
          </a:xfrm>
          <a:prstGeom prst="downArrow">
            <a:avLst/>
          </a:prstGeom>
          <a:solidFill>
            <a:schemeClr val="bg1"/>
          </a:solidFill>
          <a:ln w="25400">
            <a:solidFill>
              <a:srgbClr val="CB6C60"/>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ES" dirty="0">
                <a:solidFill>
                  <a:srgbClr val="CB6C60"/>
                </a:solidFill>
                <a:latin typeface="Century Gothic" panose="020B0502020202020204" pitchFamily="34" charset="0"/>
              </a:rPr>
              <a:t>Talleres</a:t>
            </a:r>
          </a:p>
        </p:txBody>
      </p:sp>
      <p:sp>
        <p:nvSpPr>
          <p:cNvPr id="6" name="Flecha abajo 5">
            <a:extLst>
              <a:ext uri="{FF2B5EF4-FFF2-40B4-BE49-F238E27FC236}">
                <a16:creationId xmlns:a16="http://schemas.microsoft.com/office/drawing/2014/main" id="{944BBA80-5D2E-5EFE-381C-E25A77312F48}"/>
              </a:ext>
            </a:extLst>
          </p:cNvPr>
          <p:cNvSpPr/>
          <p:nvPr/>
        </p:nvSpPr>
        <p:spPr>
          <a:xfrm rot="5400000">
            <a:off x="9971001" y="3738630"/>
            <a:ext cx="1500090" cy="2158622"/>
          </a:xfrm>
          <a:prstGeom prst="downArrow">
            <a:avLst/>
          </a:prstGeom>
          <a:solidFill>
            <a:schemeClr val="bg1"/>
          </a:solidFill>
          <a:ln w="25400">
            <a:solidFill>
              <a:srgbClr val="CB6C60"/>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s-ES" dirty="0">
                <a:solidFill>
                  <a:srgbClr val="CB6C60"/>
                </a:solidFill>
                <a:latin typeface="Century Gothic" panose="020B0502020202020204" pitchFamily="34" charset="0"/>
              </a:rPr>
              <a:t>Portafolio</a:t>
            </a:r>
          </a:p>
        </p:txBody>
      </p:sp>
    </p:spTree>
    <p:extLst>
      <p:ext uri="{BB962C8B-B14F-4D97-AF65-F5344CB8AC3E}">
        <p14:creationId xmlns:p14="http://schemas.microsoft.com/office/powerpoint/2010/main" val="348275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B4B5E-9508-D313-0E45-C13BE3291A14}"/>
            </a:ext>
          </a:extLst>
        </p:cNvPr>
        <p:cNvGrpSpPr/>
        <p:nvPr/>
      </p:nvGrpSpPr>
      <p:grpSpPr>
        <a:xfrm>
          <a:off x="0" y="0"/>
          <a:ext cx="0" cy="0"/>
          <a:chOff x="0" y="0"/>
          <a:chExt cx="0" cy="0"/>
        </a:xfrm>
      </p:grpSpPr>
      <p:sp>
        <p:nvSpPr>
          <p:cNvPr id="9" name="Rectángulo 8">
            <a:extLst>
              <a:ext uri="{FF2B5EF4-FFF2-40B4-BE49-F238E27FC236}">
                <a16:creationId xmlns:a16="http://schemas.microsoft.com/office/drawing/2014/main" id="{6F081EC6-F0A4-5C91-E614-0CE0A4ADA458}"/>
              </a:ext>
            </a:extLst>
          </p:cNvPr>
          <p:cNvSpPr/>
          <p:nvPr/>
        </p:nvSpPr>
        <p:spPr>
          <a:xfrm>
            <a:off x="3165423" y="465437"/>
            <a:ext cx="5861154" cy="5927271"/>
          </a:xfrm>
          <a:prstGeom prst="rect">
            <a:avLst/>
          </a:prstGeom>
          <a:solidFill>
            <a:srgbClr val="CB6C6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1463" indent="90488">
              <a:lnSpc>
                <a:spcPct val="107000"/>
              </a:lnSpc>
              <a:spcBef>
                <a:spcPts val="600"/>
              </a:spcBef>
              <a:spcAft>
                <a:spcPts val="600"/>
              </a:spcAft>
            </a:pPr>
            <a:endParaRPr lang="es-ES" sz="2400" i="1" dirty="0">
              <a:latin typeface="Century Gothic" panose="020B0502020202020204" pitchFamily="34" charset="0"/>
              <a:ea typeface="Calibri" panose="020F0502020204030204" pitchFamily="34" charset="0"/>
              <a:cs typeface="Times New Roman" panose="02020603050405020304" pitchFamily="18" charset="0"/>
            </a:endParaRPr>
          </a:p>
          <a:p>
            <a:endParaRPr lang="es-ES" dirty="0"/>
          </a:p>
          <a:p>
            <a:r>
              <a:rPr lang="es-ES" sz="2000" i="1" dirty="0">
                <a:latin typeface="Century Gothic" panose="020B0502020202020204" pitchFamily="34" charset="0"/>
                <a:cs typeface="Times New Roman" panose="02020603050405020304" pitchFamily="18" charset="0"/>
              </a:rPr>
              <a:t>Desarrollar las competencias necesarias para poner en acción una enseñanza de calidad en la que el estudiante, y su formación, sean el principal foco de atención.</a:t>
            </a:r>
          </a:p>
          <a:p>
            <a:endParaRPr lang="es-ES" sz="2000" i="1" dirty="0">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07000"/>
              </a:lnSpc>
              <a:spcBef>
                <a:spcPts val="600"/>
              </a:spcBef>
              <a:spcAft>
                <a:spcPts val="600"/>
              </a:spcAft>
            </a:pPr>
            <a:r>
              <a:rPr lang="es-ES" i="1" dirty="0">
                <a:latin typeface="Century Gothic" panose="020B0502020202020204" pitchFamily="34" charset="0"/>
                <a:ea typeface="Calibri" panose="020F0502020204030204" pitchFamily="34" charset="0"/>
                <a:cs typeface="Times New Roman" panose="02020603050405020304" pitchFamily="18" charset="0"/>
              </a:rPr>
              <a:t> Profesionalización de la docencia (Enfoque académico)</a:t>
            </a:r>
          </a:p>
          <a:p>
            <a:pPr algn="just">
              <a:lnSpc>
                <a:spcPct val="107000"/>
              </a:lnSpc>
              <a:spcBef>
                <a:spcPts val="600"/>
              </a:spcBef>
              <a:spcAft>
                <a:spcPts val="600"/>
              </a:spcAft>
            </a:pPr>
            <a:r>
              <a:rPr lang="es-ES" i="1" dirty="0">
                <a:latin typeface="Century Gothic" panose="020B0502020202020204" pitchFamily="34" charset="0"/>
                <a:ea typeface="Calibri" panose="020F0502020204030204" pitchFamily="34" charset="0"/>
                <a:cs typeface="Times New Roman" panose="02020603050405020304" pitchFamily="18" charset="0"/>
              </a:rPr>
              <a:t>Dirigido a PDI con una experiencia mínima de 5 años: PPL, titulares,………</a:t>
            </a:r>
          </a:p>
        </p:txBody>
      </p:sp>
      <p:sp>
        <p:nvSpPr>
          <p:cNvPr id="11" name="CuadroTexto 10">
            <a:extLst>
              <a:ext uri="{FF2B5EF4-FFF2-40B4-BE49-F238E27FC236}">
                <a16:creationId xmlns:a16="http://schemas.microsoft.com/office/drawing/2014/main" id="{34924DFB-C006-DB74-3257-8803CA2E71D0}"/>
              </a:ext>
            </a:extLst>
          </p:cNvPr>
          <p:cNvSpPr txBox="1"/>
          <p:nvPr/>
        </p:nvSpPr>
        <p:spPr>
          <a:xfrm>
            <a:off x="4023635" y="1137315"/>
            <a:ext cx="1071097" cy="353943"/>
          </a:xfrm>
          <a:prstGeom prst="rect">
            <a:avLst/>
          </a:prstGeom>
          <a:noFill/>
        </p:spPr>
        <p:txBody>
          <a:bodyPr wrap="square" rtlCol="0">
            <a:spAutoFit/>
          </a:bodyPr>
          <a:lstStyle>
            <a:defPPr>
              <a:defRPr lang="es-ES"/>
            </a:defPPr>
            <a:lvl1pPr>
              <a:defRPr>
                <a:solidFill>
                  <a:schemeClr val="bg1">
                    <a:lumMod val="75000"/>
                  </a:schemeClr>
                </a:solidFill>
                <a:effectLst>
                  <a:outerShdw blurRad="38100" dist="38100" dir="2700000" algn="tl">
                    <a:srgbClr val="000000">
                      <a:alpha val="43137"/>
                    </a:srgbClr>
                  </a:outerShdw>
                </a:effectLst>
                <a:latin typeface="Exo" pitchFamily="2" charset="0"/>
              </a:defRPr>
            </a:lvl1pPr>
          </a:lstStyle>
          <a:p>
            <a:pPr algn="ctr"/>
            <a:r>
              <a:rPr lang="es-ES" sz="1700" dirty="0">
                <a:solidFill>
                  <a:srgbClr val="CB6C60"/>
                </a:solidFill>
                <a:effectLst/>
                <a:latin typeface="Century Gothic" panose="020B0502020202020204" pitchFamily="34" charset="0"/>
              </a:rPr>
              <a:t>2 ECTS</a:t>
            </a:r>
            <a:endParaRPr lang="es-ES_tradnl" sz="1700" dirty="0">
              <a:solidFill>
                <a:srgbClr val="CB6C60"/>
              </a:solidFill>
              <a:effectLst/>
              <a:latin typeface="Century Gothic" panose="020B0502020202020204" pitchFamily="34" charset="0"/>
            </a:endParaRPr>
          </a:p>
        </p:txBody>
      </p:sp>
      <p:sp>
        <p:nvSpPr>
          <p:cNvPr id="12" name="CuadroTexto 11">
            <a:extLst>
              <a:ext uri="{FF2B5EF4-FFF2-40B4-BE49-F238E27FC236}">
                <a16:creationId xmlns:a16="http://schemas.microsoft.com/office/drawing/2014/main" id="{496A2512-3F0C-E36C-E4F8-99019C991095}"/>
              </a:ext>
            </a:extLst>
          </p:cNvPr>
          <p:cNvSpPr txBox="1"/>
          <p:nvPr/>
        </p:nvSpPr>
        <p:spPr>
          <a:xfrm>
            <a:off x="4038500" y="747387"/>
            <a:ext cx="1071097" cy="400110"/>
          </a:xfrm>
          <a:prstGeom prst="rect">
            <a:avLst/>
          </a:prstGeom>
          <a:noFill/>
        </p:spPr>
        <p:txBody>
          <a:bodyPr wrap="square" rtlCol="0">
            <a:spAutoFit/>
          </a:bodyPr>
          <a:lstStyle>
            <a:defPPr>
              <a:defRPr lang="es-ES"/>
            </a:defPPr>
            <a:lvl1pPr>
              <a:defRPr>
                <a:solidFill>
                  <a:schemeClr val="bg1">
                    <a:lumMod val="75000"/>
                  </a:schemeClr>
                </a:solidFill>
                <a:effectLst>
                  <a:outerShdw blurRad="38100" dist="38100" dir="2700000" algn="tl">
                    <a:srgbClr val="000000">
                      <a:alpha val="43137"/>
                    </a:srgbClr>
                  </a:outerShdw>
                </a:effectLst>
                <a:latin typeface="Exo" pitchFamily="2" charset="0"/>
              </a:defRPr>
            </a:lvl1pPr>
          </a:lstStyle>
          <a:p>
            <a:pPr algn="ctr"/>
            <a:r>
              <a:rPr lang="es-ES" sz="2000" b="1" dirty="0">
                <a:solidFill>
                  <a:srgbClr val="CB6C60"/>
                </a:solidFill>
                <a:effectLst/>
                <a:latin typeface="Century Gothic" panose="020B0502020202020204" pitchFamily="34" charset="0"/>
              </a:rPr>
              <a:t>PAU</a:t>
            </a:r>
            <a:endParaRPr lang="es-ES_tradnl" b="1" dirty="0">
              <a:solidFill>
                <a:srgbClr val="CB6C60"/>
              </a:solidFill>
              <a:effectLst/>
              <a:latin typeface="Century Gothic" panose="020B0502020202020204" pitchFamily="34" charset="0"/>
            </a:endParaRPr>
          </a:p>
        </p:txBody>
      </p:sp>
      <p:sp>
        <p:nvSpPr>
          <p:cNvPr id="17" name="Flecha abajo 16">
            <a:extLst>
              <a:ext uri="{FF2B5EF4-FFF2-40B4-BE49-F238E27FC236}">
                <a16:creationId xmlns:a16="http://schemas.microsoft.com/office/drawing/2014/main" id="{DE0E8853-F223-40D2-5C8C-EB904E1690F3}"/>
              </a:ext>
            </a:extLst>
          </p:cNvPr>
          <p:cNvSpPr/>
          <p:nvPr/>
        </p:nvSpPr>
        <p:spPr>
          <a:xfrm rot="5400000">
            <a:off x="7970910" y="475458"/>
            <a:ext cx="1500090" cy="1323712"/>
          </a:xfrm>
          <a:prstGeom prst="downArrow">
            <a:avLst/>
          </a:prstGeom>
          <a:solidFill>
            <a:schemeClr val="bg1"/>
          </a:solidFill>
          <a:ln w="25400">
            <a:solidFill>
              <a:srgbClr val="CB6C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Imagen 1" descr="Interfaz de usuario gráfica, Aplicación&#10;&#10;Descripción generada automáticamente">
            <a:extLst>
              <a:ext uri="{FF2B5EF4-FFF2-40B4-BE49-F238E27FC236}">
                <a16:creationId xmlns:a16="http://schemas.microsoft.com/office/drawing/2014/main" id="{81368851-D910-EE16-EFEF-A14865FAC1F4}"/>
              </a:ext>
            </a:extLst>
          </p:cNvPr>
          <p:cNvPicPr>
            <a:picLocks noChangeAspect="1"/>
          </p:cNvPicPr>
          <p:nvPr/>
        </p:nvPicPr>
        <p:blipFill rotWithShape="1">
          <a:blip r:embed="rId2"/>
          <a:srcRect l="3295" t="25483" r="4218" b="9406"/>
          <a:stretch>
            <a:fillRect/>
          </a:stretch>
        </p:blipFill>
        <p:spPr>
          <a:xfrm>
            <a:off x="3165423" y="548428"/>
            <a:ext cx="4537442" cy="1177771"/>
          </a:xfrm>
          <a:prstGeom prst="rect">
            <a:avLst/>
          </a:prstGeom>
        </p:spPr>
        <p:style>
          <a:lnRef idx="2">
            <a:schemeClr val="accent2">
              <a:shade val="15000"/>
            </a:schemeClr>
          </a:lnRef>
          <a:fillRef idx="1">
            <a:schemeClr val="accent2"/>
          </a:fillRef>
          <a:effectRef idx="0">
            <a:schemeClr val="accent2"/>
          </a:effectRef>
          <a:fontRef idx="minor">
            <a:schemeClr val="lt1"/>
          </a:fontRef>
        </p:style>
      </p:pic>
    </p:spTree>
    <p:extLst>
      <p:ext uri="{BB962C8B-B14F-4D97-AF65-F5344CB8AC3E}">
        <p14:creationId xmlns:p14="http://schemas.microsoft.com/office/powerpoint/2010/main" val="9180162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EBF65A-C289-0645-9A50-28692D119D9B}"/>
              </a:ext>
            </a:extLst>
          </p:cNvPr>
          <p:cNvSpPr txBox="1"/>
          <p:nvPr/>
        </p:nvSpPr>
        <p:spPr>
          <a:xfrm>
            <a:off x="451945" y="5798064"/>
            <a:ext cx="7704083" cy="400110"/>
          </a:xfrm>
          <a:prstGeom prst="rect">
            <a:avLst/>
          </a:prstGeom>
          <a:noFill/>
        </p:spPr>
        <p:txBody>
          <a:bodyPr wrap="square" rtlCol="0">
            <a:spAutoFit/>
          </a:bodyPr>
          <a:lstStyle/>
          <a:p>
            <a:r>
              <a:rPr lang="en-ES" dirty="0">
                <a:solidFill>
                  <a:schemeClr val="bg1"/>
                </a:solidFill>
                <a:latin typeface="+mn-lt"/>
              </a:rPr>
              <a:t>Vicerrectorado de Profesorado y Ordenación Académica</a:t>
            </a:r>
          </a:p>
        </p:txBody>
      </p:sp>
    </p:spTree>
  </p:cSld>
  <p:clrMapOvr>
    <a:masterClrMapping/>
  </p:clrMapOvr>
</p:sld>
</file>

<file path=ppt/theme/theme1.xml><?xml version="1.0" encoding="utf-8"?>
<a:theme xmlns:a="http://schemas.openxmlformats.org/drawingml/2006/main" name="Diapositiva de INICIO 1">
  <a:themeElements>
    <a:clrScheme name="Personalizados AMARILLO">
      <a:dk1>
        <a:srgbClr val="000000"/>
      </a:dk1>
      <a:lt1>
        <a:srgbClr val="FFFFFF"/>
      </a:lt1>
      <a:dk2>
        <a:srgbClr val="3F3F3F"/>
      </a:dk2>
      <a:lt2>
        <a:srgbClr val="F2F2F2"/>
      </a:lt2>
      <a:accent1>
        <a:srgbClr val="303030"/>
      </a:accent1>
      <a:accent2>
        <a:srgbClr val="FFB700"/>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apositiva de INICIO 2">
  <a:themeElements>
    <a:clrScheme name="Personalizados UPV amarillo">
      <a:dk1>
        <a:srgbClr val="000000"/>
      </a:dk1>
      <a:lt1>
        <a:srgbClr val="FFFFFF"/>
      </a:lt1>
      <a:dk2>
        <a:srgbClr val="3F3F3F"/>
      </a:dk2>
      <a:lt2>
        <a:srgbClr val="F2F2F2"/>
      </a:lt2>
      <a:accent1>
        <a:srgbClr val="303030"/>
      </a:accent1>
      <a:accent2>
        <a:srgbClr val="FFD000"/>
      </a:accent2>
      <a:accent3>
        <a:srgbClr val="FFFFFF"/>
      </a:accent3>
      <a:accent4>
        <a:srgbClr val="EA524E"/>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Plantilla presentación INTRO 1">
  <a:themeElements>
    <a:clrScheme name="COLORES UPV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resentación en blanc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ción en blanc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ción en blanc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ción en blanc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Plantilla presentación INTRO 2">
  <a:themeElements>
    <a:clrScheme name="COLORES UPV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resentación en blanc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ción en blanc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ción en blanc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ción en blanc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Pag. intermedia FOTO/TEXTO">
  <a:themeElements>
    <a:clrScheme name="COLORES UPV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lnDef>
    <a:txDef>
      <a:spPr/>
      <a:bodyPr/>
      <a:lstStyle>
        <a:defPPr algn="l">
          <a:defRPr sz="1600" b="0" dirty="0" smtClean="0">
            <a:solidFill>
              <a:srgbClr val="262626"/>
            </a:solidFill>
            <a:latin typeface="Arial" panose="020B0604020202020204" pitchFamily="34" charset="0"/>
          </a:defRPr>
        </a:defPPr>
      </a:lstStyle>
    </a:txDef>
  </a:objectDefaults>
  <a:extraClrSchemeLst>
    <a:extraClrScheme>
      <a:clrScheme name="Presentación en blanc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ción en blanc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ción en blanc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ción en blanc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Pag. intermedia de FOTOS UPV">
  <a:themeElements>
    <a:clrScheme name="COLORES UPV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lnDef>
    <a:txDef>
      <a:spPr/>
      <a:bodyPr/>
      <a:lstStyle>
        <a:defPPr algn="l">
          <a:defRPr sz="1600" b="0" dirty="0" smtClean="0">
            <a:solidFill>
              <a:srgbClr val="262626"/>
            </a:solidFill>
            <a:latin typeface="Arial" panose="020B0604020202020204" pitchFamily="34" charset="0"/>
          </a:defRPr>
        </a:defPPr>
      </a:lstStyle>
    </a:txDef>
  </a:objectDefaults>
  <a:extraClrSchemeLst>
    <a:extraClrScheme>
      <a:clrScheme name="Presentación en blanc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ción en blanc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ción en blanc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ción en blanc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Pag. intermedia BANNER/FOTO">
  <a:themeElements>
    <a:clrScheme name="COLORES UPV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resentación en blanc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ción en blanc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ción en blanc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ción en blanc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UPV Diseño Personalizado">
  <a:themeElements>
    <a:clrScheme name="Personalizado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FFD101"/>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Pag. en blanco">
  <a:themeElements>
    <a:clrScheme name="COLORES UPV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resentación en blanc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ción en blanc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ción en blanc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ción en blanc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ción en blanc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ción en blanc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ción en blanc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Diapositiva de CIERRE">
  <a:themeElements>
    <a:clrScheme name="COLORES UPV 1">
      <a:dk1>
        <a:srgbClr val="000000"/>
      </a:dk1>
      <a:lt1>
        <a:srgbClr val="FFFFFF"/>
      </a:lt1>
      <a:dk2>
        <a:srgbClr val="3F3F3F"/>
      </a:dk2>
      <a:lt2>
        <a:srgbClr val="F2F2F2"/>
      </a:lt2>
      <a:accent1>
        <a:srgbClr val="303030"/>
      </a:accent1>
      <a:accent2>
        <a:srgbClr val="37B5AF"/>
      </a:accent2>
      <a:accent3>
        <a:srgbClr val="FFFFFF"/>
      </a:accent3>
      <a:accent4>
        <a:srgbClr val="D04744"/>
      </a:accent4>
      <a:accent5>
        <a:srgbClr val="1C7372"/>
      </a:accent5>
      <a:accent6>
        <a:srgbClr val="0E3332"/>
      </a:accent6>
      <a:hlink>
        <a:srgbClr val="8B8B8B"/>
      </a:hlink>
      <a:folHlink>
        <a:srgbClr val="BFBFBF"/>
      </a:folHlink>
    </a:clrScheme>
    <a:fontScheme name="Tema UPV">
      <a:majorFont>
        <a:latin typeface="Helvetica"/>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0593d88-0bf2-4325-9905-7f47199b6045" xsi:nil="true"/>
    <lcf76f155ced4ddcb4097134ff3c332f xmlns="30918426-4c9d-4c87-a8c9-338cdc8d10e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o" ma:contentTypeID="0x0101009815D05B4507DA4397EE0068D8ADE218" ma:contentTypeVersion="16" ma:contentTypeDescription="Crear nuevo documento." ma:contentTypeScope="" ma:versionID="bafc1650dc20a2d1178a53d4da90a6dc">
  <xsd:schema xmlns:xsd="http://www.w3.org/2001/XMLSchema" xmlns:xs="http://www.w3.org/2001/XMLSchema" xmlns:p="http://schemas.microsoft.com/office/2006/metadata/properties" xmlns:ns2="30918426-4c9d-4c87-a8c9-338cdc8d10e0" xmlns:ns3="20593d88-0bf2-4325-9905-7f47199b6045" targetNamespace="http://schemas.microsoft.com/office/2006/metadata/properties" ma:root="true" ma:fieldsID="bf52d6e706bba117510de2aa725f5293" ns2:_="" ns3:_="">
    <xsd:import namespace="30918426-4c9d-4c87-a8c9-338cdc8d10e0"/>
    <xsd:import namespace="20593d88-0bf2-4325-9905-7f47199b6045"/>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SearchProperties" minOccurs="0"/>
                <xsd:element ref="ns2:MediaServiceObjectDetectorVersion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918426-4c9d-4c87-a8c9-338cdc8d10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Etiquetas de imagen" ma:readOnly="false" ma:fieldId="{5cf76f15-5ced-4ddc-b409-7134ff3c332f}" ma:taxonomyMulti="true" ma:sspId="02575e52-3e5f-4a4c-9122-9f0195bc6a02"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0593d88-0bf2-4325-9905-7f47199b604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178046d-b924-452f-9380-7d15a425c0ee}" ma:internalName="TaxCatchAll" ma:showField="CatchAllData" ma:web="20593d88-0bf2-4325-9905-7f47199b60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0F9F5E-E288-4C4D-A872-5E5730165324}">
  <ds:schemaRefs>
    <ds:schemaRef ds:uri="http://schemas.microsoft.com/office/infopath/2007/PartnerControls"/>
    <ds:schemaRef ds:uri="http://purl.org/dc/dcmitype/"/>
    <ds:schemaRef ds:uri="20593d88-0bf2-4325-9905-7f47199b6045"/>
    <ds:schemaRef ds:uri="http://purl.org/dc/elements/1.1/"/>
    <ds:schemaRef ds:uri="http://schemas.microsoft.com/office/2006/metadata/properties"/>
    <ds:schemaRef ds:uri="http://purl.org/dc/terms/"/>
    <ds:schemaRef ds:uri="http://www.w3.org/XML/1998/namespace"/>
    <ds:schemaRef ds:uri="http://schemas.microsoft.com/office/2006/documentManagement/types"/>
    <ds:schemaRef ds:uri="http://schemas.openxmlformats.org/package/2006/metadata/core-properties"/>
    <ds:schemaRef ds:uri="30918426-4c9d-4c87-a8c9-338cdc8d10e0"/>
  </ds:schemaRefs>
</ds:datastoreItem>
</file>

<file path=customXml/itemProps2.xml><?xml version="1.0" encoding="utf-8"?>
<ds:datastoreItem xmlns:ds="http://schemas.openxmlformats.org/officeDocument/2006/customXml" ds:itemID="{1D03DBC5-E086-4C22-B690-70E115A478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918426-4c9d-4c87-a8c9-338cdc8d10e0"/>
    <ds:schemaRef ds:uri="20593d88-0bf2-4325-9905-7f47199b604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0CDF1A-3EE3-47D4-8ED3-F582389D64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Macintosh HD:Applications (Mac OS 9):Microsoft Office 98:Plantillas:Presentación en blanco</Template>
  <TotalTime>187</TotalTime>
  <Words>1093</Words>
  <Application>Microsoft Macintosh PowerPoint</Application>
  <PresentationFormat>Panorámica</PresentationFormat>
  <Paragraphs>188</Paragraphs>
  <Slides>25</Slides>
  <Notes>8</Notes>
  <HiddenSlides>0</HiddenSlides>
  <MMClips>0</MMClips>
  <ScaleCrop>false</ScaleCrop>
  <HeadingPairs>
    <vt:vector size="6" baseType="variant">
      <vt:variant>
        <vt:lpstr>Fuentes usadas</vt:lpstr>
      </vt:variant>
      <vt:variant>
        <vt:i4>11</vt:i4>
      </vt:variant>
      <vt:variant>
        <vt:lpstr>Tema</vt:lpstr>
      </vt:variant>
      <vt:variant>
        <vt:i4>10</vt:i4>
      </vt:variant>
      <vt:variant>
        <vt:lpstr>Títulos de diapositiva</vt:lpstr>
      </vt:variant>
      <vt:variant>
        <vt:i4>25</vt:i4>
      </vt:variant>
    </vt:vector>
  </HeadingPairs>
  <TitlesOfParts>
    <vt:vector size="46" baseType="lpstr">
      <vt:lpstr>Arial</vt:lpstr>
      <vt:lpstr>Calibri</vt:lpstr>
      <vt:lpstr>Century Gothic</vt:lpstr>
      <vt:lpstr>Dosis Semi Bold Bold</vt:lpstr>
      <vt:lpstr>Exo</vt:lpstr>
      <vt:lpstr>Helvetica</vt:lpstr>
      <vt:lpstr>Helvetica Light</vt:lpstr>
      <vt:lpstr>Montserrat Bold</vt:lpstr>
      <vt:lpstr>Montserrat Light Bold</vt:lpstr>
      <vt:lpstr>Times</vt:lpstr>
      <vt:lpstr>Times New Roman</vt:lpstr>
      <vt:lpstr>Diapositiva de INICIO 1</vt:lpstr>
      <vt:lpstr>Diapositiva de INICIO 2</vt:lpstr>
      <vt:lpstr>1_Plantilla presentación INTRO 1</vt:lpstr>
      <vt:lpstr>2_Plantilla presentación INTRO 2</vt:lpstr>
      <vt:lpstr>Pag. intermedia FOTO/TEXTO</vt:lpstr>
      <vt:lpstr>Pag. intermedia de FOTOS UPV</vt:lpstr>
      <vt:lpstr>Pag. intermedia BANNER/FOTO</vt:lpstr>
      <vt:lpstr>UPV Diseño Personalizado</vt:lpstr>
      <vt:lpstr>Pag. en blanco</vt:lpstr>
      <vt:lpstr>Diapositiva de CIERRE</vt:lpstr>
      <vt:lpstr>Presentación de PowerPoint</vt:lpstr>
      <vt:lpstr>Presentación de PowerPoint</vt:lpstr>
      <vt:lpstr>Presentación de PowerPoint</vt:lpstr>
      <vt:lpstr>Presentación de PowerPoint</vt:lpstr>
      <vt:lpstr>CARRERA PROFESIONAL EN LA UPV</vt:lpstr>
      <vt:lpstr>CARRERA PROFESIONAL EN LA UPV</vt:lpstr>
      <vt:lpstr>CARRERA PROFESIONAL EN LA UPV</vt:lpstr>
      <vt:lpstr>CARRERA PROFESIONAL EN LA UPV</vt:lpstr>
      <vt:lpstr>ASIGNACIÓN DOCENTE</vt:lpstr>
      <vt:lpstr>CARRERA PROFESIONAL EN LA UPV</vt:lpstr>
      <vt:lpstr>Profesorado</vt:lpstr>
      <vt:lpstr>Presentación de PowerPoint</vt:lpstr>
      <vt:lpstr>Profesorado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
  <Company>us</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UPV corporativo</dc:title>
  <dc:subject/>
  <dc:creator>Yolanda  Segura Domingo</dc:creator>
  <cp:keywords/>
  <dc:description/>
  <cp:lastModifiedBy>Francisco Javier Camacho Torregrosa</cp:lastModifiedBy>
  <cp:revision>46</cp:revision>
  <cp:lastPrinted>2021-09-28T07:25:01Z</cp:lastPrinted>
  <dcterms:created xsi:type="dcterms:W3CDTF">2005-07-04T09:17:44Z</dcterms:created>
  <dcterms:modified xsi:type="dcterms:W3CDTF">2025-10-20T08:52:10Z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0x0101009815D05B4507DA4397EE0068D8ADE218</vt:lpwstr>
  </property>
</Properties>
</file>