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slideLayouts/slideLayout34.xml" ContentType="application/vnd.openxmlformats-officedocument.presentationml.slideLayout+xml"/>
  <Override PartName="/ppt/theme/theme9.xml" ContentType="application/vnd.openxmlformats-officedocument.theme+xml"/>
  <Override PartName="/ppt/slideLayouts/slideLayout3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8" r:id="rId4"/>
    <p:sldMasterId id="2147483845" r:id="rId5"/>
    <p:sldMasterId id="2147483664" r:id="rId6"/>
    <p:sldMasterId id="2147483792" r:id="rId7"/>
    <p:sldMasterId id="2147483765" r:id="rId8"/>
    <p:sldMasterId id="2147483906" r:id="rId9"/>
    <p:sldMasterId id="2147483671" r:id="rId10"/>
    <p:sldMasterId id="2147483888" r:id="rId11"/>
    <p:sldMasterId id="2147483767" r:id="rId12"/>
    <p:sldMasterId id="2147483660" r:id="rId13"/>
  </p:sldMasterIdLst>
  <p:notesMasterIdLst>
    <p:notesMasterId r:id="rId18"/>
  </p:notesMasterIdLst>
  <p:handoutMasterIdLst>
    <p:handoutMasterId r:id="rId19"/>
  </p:handoutMasterIdLst>
  <p:sldIdLst>
    <p:sldId id="285" r:id="rId14"/>
    <p:sldId id="287" r:id="rId15"/>
    <p:sldId id="288" r:id="rId16"/>
    <p:sldId id="262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>
          <p15:clr>
            <a:srgbClr val="A4A3A4"/>
          </p15:clr>
        </p15:guide>
        <p15:guide id="2" pos="4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24E"/>
    <a:srgbClr val="37B5B0"/>
    <a:srgbClr val="303030"/>
    <a:srgbClr val="003549"/>
    <a:srgbClr val="0F3232"/>
    <a:srgbClr val="341300"/>
    <a:srgbClr val="D24745"/>
    <a:srgbClr val="1A9594"/>
    <a:srgbClr val="1C7372"/>
    <a:srgbClr val="0E6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484A44-08E9-4E19-BE9A-AC7D17BA1C57}" v="9" dt="2025-09-23T09:28:22.0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13" autoAdjust="0"/>
  </p:normalViewPr>
  <p:slideViewPr>
    <p:cSldViewPr snapToGrid="0" showGuides="1">
      <p:cViewPr varScale="1">
        <p:scale>
          <a:sx n="60" d="100"/>
          <a:sy n="60" d="100"/>
        </p:scale>
        <p:origin x="54" y="342"/>
      </p:cViewPr>
      <p:guideLst>
        <p:guide orient="horz" pos="414"/>
        <p:guide pos="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94" d="100"/>
          <a:sy n="94" d="100"/>
        </p:scale>
        <p:origin x="3752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otr Adam Andruczyk" userId="ed0f22b3-db04-4240-863b-d87cd3c4b70e" providerId="ADAL" clId="{55B0C6E7-EE0B-4F77-87C7-F48CF1EB9A43}"/>
    <pc:docChg chg="undo custSel delSld modSld modMainMaster">
      <pc:chgData name="Piotr Adam Andruczyk" userId="ed0f22b3-db04-4240-863b-d87cd3c4b70e" providerId="ADAL" clId="{55B0C6E7-EE0B-4F77-87C7-F48CF1EB9A43}" dt="2025-10-06T13:12:25.169" v="420" actId="122"/>
      <pc:docMkLst>
        <pc:docMk/>
      </pc:docMkLst>
      <pc:sldChg chg="addSp modSp mod">
        <pc:chgData name="Piotr Adam Andruczyk" userId="ed0f22b3-db04-4240-863b-d87cd3c4b70e" providerId="ADAL" clId="{55B0C6E7-EE0B-4F77-87C7-F48CF1EB9A43}" dt="2025-10-06T13:12:25.169" v="420" actId="122"/>
        <pc:sldMkLst>
          <pc:docMk/>
          <pc:sldMk cId="1209309492" sldId="287"/>
        </pc:sldMkLst>
        <pc:spChg chg="mod">
          <ac:chgData name="Piotr Adam Andruczyk" userId="ed0f22b3-db04-4240-863b-d87cd3c4b70e" providerId="ADAL" clId="{55B0C6E7-EE0B-4F77-87C7-F48CF1EB9A43}" dt="2025-09-23T09:30:49.827" v="351" actId="404"/>
          <ac:spMkLst>
            <pc:docMk/>
            <pc:sldMk cId="1209309492" sldId="287"/>
            <ac:spMk id="2" creationId="{C6D00A51-FE77-2B4D-A2AA-B35DE2ABC19C}"/>
          </ac:spMkLst>
        </pc:spChg>
        <pc:spChg chg="add mod">
          <ac:chgData name="Piotr Adam Andruczyk" userId="ed0f22b3-db04-4240-863b-d87cd3c4b70e" providerId="ADAL" clId="{55B0C6E7-EE0B-4F77-87C7-F48CF1EB9A43}" dt="2025-10-06T13:12:25.169" v="420" actId="122"/>
          <ac:spMkLst>
            <pc:docMk/>
            <pc:sldMk cId="1209309492" sldId="287"/>
            <ac:spMk id="3" creationId="{C9DEE27B-B615-4850-1322-2456780B5355}"/>
          </ac:spMkLst>
        </pc:spChg>
        <pc:spChg chg="add mod">
          <ac:chgData name="Piotr Adam Andruczyk" userId="ed0f22b3-db04-4240-863b-d87cd3c4b70e" providerId="ADAL" clId="{55B0C6E7-EE0B-4F77-87C7-F48CF1EB9A43}" dt="2025-09-23T09:25:18.202" v="223" actId="20577"/>
          <ac:spMkLst>
            <pc:docMk/>
            <pc:sldMk cId="1209309492" sldId="287"/>
            <ac:spMk id="4" creationId="{00945F62-AA4A-F9D0-9B7F-04D5D999ED65}"/>
          </ac:spMkLst>
        </pc:spChg>
      </pc:sldChg>
      <pc:sldChg chg="modSp mod">
        <pc:chgData name="Piotr Adam Andruczyk" userId="ed0f22b3-db04-4240-863b-d87cd3c4b70e" providerId="ADAL" clId="{55B0C6E7-EE0B-4F77-87C7-F48CF1EB9A43}" dt="2025-10-06T12:44:17.448" v="413" actId="20577"/>
        <pc:sldMkLst>
          <pc:docMk/>
          <pc:sldMk cId="3685784729" sldId="288"/>
        </pc:sldMkLst>
        <pc:spChg chg="mod">
          <ac:chgData name="Piotr Adam Andruczyk" userId="ed0f22b3-db04-4240-863b-d87cd3c4b70e" providerId="ADAL" clId="{55B0C6E7-EE0B-4F77-87C7-F48CF1EB9A43}" dt="2025-10-06T12:44:17.448" v="413" actId="20577"/>
          <ac:spMkLst>
            <pc:docMk/>
            <pc:sldMk cId="3685784729" sldId="288"/>
            <ac:spMk id="2" creationId="{608B4D4D-E11F-F540-BC19-21FEAF9631E4}"/>
          </ac:spMkLst>
        </pc:spChg>
      </pc:sldChg>
      <pc:sldChg chg="del">
        <pc:chgData name="Piotr Adam Andruczyk" userId="ed0f22b3-db04-4240-863b-d87cd3c4b70e" providerId="ADAL" clId="{55B0C6E7-EE0B-4F77-87C7-F48CF1EB9A43}" dt="2025-09-23T09:29:33.351" v="332" actId="47"/>
        <pc:sldMkLst>
          <pc:docMk/>
          <pc:sldMk cId="2933964738" sldId="289"/>
        </pc:sldMkLst>
      </pc:sldChg>
      <pc:sldChg chg="del">
        <pc:chgData name="Piotr Adam Andruczyk" userId="ed0f22b3-db04-4240-863b-d87cd3c4b70e" providerId="ADAL" clId="{55B0C6E7-EE0B-4F77-87C7-F48CF1EB9A43}" dt="2025-09-23T09:29:34.570" v="333" actId="47"/>
        <pc:sldMkLst>
          <pc:docMk/>
          <pc:sldMk cId="1821822313" sldId="290"/>
        </pc:sldMkLst>
      </pc:sldChg>
      <pc:sldMasterChg chg="delSp modSp mod">
        <pc:chgData name="Piotr Adam Andruczyk" userId="ed0f22b3-db04-4240-863b-d87cd3c4b70e" providerId="ADAL" clId="{55B0C6E7-EE0B-4F77-87C7-F48CF1EB9A43}" dt="2025-09-23T09:19:49.208" v="51" actId="1035"/>
        <pc:sldMasterMkLst>
          <pc:docMk/>
          <pc:sldMasterMk cId="0" sldId="2147483664"/>
        </pc:sldMasterMkLst>
        <pc:spChg chg="mod">
          <ac:chgData name="Piotr Adam Andruczyk" userId="ed0f22b3-db04-4240-863b-d87cd3c4b70e" providerId="ADAL" clId="{55B0C6E7-EE0B-4F77-87C7-F48CF1EB9A43}" dt="2025-09-23T09:19:49.208" v="51" actId="1035"/>
          <ac:spMkLst>
            <pc:docMk/>
            <pc:sldMasterMk cId="0" sldId="2147483664"/>
            <ac:spMk id="11" creationId="{F62E7A06-0FE4-E540-AC2A-A0523ECFB537}"/>
          </ac:spMkLst>
        </pc:spChg>
        <pc:spChg chg="mod">
          <ac:chgData name="Piotr Adam Andruczyk" userId="ed0f22b3-db04-4240-863b-d87cd3c4b70e" providerId="ADAL" clId="{55B0C6E7-EE0B-4F77-87C7-F48CF1EB9A43}" dt="2025-09-23T09:19:02.348" v="27" actId="6549"/>
          <ac:spMkLst>
            <pc:docMk/>
            <pc:sldMasterMk cId="0" sldId="2147483664"/>
            <ac:spMk id="1031" creationId="{423D6CA3-9FA7-4349-955F-D8565460A024}"/>
          </ac:spMkLst>
        </pc:spChg>
      </pc:sldMasterChg>
      <pc:sldMasterChg chg="delSp modSp mod">
        <pc:chgData name="Piotr Adam Andruczyk" userId="ed0f22b3-db04-4240-863b-d87cd3c4b70e" providerId="ADAL" clId="{55B0C6E7-EE0B-4F77-87C7-F48CF1EB9A43}" dt="2025-09-23T09:18:25.693" v="25" actId="6549"/>
        <pc:sldMasterMkLst>
          <pc:docMk/>
          <pc:sldMasterMk cId="0" sldId="2147483765"/>
        </pc:sldMasterMkLst>
        <pc:spChg chg="mod">
          <ac:chgData name="Piotr Adam Andruczyk" userId="ed0f22b3-db04-4240-863b-d87cd3c4b70e" providerId="ADAL" clId="{55B0C6E7-EE0B-4F77-87C7-F48CF1EB9A43}" dt="2025-09-23T09:18:20.711" v="24" actId="6549"/>
          <ac:spMkLst>
            <pc:docMk/>
            <pc:sldMasterMk cId="0" sldId="2147483765"/>
            <ac:spMk id="5" creationId="{BBE6B35E-B13D-7924-672A-9017C76E0FE0}"/>
          </ac:spMkLst>
        </pc:spChg>
        <pc:spChg chg="mod">
          <ac:chgData name="Piotr Adam Andruczyk" userId="ed0f22b3-db04-4240-863b-d87cd3c4b70e" providerId="ADAL" clId="{55B0C6E7-EE0B-4F77-87C7-F48CF1EB9A43}" dt="2025-09-23T09:18:25.693" v="25" actId="6549"/>
          <ac:spMkLst>
            <pc:docMk/>
            <pc:sldMasterMk cId="0" sldId="2147483765"/>
            <ac:spMk id="7" creationId="{A81FAED3-4F16-9765-0D7D-48250EE8AEC5}"/>
          </ac:spMkLst>
        </pc:spChg>
      </pc:sldMasterChg>
      <pc:sldMasterChg chg="delSp modSp mod">
        <pc:chgData name="Piotr Adam Andruczyk" userId="ed0f22b3-db04-4240-863b-d87cd3c4b70e" providerId="ADAL" clId="{55B0C6E7-EE0B-4F77-87C7-F48CF1EB9A43}" dt="2025-09-23T09:30:37.697" v="350"/>
        <pc:sldMasterMkLst>
          <pc:docMk/>
          <pc:sldMasterMk cId="2315843436" sldId="2147483906"/>
        </pc:sldMasterMkLst>
        <pc:spChg chg="mod">
          <ac:chgData name="Piotr Adam Andruczyk" userId="ed0f22b3-db04-4240-863b-d87cd3c4b70e" providerId="ADAL" clId="{55B0C6E7-EE0B-4F77-87C7-F48CF1EB9A43}" dt="2025-09-23T09:30:25.680" v="337" actId="6549"/>
          <ac:spMkLst>
            <pc:docMk/>
            <pc:sldMasterMk cId="2315843436" sldId="2147483906"/>
            <ac:spMk id="5" creationId="{EE1ABC29-AAE1-634C-23E9-FC0F9DD87567}"/>
          </ac:spMkLst>
        </pc:spChg>
        <pc:spChg chg="mod">
          <ac:chgData name="Piotr Adam Andruczyk" userId="ed0f22b3-db04-4240-863b-d87cd3c4b70e" providerId="ADAL" clId="{55B0C6E7-EE0B-4F77-87C7-F48CF1EB9A43}" dt="2025-09-23T09:30:36.039" v="348" actId="20577"/>
          <ac:spMkLst>
            <pc:docMk/>
            <pc:sldMasterMk cId="2315843436" sldId="2147483906"/>
            <ac:spMk id="7" creationId="{BA35C928-04C4-7F8A-6697-600689A1D10A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3B95D9C-2A4E-C846-8EA3-758A1F5585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5052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4FD7BD9-11D4-1E4D-AE8C-B1B72AFBF39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33800" y="0"/>
            <a:ext cx="31242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061B2D5D-CA02-9F4F-83C6-66E11B5EC22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34400"/>
            <a:ext cx="3657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3E893BE5-50EA-8B4F-BC90-2EBD15DF5A2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34400"/>
            <a:ext cx="29718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2" charset="0"/>
              </a:defRPr>
            </a:lvl1pPr>
          </a:lstStyle>
          <a:p>
            <a:pPr>
              <a:defRPr/>
            </a:pPr>
            <a:fld id="{B230D84D-B79B-0D4E-8AB6-7FC4FBF1C4AE}" type="slidenum">
              <a:rPr lang="es-ES_tradnl" altLang="es-ES_tradnl"/>
              <a:pPr>
                <a:defRPr/>
              </a:pPr>
              <a:t>‹#›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D89254C-2AC5-BB47-AF4E-42CEC311A9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6576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17DD81E-3B0F-6447-B51D-9F9479CCAA9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30DD6507-588C-544E-9D14-9063D922EE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695F6F21-B54D-EF4B-ABFA-876ADBEF3BC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 noProof="0"/>
              <a:t>Haga clic para modificar el estilo de texto del patrón</a:t>
            </a:r>
          </a:p>
          <a:p>
            <a:pPr lvl="1"/>
            <a:r>
              <a:rPr lang="es-ES_tradnl" altLang="es-ES_tradnl" noProof="0"/>
              <a:t>Segundo nivel</a:t>
            </a:r>
          </a:p>
          <a:p>
            <a:pPr lvl="2"/>
            <a:r>
              <a:rPr lang="es-ES_tradnl" altLang="es-ES_tradnl" noProof="0"/>
              <a:t>Tercer nivel</a:t>
            </a:r>
          </a:p>
          <a:p>
            <a:pPr lvl="3"/>
            <a:r>
              <a:rPr lang="es-ES_tradnl" altLang="es-ES_tradnl" noProof="0"/>
              <a:t>Cuarto nivel</a:t>
            </a:r>
          </a:p>
          <a:p>
            <a:pPr lvl="4"/>
            <a:r>
              <a:rPr lang="es-ES_tradnl" altLang="es-ES_tradnl" noProof="0"/>
              <a:t>Quinto nivel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0939DA2F-E3B6-4643-A384-6055505CB4B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10600"/>
            <a:ext cx="36576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19940165-3E44-3F46-89EF-9CA3B65270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10600"/>
            <a:ext cx="29718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2" charset="0"/>
              </a:defRPr>
            </a:lvl1pPr>
          </a:lstStyle>
          <a:p>
            <a:pPr>
              <a:defRPr/>
            </a:pPr>
            <a:fld id="{0039826E-6D2F-B545-86E1-C88A8CA16405}" type="slidenum">
              <a:rPr lang="es-ES_tradnl" altLang="es-ES_tradnl"/>
              <a:pPr>
                <a:defRPr/>
              </a:pPr>
              <a:t>‹#›</a:t>
            </a:fld>
            <a:endParaRPr lang="es-ES_tradnl" alt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39826E-6D2F-B545-86E1-C88A8CA16405}" type="slidenum">
              <a:rPr lang="es-ES_tradnl" altLang="es-ES_tradnl" smtClean="0"/>
              <a:pPr>
                <a:defRPr/>
              </a:pPr>
              <a:t>1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338742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39826E-6D2F-B545-86E1-C88A8CA16405}" type="slidenum">
              <a:rPr lang="es-ES_tradnl" altLang="es-ES_tradnl" smtClean="0"/>
              <a:pPr>
                <a:defRPr/>
              </a:pPr>
              <a:t>4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407045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5.ti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258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A54963-3D7D-9F44-9195-34EE7F49D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7624" y="878872"/>
            <a:ext cx="10465261" cy="1183867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dirty="0"/>
              <a:t>Haga clic para modificar el título2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3A7C12-6256-D440-A62C-BFA12298B9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7625" y="2540899"/>
            <a:ext cx="10465260" cy="28795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insertar texto destacado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45A491-7550-1348-B3FA-D7C01D07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‹#›</a:t>
            </a:fld>
            <a:endParaRPr lang="es-ES" dirty="0"/>
          </a:p>
        </p:txBody>
      </p:sp>
      <p:pic>
        <p:nvPicPr>
          <p:cNvPr id="5" name="Picture 4" descr="A logo with a person and text&#10;&#10;Description automatically generated">
            <a:extLst>
              <a:ext uri="{FF2B5EF4-FFF2-40B4-BE49-F238E27FC236}">
                <a16:creationId xmlns:a16="http://schemas.microsoft.com/office/drawing/2014/main" id="{45B04F73-6892-A1E2-1043-B1AD05CFAE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000" y="108000"/>
            <a:ext cx="954207" cy="6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59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ex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61BCB067-88CE-D84F-A424-BBA1B5546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485" y="971657"/>
            <a:ext cx="10206138" cy="6256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s-ES" altLang="es-ES" sz="3200" b="0" i="0" kern="1200" cap="all" spc="0" dirty="0">
                <a:solidFill>
                  <a:srgbClr val="262626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Helvetica Light" panose="020B0403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Haga clic para el </a:t>
            </a:r>
            <a:r>
              <a:rPr lang="es-ES" dirty="0" err="1"/>
              <a:t>TÍtuLO</a:t>
            </a:r>
            <a:br>
              <a:rPr lang="es-ES" altLang="es-ES" sz="2800" b="0" dirty="0">
                <a:solidFill>
                  <a:srgbClr val="262626"/>
                </a:solidFill>
                <a:latin typeface="Helvetica" pitchFamily="2" charset="0"/>
                <a:ea typeface="Geneva" panose="020B0503030404040204" pitchFamily="34" charset="0"/>
                <a:cs typeface="Geneva" panose="020B0503030404040204" pitchFamily="34" charset="0"/>
              </a:rPr>
            </a:b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879F51-12C0-2A4C-80AB-C076C60F0E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485" y="1871723"/>
            <a:ext cx="8167688" cy="563562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 b="0" i="0" spc="-150">
                <a:solidFill>
                  <a:srgbClr val="FFC000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s-ES" dirty="0"/>
              <a:t>Titular nivel 2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6F14046-DC7B-E447-B5E2-F26A1D6A47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0485" y="3050849"/>
            <a:ext cx="10117138" cy="258937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0" i="0" spc="0">
                <a:latin typeface="Helvetica Light" panose="020B0403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Un párrafo.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Lorem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ipsum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 dolor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sit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amet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,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consectetur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adipiscing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elit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. Nunc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congue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 commodo magna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cursus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sodales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. </a:t>
            </a:r>
          </a:p>
          <a:p>
            <a:pPr lvl="0"/>
            <a:endParaRPr lang="es-ES" dirty="0"/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C5DD43E6-EFD7-A049-B0CD-DE048FD9C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9804" y="6461125"/>
            <a:ext cx="1392195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bg2">
                    <a:lumMod val="50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‹#›</a:t>
            </a:fld>
            <a:endParaRPr lang="es-ES" dirty="0"/>
          </a:p>
        </p:txBody>
      </p:sp>
      <p:pic>
        <p:nvPicPr>
          <p:cNvPr id="4" name="Picture 3" descr="A logo with a person and text&#10;&#10;Description automatically generated">
            <a:extLst>
              <a:ext uri="{FF2B5EF4-FFF2-40B4-BE49-F238E27FC236}">
                <a16:creationId xmlns:a16="http://schemas.microsoft.com/office/drawing/2014/main" id="{30F1BBC9-611B-FBFD-1EFA-BBDEAEEA55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000" y="108000"/>
            <a:ext cx="954207" cy="6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79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11ABC-3319-5344-9802-B9DD7B614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754" y="958104"/>
            <a:ext cx="10546492" cy="1101355"/>
          </a:xfrm>
        </p:spPr>
        <p:txBody>
          <a:bodyPr>
            <a:noAutofit/>
          </a:bodyPr>
          <a:lstStyle>
            <a:lvl1pPr>
              <a:defRPr sz="2800" cap="none"/>
            </a:lvl1pPr>
          </a:lstStyle>
          <a:p>
            <a:r>
              <a:rPr lang="es-ES" dirty="0"/>
              <a:t>Haga clic para modificar el </a:t>
            </a:r>
            <a:r>
              <a:rPr lang="es-ES" dirty="0" err="1"/>
              <a:t>títular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664F2B-1084-3F48-87AC-FA72365E6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4255"/>
            <a:ext cx="10515600" cy="3035189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Helvetica Light" panose="020B0403020202020204" pitchFamily="34" charset="0"/>
              </a:defRPr>
            </a:lvl1pPr>
            <a:lvl3pPr>
              <a:defRPr sz="1600" b="0" i="0">
                <a:latin typeface="Helvetica Light" panose="020B0403020202020204" pitchFamily="34" charset="0"/>
              </a:defRPr>
            </a:lvl3pPr>
            <a:lvl4pPr>
              <a:defRPr sz="1600" b="0" i="0">
                <a:latin typeface="Helvetica Light" panose="020B0403020202020204" pitchFamily="34" charset="0"/>
              </a:defRPr>
            </a:lvl4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0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2"/>
            <a:r>
              <a:rPr lang="es-ES" dirty="0"/>
              <a:t>· Cuarto nivel</a:t>
            </a:r>
          </a:p>
          <a:p>
            <a:pPr lvl="3"/>
            <a:r>
              <a:rPr lang="es-ES" dirty="0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1F3828-78E9-294A-8C0C-5712FF152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t>‹#›</a:t>
            </a:fld>
            <a:endParaRPr lang="es-ES" dirty="0"/>
          </a:p>
        </p:txBody>
      </p:sp>
      <p:pic>
        <p:nvPicPr>
          <p:cNvPr id="5" name="Picture 4" descr="A logo with a person and text&#10;&#10;Description automatically generated">
            <a:extLst>
              <a:ext uri="{FF2B5EF4-FFF2-40B4-BE49-F238E27FC236}">
                <a16:creationId xmlns:a16="http://schemas.microsoft.com/office/drawing/2014/main" id="{87577080-12E5-2606-40D3-F5CA4E1E1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000" y="108000"/>
            <a:ext cx="954207" cy="6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11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grande con 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4" descr="Una persona en frente de una computadora&#10;&#10;Descripción generada automáticamente con confianza media">
            <a:extLst>
              <a:ext uri="{FF2B5EF4-FFF2-40B4-BE49-F238E27FC236}">
                <a16:creationId xmlns:a16="http://schemas.microsoft.com/office/drawing/2014/main" id="{273B0E7C-24B4-3245-8FCC-DB2FBB5CA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56"/>
          <a:stretch/>
        </p:blipFill>
        <p:spPr>
          <a:xfrm>
            <a:off x="-1" y="775252"/>
            <a:ext cx="12192000" cy="5347252"/>
          </a:xfrm>
          <a:prstGeom prst="rect">
            <a:avLst/>
          </a:prstGeom>
        </p:spPr>
      </p:pic>
      <p:sp>
        <p:nvSpPr>
          <p:cNvPr id="18" name="Marcador de número de diapositiva 3">
            <a:extLst>
              <a:ext uri="{FF2B5EF4-FFF2-40B4-BE49-F238E27FC236}">
                <a16:creationId xmlns:a16="http://schemas.microsoft.com/office/drawing/2014/main" id="{A1243360-1112-1147-B3ED-5099CEE27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80229A9D-84DC-074F-A958-B492D7FE2A17}"/>
              </a:ext>
            </a:extLst>
          </p:cNvPr>
          <p:cNvSpPr/>
          <p:nvPr userDrawn="1"/>
        </p:nvSpPr>
        <p:spPr>
          <a:xfrm>
            <a:off x="6409961" y="1930384"/>
            <a:ext cx="4927616" cy="4927616"/>
          </a:xfrm>
          <a:prstGeom prst="ellipse">
            <a:avLst/>
          </a:prstGeom>
          <a:solidFill>
            <a:schemeClr val="bg1">
              <a:alpha val="6941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406C4F1-0AA7-A243-8449-8C585ADE6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7528" y="3180523"/>
            <a:ext cx="3932237" cy="2445024"/>
          </a:xfrm>
        </p:spPr>
        <p:txBody>
          <a:bodyPr anchor="t">
            <a:noAutofit/>
          </a:bodyPr>
          <a:lstStyle>
            <a:lvl1pPr algn="ctr">
              <a:defRPr sz="4000" u="none" cap="none">
                <a:solidFill>
                  <a:srgbClr val="EA524E"/>
                </a:solidFill>
              </a:defRPr>
            </a:lvl1pPr>
          </a:lstStyle>
          <a:p>
            <a:r>
              <a:rPr lang="es-ES" dirty="0"/>
              <a:t>HAGA CLIC PARA INSERTAR TEXTO</a:t>
            </a:r>
          </a:p>
        </p:txBody>
      </p:sp>
      <p:pic>
        <p:nvPicPr>
          <p:cNvPr id="4" name="Picture 3" descr="A logo with a person and text&#10;&#10;Description automatically generated">
            <a:extLst>
              <a:ext uri="{FF2B5EF4-FFF2-40B4-BE49-F238E27FC236}">
                <a16:creationId xmlns:a16="http://schemas.microsoft.com/office/drawing/2014/main" id="{D72093E9-F715-823B-01ED-FB58668155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000" y="108000"/>
            <a:ext cx="954207" cy="6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0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BAE7D69E-291E-BB42-9F7C-5D08DB48B3B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221995" y="0"/>
            <a:ext cx="6970005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37F52C9-C95A-7A4C-B19B-42AED97E05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745" y="1468756"/>
            <a:ext cx="3932237" cy="1233616"/>
          </a:xfrm>
        </p:spPr>
        <p:txBody>
          <a:bodyPr anchor="t">
            <a:noAutofit/>
          </a:bodyPr>
          <a:lstStyle>
            <a:lvl1pPr>
              <a:defRPr sz="2400" u="none" cap="none">
                <a:solidFill>
                  <a:srgbClr val="303030"/>
                </a:solidFill>
              </a:defRPr>
            </a:lvl1pPr>
          </a:lstStyle>
          <a:p>
            <a:r>
              <a:rPr lang="es-ES" dirty="0"/>
              <a:t>Haga clic para modificar el texto 1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7F5AD21F-7200-474A-AAE4-3E136C8DC99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9744" y="3027766"/>
            <a:ext cx="3932237" cy="18782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Helvetica Light" panose="020B04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texto 2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‹#›</a:t>
            </a:fld>
            <a:endParaRPr lang="es-ES" dirty="0"/>
          </a:p>
        </p:txBody>
      </p:sp>
      <p:pic>
        <p:nvPicPr>
          <p:cNvPr id="2" name="Picture 1" descr="A logo with a person and text&#10;&#10;Description automatically generated">
            <a:extLst>
              <a:ext uri="{FF2B5EF4-FFF2-40B4-BE49-F238E27FC236}">
                <a16:creationId xmlns:a16="http://schemas.microsoft.com/office/drawing/2014/main" id="{2347E303-A561-1539-A713-FE6205003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110" y="6268003"/>
            <a:ext cx="867461" cy="58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89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Contenido texto/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BA6793-8E20-CD4C-99A1-0DC1E3422A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512092" y="2516868"/>
            <a:ext cx="3287712" cy="1943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insertar un párrafo de texto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1D7188-3E0C-0D4C-AB93-E4D4B9A12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D6D18F93-4EDC-CC41-B3FF-2047E2CF93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525" y="2516869"/>
            <a:ext cx="2641600" cy="1947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s-ES" dirty="0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BE156CA8-25FC-D34F-BBF0-06F0F9FCFC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20909" y="1219476"/>
            <a:ext cx="8538707" cy="602698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s-ES" dirty="0"/>
              <a:t>Un titular para la sección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E0EEC132-5484-D742-82B0-73097283F6D4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320909" y="2516867"/>
            <a:ext cx="2915616" cy="1943375"/>
          </a:xfrm>
          <a:prstGeom prst="rect">
            <a:avLst/>
          </a:prstGeom>
          <a:solidFill>
            <a:srgbClr val="FFC000"/>
          </a:solidFill>
        </p:spPr>
        <p:txBody>
          <a:bodyPr lIns="180000" tIns="180000" rIns="180000" bIns="180000"/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Helvetica Light" panose="020B04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un titular con foto al lado</a:t>
            </a:r>
          </a:p>
        </p:txBody>
      </p:sp>
      <p:pic>
        <p:nvPicPr>
          <p:cNvPr id="2" name="Picture 1" descr="A logo with a person and text&#10;&#10;Description automatically generated">
            <a:extLst>
              <a:ext uri="{FF2B5EF4-FFF2-40B4-BE49-F238E27FC236}">
                <a16:creationId xmlns:a16="http://schemas.microsoft.com/office/drawing/2014/main" id="{378A096D-0D07-A2D6-4938-E183AA3C5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000" y="108000"/>
            <a:ext cx="954207" cy="6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2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con dos bloques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1">
            <a:extLst>
              <a:ext uri="{FF2B5EF4-FFF2-40B4-BE49-F238E27FC236}">
                <a16:creationId xmlns:a16="http://schemas.microsoft.com/office/drawing/2014/main" id="{33CFBE04-7D24-694B-877E-34FB6F1CBB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20138" y="1954875"/>
            <a:ext cx="4294502" cy="13010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pPr algn="r"/>
            <a:endParaRPr lang="es-ES" alt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BB99E47-A680-1F4A-87E6-B2E587974D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51685" y="2187851"/>
            <a:ext cx="3830610" cy="91334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2200" b="0" kern="1200" dirty="0">
                <a:solidFill>
                  <a:srgbClr val="303030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Título resaltado</a:t>
            </a:r>
          </a:p>
          <a:p>
            <a:pPr lvl="0"/>
            <a:r>
              <a:rPr lang="es-ES" dirty="0"/>
              <a:t>con fondo</a:t>
            </a:r>
          </a:p>
        </p:txBody>
      </p:sp>
      <p:sp>
        <p:nvSpPr>
          <p:cNvPr id="17" name="Rectángulo 1">
            <a:extLst>
              <a:ext uri="{FF2B5EF4-FFF2-40B4-BE49-F238E27FC236}">
                <a16:creationId xmlns:a16="http://schemas.microsoft.com/office/drawing/2014/main" id="{0214291A-B791-694E-B948-5C71EC0EBB7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20138" y="3255963"/>
            <a:ext cx="4294502" cy="18161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74AE51CE-55C3-1C4A-9CC9-D0FDB715A1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1685" y="3488938"/>
            <a:ext cx="3830610" cy="1357381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s-ES" altLang="es-ES" sz="1600" b="0" kern="1200" dirty="0" smtClean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Un párrafo explicativo.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Nunc </a:t>
            </a:r>
            <a:r>
              <a:rPr lang="es-ES" dirty="0" err="1"/>
              <a:t>congue</a:t>
            </a:r>
            <a:r>
              <a:rPr lang="es-ES" dirty="0"/>
              <a:t> commodo magna </a:t>
            </a:r>
            <a:r>
              <a:rPr lang="es-ES" dirty="0" err="1"/>
              <a:t>cursus</a:t>
            </a:r>
            <a:r>
              <a:rPr lang="es-ES" dirty="0"/>
              <a:t> </a:t>
            </a:r>
            <a:r>
              <a:rPr lang="es-ES" dirty="0" err="1"/>
              <a:t>sodales</a:t>
            </a:r>
            <a:r>
              <a:rPr lang="es-ES" dirty="0"/>
              <a:t>. </a:t>
            </a:r>
          </a:p>
        </p:txBody>
      </p:sp>
      <p:sp>
        <p:nvSpPr>
          <p:cNvPr id="21" name="Rectángulo 1">
            <a:extLst>
              <a:ext uri="{FF2B5EF4-FFF2-40B4-BE49-F238E27FC236}">
                <a16:creationId xmlns:a16="http://schemas.microsoft.com/office/drawing/2014/main" id="{5DDF492E-28B8-644C-8689-392B1D36943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77360" y="1954875"/>
            <a:ext cx="4294502" cy="1301088"/>
          </a:xfrm>
          <a:prstGeom prst="rect">
            <a:avLst/>
          </a:prstGeom>
          <a:solidFill>
            <a:srgbClr val="EA524E"/>
          </a:solidFill>
          <a:ln>
            <a:noFill/>
          </a:ln>
        </p:spPr>
        <p:txBody>
          <a:bodyPr/>
          <a:lstStyle/>
          <a:p>
            <a:pPr algn="r"/>
            <a:endParaRPr lang="es-ES" altLang="es-ES" dirty="0"/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id="{F1F78F46-ADFD-2243-926D-8A1DAD41CF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8907" y="2187851"/>
            <a:ext cx="3830610" cy="91334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2200" b="0" kern="1200" dirty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Título resaltado</a:t>
            </a:r>
          </a:p>
          <a:p>
            <a:pPr lvl="0"/>
            <a:r>
              <a:rPr lang="es-ES" dirty="0"/>
              <a:t>con fondo</a:t>
            </a:r>
          </a:p>
        </p:txBody>
      </p:sp>
      <p:sp>
        <p:nvSpPr>
          <p:cNvPr id="23" name="Rectángulo 1">
            <a:extLst>
              <a:ext uri="{FF2B5EF4-FFF2-40B4-BE49-F238E27FC236}">
                <a16:creationId xmlns:a16="http://schemas.microsoft.com/office/drawing/2014/main" id="{B57FA880-598A-A546-B10D-AE2B5F0FD0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77360" y="3255963"/>
            <a:ext cx="4294502" cy="18161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CFC439C7-1BBE-EB43-A440-5FD103C4C4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8907" y="3488938"/>
            <a:ext cx="3830610" cy="1357381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s-ES" altLang="es-ES" sz="1600" b="0" kern="1200" dirty="0" smtClean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Un párrafo explicativo.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Nunc </a:t>
            </a:r>
            <a:r>
              <a:rPr lang="es-ES" dirty="0" err="1"/>
              <a:t>congue</a:t>
            </a:r>
            <a:r>
              <a:rPr lang="es-ES" dirty="0"/>
              <a:t> commodo magna </a:t>
            </a:r>
            <a:r>
              <a:rPr lang="es-ES" dirty="0" err="1"/>
              <a:t>cursus</a:t>
            </a:r>
            <a:r>
              <a:rPr lang="es-ES" dirty="0"/>
              <a:t> </a:t>
            </a:r>
            <a:r>
              <a:rPr lang="es-ES" dirty="0" err="1"/>
              <a:t>sodales</a:t>
            </a:r>
            <a:r>
              <a:rPr lang="es-ES" dirty="0"/>
              <a:t>.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CE65DE-9B3B-7240-BBD7-EB19A7161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99851" y="1093156"/>
            <a:ext cx="6058568" cy="526324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s-ES" dirty="0"/>
              <a:t>Un titular para la diapositiva</a:t>
            </a:r>
          </a:p>
        </p:txBody>
      </p:sp>
      <p:pic>
        <p:nvPicPr>
          <p:cNvPr id="2" name="Picture 1" descr="A logo with a person and text&#10;&#10;Description automatically generated">
            <a:extLst>
              <a:ext uri="{FF2B5EF4-FFF2-40B4-BE49-F238E27FC236}">
                <a16:creationId xmlns:a16="http://schemas.microsoft.com/office/drawing/2014/main" id="{9E39B083-00F0-FCAE-1425-86DA33A86D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000" y="108000"/>
            <a:ext cx="954207" cy="6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05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Bloques d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t>‹#›</a:t>
            </a:fld>
            <a:endParaRPr lang="es-ES" dirty="0"/>
          </a:p>
        </p:txBody>
      </p:sp>
      <p:grpSp>
        <p:nvGrpSpPr>
          <p:cNvPr id="9" name="Grupo 5">
            <a:extLst>
              <a:ext uri="{FF2B5EF4-FFF2-40B4-BE49-F238E27FC236}">
                <a16:creationId xmlns:a16="http://schemas.microsoft.com/office/drawing/2014/main" id="{2894AD9E-DCC3-0B40-ACF7-BA80614FF5B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96950" y="2482850"/>
            <a:ext cx="10198100" cy="1892300"/>
            <a:chOff x="1314077" y="2482850"/>
            <a:chExt cx="10196837" cy="1892300"/>
          </a:xfrm>
        </p:grpSpPr>
        <p:sp>
          <p:nvSpPr>
            <p:cNvPr id="20" name="Rectángulo 1">
              <a:extLst>
                <a:ext uri="{FF2B5EF4-FFF2-40B4-BE49-F238E27FC236}">
                  <a16:creationId xmlns:a16="http://schemas.microsoft.com/office/drawing/2014/main" id="{D277658D-FDEA-1042-8024-E79227079C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14077" y="2482850"/>
              <a:ext cx="2230439" cy="18923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/>
              <a:endParaRPr lang="es-ES" altLang="es-ES"/>
            </a:p>
          </p:txBody>
        </p:sp>
        <p:sp>
          <p:nvSpPr>
            <p:cNvPr id="18" name="Rectángulo 1">
              <a:extLst>
                <a:ext uri="{FF2B5EF4-FFF2-40B4-BE49-F238E27FC236}">
                  <a16:creationId xmlns:a16="http://schemas.microsoft.com/office/drawing/2014/main" id="{523E262D-864C-FE44-A5BE-D9C272353C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69636" y="2482850"/>
              <a:ext cx="2230161" cy="18923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algn="r">
                <a:defRPr/>
              </a:pPr>
              <a:endParaRPr lang="es-ES" altLang="es-ES"/>
            </a:p>
          </p:txBody>
        </p:sp>
        <p:sp>
          <p:nvSpPr>
            <p:cNvPr id="16" name="Rectángulo 1">
              <a:extLst>
                <a:ext uri="{FF2B5EF4-FFF2-40B4-BE49-F238E27FC236}">
                  <a16:creationId xmlns:a16="http://schemas.microsoft.com/office/drawing/2014/main" id="{8771BF1E-B00E-1340-97E6-F8914F7B8E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25009" y="2482850"/>
              <a:ext cx="2230439" cy="1892300"/>
            </a:xfrm>
            <a:prstGeom prst="rect">
              <a:avLst/>
            </a:prstGeom>
            <a:solidFill>
              <a:srgbClr val="EA52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/>
              <a:endParaRPr lang="es-ES" altLang="es-ES" dirty="0"/>
            </a:p>
          </p:txBody>
        </p:sp>
        <p:sp>
          <p:nvSpPr>
            <p:cNvPr id="14" name="Rectángulo 1">
              <a:extLst>
                <a:ext uri="{FF2B5EF4-FFF2-40B4-BE49-F238E27FC236}">
                  <a16:creationId xmlns:a16="http://schemas.microsoft.com/office/drawing/2014/main" id="{0EEA3A0F-8AD7-6D4E-ADF2-7DE49E27B8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80475" y="2482850"/>
              <a:ext cx="2230439" cy="1892300"/>
            </a:xfrm>
            <a:prstGeom prst="rect">
              <a:avLst/>
            </a:prstGeom>
            <a:solidFill>
              <a:srgbClr val="0F3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/>
              <a:endParaRPr lang="es-ES" altLang="es-ES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97F72D-5BA4-1946-ADA4-46B1318526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5713" y="2794000"/>
            <a:ext cx="1717675" cy="1093788"/>
          </a:xfrm>
          <a:prstGeom prst="rect">
            <a:avLst/>
          </a:prstGeo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 1</a:t>
            </a:r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id="{C85772C0-E612-DB4D-9CD3-74015A0841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09218" y="2794000"/>
            <a:ext cx="1717675" cy="1093788"/>
          </a:xfrm>
          <a:prstGeom prst="rect">
            <a:avLst/>
          </a:prstGeo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 2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E2135E83-F8D3-E648-9CF0-50B46A409C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65059" y="2794000"/>
            <a:ext cx="1717675" cy="1093788"/>
          </a:xfrm>
          <a:prstGeom prst="rect">
            <a:avLst/>
          </a:prstGeo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 3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3E59B44C-BAD6-DE42-9E02-C74B6D6846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18612" y="2794000"/>
            <a:ext cx="1717675" cy="1093788"/>
          </a:xfrm>
          <a:prstGeom prst="rect">
            <a:avLst/>
          </a:prstGeo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 4</a:t>
            </a:r>
          </a:p>
        </p:txBody>
      </p:sp>
      <p:sp>
        <p:nvSpPr>
          <p:cNvPr id="25" name="Marcador de texto 18">
            <a:extLst>
              <a:ext uri="{FF2B5EF4-FFF2-40B4-BE49-F238E27FC236}">
                <a16:creationId xmlns:a16="http://schemas.microsoft.com/office/drawing/2014/main" id="{A7D0C708-880E-BF4D-AE24-3AB2F2F41B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6950" y="1219476"/>
            <a:ext cx="8538707" cy="602698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s-ES" dirty="0"/>
              <a:t>Un titular</a:t>
            </a:r>
          </a:p>
        </p:txBody>
      </p:sp>
      <p:pic>
        <p:nvPicPr>
          <p:cNvPr id="2" name="Picture 1" descr="A logo with a person and text&#10;&#10;Description automatically generated">
            <a:extLst>
              <a:ext uri="{FF2B5EF4-FFF2-40B4-BE49-F238E27FC236}">
                <a16:creationId xmlns:a16="http://schemas.microsoft.com/office/drawing/2014/main" id="{675C0160-50E3-487B-B2AC-0BF5CF928C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000" y="108000"/>
            <a:ext cx="954207" cy="6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05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de dos blo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D0408EB-95B1-504F-A149-EC6E84126A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92472"/>
            <a:ext cx="10515600" cy="628090"/>
          </a:xfrm>
        </p:spPr>
        <p:txBody>
          <a:bodyPr anchor="t">
            <a:normAutofit/>
          </a:bodyPr>
          <a:lstStyle>
            <a:lvl1pPr>
              <a:defRPr sz="3200" b="0" i="0" cap="none">
                <a:solidFill>
                  <a:srgbClr val="303030"/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s-ES" dirty="0"/>
              <a:t>Haga clic para modificar el </a:t>
            </a:r>
            <a:r>
              <a:rPr lang="es-ES" dirty="0" err="1"/>
              <a:t>títular</a:t>
            </a:r>
            <a:endParaRPr lang="es-ES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8BEC25D4-D198-9F4C-BFAA-203FD57CC9D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257813"/>
            <a:ext cx="5157787" cy="41948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texto</a:t>
            </a:r>
          </a:p>
        </p:txBody>
      </p:sp>
      <p:sp>
        <p:nvSpPr>
          <p:cNvPr id="10" name="Marcador de contenido 3">
            <a:extLst>
              <a:ext uri="{FF2B5EF4-FFF2-40B4-BE49-F238E27FC236}">
                <a16:creationId xmlns:a16="http://schemas.microsoft.com/office/drawing/2014/main" id="{C53B482A-65EB-C348-99B1-9C88C840DC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899719"/>
            <a:ext cx="5157787" cy="2496065"/>
          </a:xfrm>
          <a:prstGeom prst="rect">
            <a:avLst/>
          </a:prstGeom>
        </p:spPr>
        <p:txBody>
          <a:bodyPr anchor="t"/>
          <a:lstStyle>
            <a:lvl1pPr>
              <a:defRPr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s-ES" dirty="0"/>
              <a:t>Haga clic para modificar el texto</a:t>
            </a:r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702515C9-1D1B-174B-B119-91E2CAED402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257813"/>
            <a:ext cx="5183188" cy="41948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texto</a:t>
            </a:r>
          </a:p>
        </p:txBody>
      </p:sp>
      <p:sp>
        <p:nvSpPr>
          <p:cNvPr id="13" name="Marcador de contenido 5">
            <a:extLst>
              <a:ext uri="{FF2B5EF4-FFF2-40B4-BE49-F238E27FC236}">
                <a16:creationId xmlns:a16="http://schemas.microsoft.com/office/drawing/2014/main" id="{3EAD5CDA-2A3E-FD4F-B864-65BF07B92C6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899719"/>
            <a:ext cx="5183188" cy="249606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s-ES" dirty="0"/>
              <a:t>Haga clic para modificar el texto</a:t>
            </a:r>
          </a:p>
        </p:txBody>
      </p:sp>
      <p:pic>
        <p:nvPicPr>
          <p:cNvPr id="2" name="Picture 1" descr="A logo with a person and text&#10;&#10;Description automatically generated">
            <a:extLst>
              <a:ext uri="{FF2B5EF4-FFF2-40B4-BE49-F238E27FC236}">
                <a16:creationId xmlns:a16="http://schemas.microsoft.com/office/drawing/2014/main" id="{305A396C-964F-B1B0-AC19-B4A115F0F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000" y="108000"/>
            <a:ext cx="954207" cy="6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28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ar y dos objetos/tex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F8011D-A1CB-6141-82C0-0BB1798E68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157" y="883700"/>
            <a:ext cx="10546492" cy="657763"/>
          </a:xfrm>
        </p:spPr>
        <p:txBody>
          <a:bodyPr>
            <a:normAutofit/>
          </a:bodyPr>
          <a:lstStyle>
            <a:lvl1pPr>
              <a:defRPr sz="2800" b="0" i="0" cap="none">
                <a:solidFill>
                  <a:schemeClr val="bg2">
                    <a:lumMod val="25000"/>
                  </a:schemeClr>
                </a:solidFill>
                <a:latin typeface="Helvetica" pitchFamily="2" charset="0"/>
                <a:cs typeface="Arial Narrow" panose="020B0604020202020204" pitchFamily="34" charset="0"/>
              </a:defRPr>
            </a:lvl1pPr>
          </a:lstStyle>
          <a:p>
            <a:r>
              <a:rPr lang="es-ES" dirty="0"/>
              <a:t>Haga clic para modificar el titular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1F1867-BDD9-064F-86B0-8A0EC8CC79F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866721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Helvetica Light" panose="020B0403020202020204" pitchFamily="34" charset="0"/>
              </a:defRPr>
            </a:lvl1pPr>
            <a:lvl3pPr>
              <a:defRPr sz="1400" b="0" i="0">
                <a:latin typeface="Helvetica Light" panose="020B0403020202020204" pitchFamily="34" charset="0"/>
              </a:defRPr>
            </a:lvl3pPr>
            <a:lvl4pPr>
              <a:defRPr sz="1400" b="0" i="0">
                <a:latin typeface="Helvetica Light" panose="020B0403020202020204" pitchFamily="34" charset="0"/>
              </a:defRPr>
            </a:lvl4pPr>
          </a:lstStyle>
          <a:p>
            <a:pPr lvl="0"/>
            <a:r>
              <a:rPr lang="es-ES" dirty="0"/>
              <a:t>Haga clic para modificar el texto del patrón</a:t>
            </a:r>
          </a:p>
          <a:p>
            <a:pPr lvl="0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2"/>
            <a:r>
              <a:rPr lang="es-ES" dirty="0"/>
              <a:t>· Cuarto nivel</a:t>
            </a:r>
          </a:p>
          <a:p>
            <a:pPr lvl="3"/>
            <a:r>
              <a:rPr lang="es-ES" dirty="0"/>
              <a:t>Quinto nivel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151EDC-9A84-FD47-85DB-BAE7FED1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6197B791-03E0-8E42-8C59-3486FA15AF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8500" y="1825626"/>
            <a:ext cx="5181601" cy="386672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Light" panose="020B0403020202020204" pitchFamily="34" charset="0"/>
              </a:defRPr>
            </a:lvl1pPr>
            <a:lvl3pPr>
              <a:defRPr b="0" i="0">
                <a:latin typeface="Helvetica Light" panose="020B0403020202020204" pitchFamily="34" charset="0"/>
              </a:defRPr>
            </a:lvl3pPr>
            <a:lvl4pPr>
              <a:defRPr sz="1400" b="0" i="0">
                <a:latin typeface="Helvetica Light" panose="020B0403020202020204" pitchFamily="34" charset="0"/>
              </a:defRPr>
            </a:lvl4pPr>
          </a:lstStyle>
          <a:p>
            <a:pPr lvl="0"/>
            <a:r>
              <a:rPr lang="es-ES" dirty="0"/>
              <a:t>Haga clic para modificar el texto del patrón</a:t>
            </a:r>
          </a:p>
          <a:p>
            <a:pPr lvl="0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2"/>
            <a:r>
              <a:rPr lang="es-ES" dirty="0"/>
              <a:t>· Cuarto nivel</a:t>
            </a:r>
          </a:p>
          <a:p>
            <a:pPr lvl="3"/>
            <a:r>
              <a:rPr lang="es-ES" dirty="0"/>
              <a:t>Quinto nivel</a:t>
            </a:r>
          </a:p>
        </p:txBody>
      </p:sp>
      <p:pic>
        <p:nvPicPr>
          <p:cNvPr id="3" name="Picture 2" descr="A logo with a person and text&#10;&#10;Description automatically generated">
            <a:extLst>
              <a:ext uri="{FF2B5EF4-FFF2-40B4-BE49-F238E27FC236}">
                <a16:creationId xmlns:a16="http://schemas.microsoft.com/office/drawing/2014/main" id="{B56B52A2-1802-0F75-44EF-8E740555B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000" y="108000"/>
            <a:ext cx="954207" cy="6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0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UP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351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9326CA-A8AD-A649-BD56-95DA3E4C66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832022"/>
            <a:ext cx="3932237" cy="939113"/>
          </a:xfrm>
          <a:solidFill>
            <a:srgbClr val="303030"/>
          </a:solidFill>
        </p:spPr>
        <p:txBody>
          <a:bodyPr anchor="ctr">
            <a:normAutofit/>
          </a:bodyPr>
          <a:lstStyle>
            <a:lvl1pPr algn="ctr">
              <a:defRPr sz="1600" cap="none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</a:t>
            </a:r>
            <a:r>
              <a:rPr lang="es-ES" dirty="0" err="1"/>
              <a:t>títular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47267F-259A-624E-89B4-DC5B77465C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832023"/>
            <a:ext cx="5259388" cy="5029028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Helvetica Light" panose="020B0403020202020204" pitchFamily="34" charset="0"/>
                <a:cs typeface="Arial Narrow" panose="020B0604020202020204" pitchFamily="34" charset="0"/>
              </a:defRPr>
            </a:lvl1pPr>
            <a:lvl2pPr>
              <a:defRPr sz="1400" b="0" i="0">
                <a:latin typeface="Helvetica Light" panose="020B0403020202020204" pitchFamily="34" charset="0"/>
                <a:cs typeface="Arial Narrow" panose="020B0604020202020204" pitchFamily="34" charset="0"/>
              </a:defRPr>
            </a:lvl2pPr>
            <a:lvl3pPr>
              <a:defRPr sz="1400" b="0" i="0">
                <a:latin typeface="Helvetica Light" panose="020B0403020202020204" pitchFamily="34" charset="0"/>
                <a:cs typeface="Arial Narrow" panose="020B0604020202020204" pitchFamily="34" charset="0"/>
              </a:defRPr>
            </a:lvl3pPr>
            <a:lvl4pPr>
              <a:defRPr sz="1400" b="0" i="0">
                <a:latin typeface="Helvetica Light" panose="020B0403020202020204" pitchFamily="34" charset="0"/>
                <a:cs typeface="Arial Narrow" panose="020B0604020202020204" pitchFamily="34" charset="0"/>
              </a:defRPr>
            </a:lvl4pPr>
            <a:lvl5pPr>
              <a:defRPr sz="1400" b="0" i="0">
                <a:latin typeface="Helvetica Light" panose="020B0403020202020204" pitchFamily="34" charset="0"/>
                <a:cs typeface="Arial Narrow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texto del patrón</a:t>
            </a:r>
          </a:p>
          <a:p>
            <a:pPr lvl="0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2"/>
            <a:r>
              <a:rPr lang="es-ES" dirty="0"/>
              <a:t>· Cuarto nivel</a:t>
            </a:r>
          </a:p>
          <a:p>
            <a:pPr lvl="3"/>
            <a:r>
              <a:rPr lang="es-ES" dirty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BA6793-8E20-CD4C-99A1-0DC1E3422A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texto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1D7188-3E0C-0D4C-AB93-E4D4B9A12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t>‹#›</a:t>
            </a:fld>
            <a:endParaRPr lang="es-ES" dirty="0"/>
          </a:p>
        </p:txBody>
      </p:sp>
      <p:pic>
        <p:nvPicPr>
          <p:cNvPr id="5" name="Picture 4" descr="A logo with a person and text&#10;&#10;Description automatically generated">
            <a:extLst>
              <a:ext uri="{FF2B5EF4-FFF2-40B4-BE49-F238E27FC236}">
                <a16:creationId xmlns:a16="http://schemas.microsoft.com/office/drawing/2014/main" id="{8FC21E7C-18BC-0610-895A-25BA8C682C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000" y="108000"/>
            <a:ext cx="954207" cy="6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00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jemplo Pag. tres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033EF07-4081-254A-B108-AEEEE83AB77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96265" y="1945705"/>
            <a:ext cx="2743929" cy="2127748"/>
          </a:xfrm>
          <a:prstGeom prst="rect">
            <a:avLst/>
          </a:prstGeom>
          <a:solidFill>
            <a:schemeClr val="accent1"/>
          </a:solidFill>
        </p:spPr>
        <p:txBody>
          <a:bodyPr anchor="t"/>
          <a:lstStyle>
            <a:lvl1pPr marL="0" algn="ctr">
              <a:lnSpc>
                <a:spcPct val="100000"/>
              </a:lnSpc>
              <a:spcBef>
                <a:spcPts val="360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IMPORTAR</a:t>
            </a:r>
          </a:p>
          <a:p>
            <a:pPr lvl="0"/>
            <a:r>
              <a:rPr lang="es-ES" dirty="0"/>
              <a:t>Opciones de objeto</a:t>
            </a:r>
          </a:p>
        </p:txBody>
      </p:sp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E8A147BD-89DB-8C4D-B916-A981EB9526C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82481" y="1945705"/>
            <a:ext cx="2743929" cy="2127748"/>
          </a:xfrm>
          <a:prstGeom prst="rect">
            <a:avLst/>
          </a:prstGeom>
          <a:solidFill>
            <a:schemeClr val="accent1"/>
          </a:solidFill>
        </p:spPr>
        <p:txBody>
          <a:bodyPr anchor="t"/>
          <a:lstStyle>
            <a:lvl1pPr marL="0" algn="ctr">
              <a:lnSpc>
                <a:spcPct val="100000"/>
              </a:lnSpc>
              <a:spcBef>
                <a:spcPts val="360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IMPORTAR</a:t>
            </a:r>
          </a:p>
          <a:p>
            <a:pPr lvl="0"/>
            <a:r>
              <a:rPr lang="es-ES" dirty="0"/>
              <a:t>Opciones de objeto</a:t>
            </a:r>
          </a:p>
        </p:txBody>
      </p:sp>
      <p:sp>
        <p:nvSpPr>
          <p:cNvPr id="8" name="Marcador de contenido 5">
            <a:extLst>
              <a:ext uri="{FF2B5EF4-FFF2-40B4-BE49-F238E27FC236}">
                <a16:creationId xmlns:a16="http://schemas.microsoft.com/office/drawing/2014/main" id="{16493A39-46F1-2D4E-AF70-4B9B7DA2164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668697" y="1945705"/>
            <a:ext cx="2743929" cy="2127748"/>
          </a:xfrm>
          <a:prstGeom prst="rect">
            <a:avLst/>
          </a:prstGeom>
          <a:solidFill>
            <a:schemeClr val="accent1"/>
          </a:solidFill>
        </p:spPr>
        <p:txBody>
          <a:bodyPr anchor="t"/>
          <a:lstStyle>
            <a:lvl1pPr marL="0" algn="ctr">
              <a:lnSpc>
                <a:spcPct val="100000"/>
              </a:lnSpc>
              <a:spcBef>
                <a:spcPts val="360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IMPORTAR</a:t>
            </a:r>
          </a:p>
          <a:p>
            <a:pPr lvl="0"/>
            <a:r>
              <a:rPr lang="es-ES" dirty="0"/>
              <a:t>Opciones de objeto</a:t>
            </a:r>
          </a:p>
        </p:txBody>
      </p:sp>
      <p:pic>
        <p:nvPicPr>
          <p:cNvPr id="2" name="Picture 1" descr="A logo with a person and text&#10;&#10;Description automatically generated">
            <a:extLst>
              <a:ext uri="{FF2B5EF4-FFF2-40B4-BE49-F238E27FC236}">
                <a16:creationId xmlns:a16="http://schemas.microsoft.com/office/drawing/2014/main" id="{F48F93F7-CEC8-4D2F-FD36-715EC3223D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000" y="108000"/>
            <a:ext cx="954207" cy="6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12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jemplo 3 Bloques destaca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1">
            <a:extLst>
              <a:ext uri="{FF2B5EF4-FFF2-40B4-BE49-F238E27FC236}">
                <a16:creationId xmlns:a16="http://schemas.microsoft.com/office/drawing/2014/main" id="{33CFBE04-7D24-694B-877E-34FB6F1CBB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43613" y="-23813"/>
            <a:ext cx="6170612" cy="3379788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34" name="Rectángulo 1">
            <a:extLst>
              <a:ext uri="{FF2B5EF4-FFF2-40B4-BE49-F238E27FC236}">
                <a16:creationId xmlns:a16="http://schemas.microsoft.com/office/drawing/2014/main" id="{A6480951-DBB4-074E-AC47-1ABA4DB7DA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71688" y="-14288"/>
            <a:ext cx="3971925" cy="33702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37" name="Rectángulo 1">
            <a:extLst>
              <a:ext uri="{FF2B5EF4-FFF2-40B4-BE49-F238E27FC236}">
                <a16:creationId xmlns:a16="http://schemas.microsoft.com/office/drawing/2014/main" id="{269D520B-2711-5645-A7A4-5EABA87A4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43613" y="3355975"/>
            <a:ext cx="6170612" cy="3527425"/>
          </a:xfrm>
          <a:prstGeom prst="rect">
            <a:avLst/>
          </a:prstGeom>
          <a:solidFill>
            <a:srgbClr val="EA524E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97F72D-5BA4-1946-ADA4-46B1318526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2481" y="342244"/>
            <a:ext cx="2850545" cy="2681612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 1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BB99E47-A680-1F4A-87E6-B2E587974D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18228" y="342243"/>
            <a:ext cx="5224117" cy="2681613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 2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DE681BF-ABAF-794C-9D25-079C38C4C3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18228" y="3718733"/>
            <a:ext cx="5224117" cy="2338035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 3</a:t>
            </a:r>
          </a:p>
        </p:txBody>
      </p:sp>
      <p:pic>
        <p:nvPicPr>
          <p:cNvPr id="2" name="Picture 1" descr="A logo with a person and text&#10;&#10;Description automatically generated">
            <a:extLst>
              <a:ext uri="{FF2B5EF4-FFF2-40B4-BE49-F238E27FC236}">
                <a16:creationId xmlns:a16="http://schemas.microsoft.com/office/drawing/2014/main" id="{13640854-E6F8-E19D-5320-A4D3402DDA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110" y="6268003"/>
            <a:ext cx="867461" cy="58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85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jemplo Bloqu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1">
            <a:extLst>
              <a:ext uri="{FF2B5EF4-FFF2-40B4-BE49-F238E27FC236}">
                <a16:creationId xmlns:a16="http://schemas.microsoft.com/office/drawing/2014/main" id="{33CFBE04-7D24-694B-877E-34FB6F1CBB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43613" y="-23813"/>
            <a:ext cx="6170612" cy="3379788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37" name="Rectángulo 1">
            <a:extLst>
              <a:ext uri="{FF2B5EF4-FFF2-40B4-BE49-F238E27FC236}">
                <a16:creationId xmlns:a16="http://schemas.microsoft.com/office/drawing/2014/main" id="{269D520B-2711-5645-A7A4-5EABA87A4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43613" y="3355975"/>
            <a:ext cx="6170612" cy="3527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BB99E47-A680-1F4A-87E6-B2E587974D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18228" y="342243"/>
            <a:ext cx="5224117" cy="2681613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 1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DE681BF-ABAF-794C-9D25-079C38C4C3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18228" y="3718733"/>
            <a:ext cx="5224117" cy="2338035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 2</a:t>
            </a:r>
          </a:p>
        </p:txBody>
      </p:sp>
      <p:pic>
        <p:nvPicPr>
          <p:cNvPr id="2" name="Picture 1" descr="A logo with a person and text&#10;&#10;Description automatically generated">
            <a:extLst>
              <a:ext uri="{FF2B5EF4-FFF2-40B4-BE49-F238E27FC236}">
                <a16:creationId xmlns:a16="http://schemas.microsoft.com/office/drawing/2014/main" id="{089E1E5A-9D79-4359-B426-3DB7B225A3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110" y="6268003"/>
            <a:ext cx="867461" cy="58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79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Gráfic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8" name="Rectángulo 12">
            <a:extLst>
              <a:ext uri="{FF2B5EF4-FFF2-40B4-BE49-F238E27FC236}">
                <a16:creationId xmlns:a16="http://schemas.microsoft.com/office/drawing/2014/main" id="{3524CA0E-5624-4741-9F8E-996886E364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77394" y="159656"/>
            <a:ext cx="6914606" cy="474663"/>
          </a:xfrm>
          <a:prstGeom prst="rect">
            <a:avLst/>
          </a:prstGeom>
          <a:solidFill>
            <a:srgbClr val="0F3232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1359A88-DFAF-9540-90D0-AB4853F3B1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2331" y="1058091"/>
            <a:ext cx="10882132" cy="4794069"/>
          </a:xfrm>
          <a:prstGeom prst="rect">
            <a:avLst/>
          </a:prstGeom>
        </p:spPr>
        <p:txBody>
          <a:bodyPr/>
          <a:lstStyle/>
          <a:p>
            <a:pPr lvl="0"/>
            <a:endParaRPr lang="es-ES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B83691E7-3951-3E48-82EC-80DCD3D8D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49569" y="202445"/>
            <a:ext cx="4493441" cy="4090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2200" b="0" kern="1200" dirty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Titular gráfica con fondo</a:t>
            </a:r>
          </a:p>
        </p:txBody>
      </p:sp>
      <p:pic>
        <p:nvPicPr>
          <p:cNvPr id="2" name="Picture 1" descr="A logo with a person and text&#10;&#10;Description automatically generated">
            <a:extLst>
              <a:ext uri="{FF2B5EF4-FFF2-40B4-BE49-F238E27FC236}">
                <a16:creationId xmlns:a16="http://schemas.microsoft.com/office/drawing/2014/main" id="{8125A6F0-F5AE-92FA-E799-687B1B0DCE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110" y="6268003"/>
            <a:ext cx="867461" cy="58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35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Gráfic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8" name="Rectángulo 12">
            <a:extLst>
              <a:ext uri="{FF2B5EF4-FFF2-40B4-BE49-F238E27FC236}">
                <a16:creationId xmlns:a16="http://schemas.microsoft.com/office/drawing/2014/main" id="{3524CA0E-5624-4741-9F8E-996886E364DE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49568" y="634319"/>
            <a:ext cx="6742431" cy="45719"/>
          </a:xfrm>
          <a:prstGeom prst="rect">
            <a:avLst/>
          </a:prstGeom>
          <a:solidFill>
            <a:srgbClr val="0F3232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1359A88-DFAF-9540-90D0-AB4853F3B1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2331" y="1058091"/>
            <a:ext cx="10882132" cy="4794069"/>
          </a:xfrm>
          <a:prstGeom prst="rect">
            <a:avLst/>
          </a:prstGeom>
        </p:spPr>
        <p:txBody>
          <a:bodyPr/>
          <a:lstStyle/>
          <a:p>
            <a:pPr lvl="0"/>
            <a:endParaRPr lang="es-ES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B83691E7-3951-3E48-82EC-80DCD3D8D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49569" y="202445"/>
            <a:ext cx="4493441" cy="4090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2200" b="0" kern="1200" dirty="0">
                <a:solidFill>
                  <a:srgbClr val="0F3232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Titular gráfica con línea</a:t>
            </a:r>
          </a:p>
        </p:txBody>
      </p:sp>
      <p:pic>
        <p:nvPicPr>
          <p:cNvPr id="3" name="Picture 2" descr="A logo with a person and text&#10;&#10;Description automatically generated">
            <a:extLst>
              <a:ext uri="{FF2B5EF4-FFF2-40B4-BE49-F238E27FC236}">
                <a16:creationId xmlns:a16="http://schemas.microsoft.com/office/drawing/2014/main" id="{53272578-B7FC-69F0-D836-1FF047FAFE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110" y="6268003"/>
            <a:ext cx="867461" cy="58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88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ición de imágen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A79999F-DC12-E840-890B-A2B657503AAF}"/>
              </a:ext>
            </a:extLst>
          </p:cNvPr>
          <p:cNvSpPr/>
          <p:nvPr userDrawn="1"/>
        </p:nvSpPr>
        <p:spPr>
          <a:xfrm>
            <a:off x="8591109" y="0"/>
            <a:ext cx="360089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7E25FC-F99F-3E47-AD9B-5C384118E0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4675" y="991312"/>
            <a:ext cx="6299200" cy="504336"/>
          </a:xfrm>
          <a:prstGeom prst="rect">
            <a:avLst/>
          </a:prstGeom>
        </p:spPr>
        <p:txBody>
          <a:bodyPr/>
          <a:lstStyle>
            <a:lvl1pPr>
              <a:defRPr lang="es-ES" sz="1800" b="0" i="0" kern="1200" dirty="0">
                <a:solidFill>
                  <a:srgbClr val="0F3232"/>
                </a:solidFill>
                <a:latin typeface="Helvetica" pitchFamily="2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Titular para unas imágenes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E984C6C6-76B0-BD45-9867-DA3E401468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20163" y="1597024"/>
            <a:ext cx="2919412" cy="19335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11" name="Marcador de posición de imagen 9">
            <a:extLst>
              <a:ext uri="{FF2B5EF4-FFF2-40B4-BE49-F238E27FC236}">
                <a16:creationId xmlns:a16="http://schemas.microsoft.com/office/drawing/2014/main" id="{3A424AD8-82B6-9E4B-9AC3-CD5A9C2551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31848" y="3762375"/>
            <a:ext cx="2919412" cy="19335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BAE7D69E-291E-BB42-9F7C-5D08DB48B3B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44675" y="1597024"/>
            <a:ext cx="6299200" cy="40989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s-ES"/>
          </a:p>
        </p:txBody>
      </p:sp>
      <p:pic>
        <p:nvPicPr>
          <p:cNvPr id="2" name="Picture 1" descr="A logo with a person and text&#10;&#10;Description automatically generated">
            <a:extLst>
              <a:ext uri="{FF2B5EF4-FFF2-40B4-BE49-F238E27FC236}">
                <a16:creationId xmlns:a16="http://schemas.microsoft.com/office/drawing/2014/main" id="{8C386B84-CAD0-CAD6-993A-E48A6F009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110" y="6268003"/>
            <a:ext cx="867461" cy="58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17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ición de imáge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7E25FC-F99F-3E47-AD9B-5C384118E0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2209" y="1410056"/>
            <a:ext cx="3640509" cy="1933574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accent1"/>
                </a:solidFill>
                <a:latin typeface="Helvetica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Titular para unas imágenes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E984C6C6-76B0-BD45-9867-DA3E401468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21288" y="1410056"/>
            <a:ext cx="2919412" cy="19335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11" name="Marcador de posición de imagen 9">
            <a:extLst>
              <a:ext uri="{FF2B5EF4-FFF2-40B4-BE49-F238E27FC236}">
                <a16:creationId xmlns:a16="http://schemas.microsoft.com/office/drawing/2014/main" id="{3A424AD8-82B6-9E4B-9AC3-CD5A9C2551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96299" y="1410056"/>
            <a:ext cx="2919412" cy="19335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16" name="Marcador de posición de imagen 9">
            <a:extLst>
              <a:ext uri="{FF2B5EF4-FFF2-40B4-BE49-F238E27FC236}">
                <a16:creationId xmlns:a16="http://schemas.microsoft.com/office/drawing/2014/main" id="{0F0F8236-0C6F-FC4E-B23E-F088CD005CD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221288" y="3691009"/>
            <a:ext cx="2919412" cy="19335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17" name="Marcador de posición de imagen 9">
            <a:extLst>
              <a:ext uri="{FF2B5EF4-FFF2-40B4-BE49-F238E27FC236}">
                <a16:creationId xmlns:a16="http://schemas.microsoft.com/office/drawing/2014/main" id="{D9438B1C-E857-4E42-84E2-15D860184E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96299" y="3691009"/>
            <a:ext cx="2919412" cy="19335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s-ES"/>
          </a:p>
        </p:txBody>
      </p:sp>
      <p:pic>
        <p:nvPicPr>
          <p:cNvPr id="2" name="Picture 1" descr="A logo with a person and text&#10;&#10;Description automatically generated">
            <a:extLst>
              <a:ext uri="{FF2B5EF4-FFF2-40B4-BE49-F238E27FC236}">
                <a16:creationId xmlns:a16="http://schemas.microsoft.com/office/drawing/2014/main" id="{F657C948-8FE4-487C-28F5-4E40B50080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000" y="108000"/>
            <a:ext cx="954207" cy="6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28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jemplo Datos 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8" name="Rectángulo 12">
            <a:extLst>
              <a:ext uri="{FF2B5EF4-FFF2-40B4-BE49-F238E27FC236}">
                <a16:creationId xmlns:a16="http://schemas.microsoft.com/office/drawing/2014/main" id="{3524CA0E-5624-4741-9F8E-996886E364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77394" y="751326"/>
            <a:ext cx="6914606" cy="474663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B83691E7-3951-3E48-82EC-80DCD3D8D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49569" y="794115"/>
            <a:ext cx="4493441" cy="4090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2200" b="0" kern="1200" dirty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Titular datos destacados</a:t>
            </a:r>
          </a:p>
        </p:txBody>
      </p:sp>
      <p:sp>
        <p:nvSpPr>
          <p:cNvPr id="7" name="Forma libre 6">
            <a:extLst>
              <a:ext uri="{FF2B5EF4-FFF2-40B4-BE49-F238E27FC236}">
                <a16:creationId xmlns:a16="http://schemas.microsoft.com/office/drawing/2014/main" id="{90A2E337-861D-374B-A18E-4DA197BBE9D9}"/>
              </a:ext>
            </a:extLst>
          </p:cNvPr>
          <p:cNvSpPr/>
          <p:nvPr userDrawn="1"/>
        </p:nvSpPr>
        <p:spPr bwMode="auto">
          <a:xfrm>
            <a:off x="1233488" y="2203450"/>
            <a:ext cx="2066925" cy="2066925"/>
          </a:xfrm>
          <a:custGeom>
            <a:avLst/>
            <a:gdLst>
              <a:gd name="connsiteX0" fmla="*/ 1033670 w 2067340"/>
              <a:gd name="connsiteY0" fmla="*/ 0 h 2067340"/>
              <a:gd name="connsiteX1" fmla="*/ 2067340 w 2067340"/>
              <a:gd name="connsiteY1" fmla="*/ 1033670 h 2067340"/>
              <a:gd name="connsiteX2" fmla="*/ 1033670 w 2067340"/>
              <a:gd name="connsiteY2" fmla="*/ 2067340 h 2067340"/>
              <a:gd name="connsiteX3" fmla="*/ 0 w 2067340"/>
              <a:gd name="connsiteY3" fmla="*/ 1033670 h 2067340"/>
              <a:gd name="connsiteX4" fmla="*/ 1033670 w 2067340"/>
              <a:gd name="connsiteY4" fmla="*/ 0 h 2067340"/>
              <a:gd name="connsiteX5" fmla="*/ 1033669 w 2067340"/>
              <a:gd name="connsiteY5" fmla="*/ 138467 h 2067340"/>
              <a:gd name="connsiteX6" fmla="*/ 160156 w 2067340"/>
              <a:gd name="connsiteY6" fmla="*/ 1033670 h 2067340"/>
              <a:gd name="connsiteX7" fmla="*/ 1033669 w 2067340"/>
              <a:gd name="connsiteY7" fmla="*/ 1928873 h 2067340"/>
              <a:gd name="connsiteX8" fmla="*/ 1907182 w 2067340"/>
              <a:gd name="connsiteY8" fmla="*/ 1033670 h 2067340"/>
              <a:gd name="connsiteX9" fmla="*/ 1033669 w 2067340"/>
              <a:gd name="connsiteY9" fmla="*/ 138467 h 206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67340" h="2067340">
                <a:moveTo>
                  <a:pt x="1033670" y="0"/>
                </a:moveTo>
                <a:cubicBezTo>
                  <a:pt x="1604550" y="0"/>
                  <a:pt x="2067340" y="462790"/>
                  <a:pt x="2067340" y="1033670"/>
                </a:cubicBezTo>
                <a:cubicBezTo>
                  <a:pt x="2067340" y="1604550"/>
                  <a:pt x="1604550" y="2067340"/>
                  <a:pt x="1033670" y="2067340"/>
                </a:cubicBezTo>
                <a:cubicBezTo>
                  <a:pt x="462790" y="2067340"/>
                  <a:pt x="0" y="1604550"/>
                  <a:pt x="0" y="1033670"/>
                </a:cubicBezTo>
                <a:cubicBezTo>
                  <a:pt x="0" y="462790"/>
                  <a:pt x="462790" y="0"/>
                  <a:pt x="1033670" y="0"/>
                </a:cubicBezTo>
                <a:close/>
                <a:moveTo>
                  <a:pt x="1033669" y="138467"/>
                </a:moveTo>
                <a:cubicBezTo>
                  <a:pt x="551241" y="138467"/>
                  <a:pt x="160156" y="539263"/>
                  <a:pt x="160156" y="1033670"/>
                </a:cubicBezTo>
                <a:cubicBezTo>
                  <a:pt x="160156" y="1528077"/>
                  <a:pt x="551241" y="1928873"/>
                  <a:pt x="1033669" y="1928873"/>
                </a:cubicBezTo>
                <a:cubicBezTo>
                  <a:pt x="1516097" y="1928873"/>
                  <a:pt x="1907182" y="1528077"/>
                  <a:pt x="1907182" y="1033670"/>
                </a:cubicBezTo>
                <a:cubicBezTo>
                  <a:pt x="1907182" y="539263"/>
                  <a:pt x="1516097" y="138467"/>
                  <a:pt x="1033669" y="138467"/>
                </a:cubicBezTo>
                <a:close/>
              </a:path>
            </a:pathLst>
          </a:cu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s-ES" dirty="0"/>
          </a:p>
        </p:txBody>
      </p:sp>
      <p:sp>
        <p:nvSpPr>
          <p:cNvPr id="12" name="Forma libre 28">
            <a:extLst>
              <a:ext uri="{FF2B5EF4-FFF2-40B4-BE49-F238E27FC236}">
                <a16:creationId xmlns:a16="http://schemas.microsoft.com/office/drawing/2014/main" id="{54C904D3-0165-EA4C-B923-E4000774A83C}"/>
              </a:ext>
            </a:extLst>
          </p:cNvPr>
          <p:cNvSpPr>
            <a:spLocks/>
          </p:cNvSpPr>
          <p:nvPr userDrawn="1"/>
        </p:nvSpPr>
        <p:spPr bwMode="auto">
          <a:xfrm>
            <a:off x="4068763" y="2230438"/>
            <a:ext cx="2066925" cy="2065337"/>
          </a:xfrm>
          <a:custGeom>
            <a:avLst/>
            <a:gdLst>
              <a:gd name="T0" fmla="*/ 1033670 w 2067340"/>
              <a:gd name="T1" fmla="*/ 0 h 2067340"/>
              <a:gd name="T2" fmla="*/ 2067340 w 2067340"/>
              <a:gd name="T3" fmla="*/ 1031322 h 2067340"/>
              <a:gd name="T4" fmla="*/ 1033670 w 2067340"/>
              <a:gd name="T5" fmla="*/ 2062644 h 2067340"/>
              <a:gd name="T6" fmla="*/ 0 w 2067340"/>
              <a:gd name="T7" fmla="*/ 1031322 h 2067340"/>
              <a:gd name="T8" fmla="*/ 1033670 w 2067340"/>
              <a:gd name="T9" fmla="*/ 0 h 2067340"/>
              <a:gd name="T10" fmla="*/ 1033669 w 2067340"/>
              <a:gd name="T11" fmla="*/ 138152 h 2067340"/>
              <a:gd name="T12" fmla="*/ 160156 w 2067340"/>
              <a:gd name="T13" fmla="*/ 1031322 h 2067340"/>
              <a:gd name="T14" fmla="*/ 1033669 w 2067340"/>
              <a:gd name="T15" fmla="*/ 1924492 h 2067340"/>
              <a:gd name="T16" fmla="*/ 1907182 w 2067340"/>
              <a:gd name="T17" fmla="*/ 1031322 h 2067340"/>
              <a:gd name="T18" fmla="*/ 1033669 w 2067340"/>
              <a:gd name="T19" fmla="*/ 138152 h 20673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67340" h="2067340">
                <a:moveTo>
                  <a:pt x="1033670" y="0"/>
                </a:moveTo>
                <a:cubicBezTo>
                  <a:pt x="1604550" y="0"/>
                  <a:pt x="2067340" y="462790"/>
                  <a:pt x="2067340" y="1033670"/>
                </a:cubicBezTo>
                <a:cubicBezTo>
                  <a:pt x="2067340" y="1604550"/>
                  <a:pt x="1604550" y="2067340"/>
                  <a:pt x="1033670" y="2067340"/>
                </a:cubicBezTo>
                <a:cubicBezTo>
                  <a:pt x="462790" y="2067340"/>
                  <a:pt x="0" y="1604550"/>
                  <a:pt x="0" y="1033670"/>
                </a:cubicBezTo>
                <a:cubicBezTo>
                  <a:pt x="0" y="462790"/>
                  <a:pt x="462790" y="0"/>
                  <a:pt x="1033670" y="0"/>
                </a:cubicBezTo>
                <a:close/>
                <a:moveTo>
                  <a:pt x="1033669" y="138467"/>
                </a:moveTo>
                <a:cubicBezTo>
                  <a:pt x="551241" y="138467"/>
                  <a:pt x="160156" y="539263"/>
                  <a:pt x="160156" y="1033670"/>
                </a:cubicBezTo>
                <a:cubicBezTo>
                  <a:pt x="160156" y="1528077"/>
                  <a:pt x="551241" y="1928873"/>
                  <a:pt x="1033669" y="1928873"/>
                </a:cubicBezTo>
                <a:cubicBezTo>
                  <a:pt x="1516097" y="1928873"/>
                  <a:pt x="1907182" y="1528077"/>
                  <a:pt x="1907182" y="1033670"/>
                </a:cubicBezTo>
                <a:cubicBezTo>
                  <a:pt x="1907182" y="539263"/>
                  <a:pt x="1516097" y="138467"/>
                  <a:pt x="1033669" y="13846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6" name="Forma libre 31">
            <a:extLst>
              <a:ext uri="{FF2B5EF4-FFF2-40B4-BE49-F238E27FC236}">
                <a16:creationId xmlns:a16="http://schemas.microsoft.com/office/drawing/2014/main" id="{13B63AAB-6CB2-BB43-8B62-7D6083246452}"/>
              </a:ext>
            </a:extLst>
          </p:cNvPr>
          <p:cNvSpPr>
            <a:spLocks/>
          </p:cNvSpPr>
          <p:nvPr userDrawn="1"/>
        </p:nvSpPr>
        <p:spPr bwMode="auto">
          <a:xfrm>
            <a:off x="6699250" y="2222500"/>
            <a:ext cx="2066925" cy="2065338"/>
          </a:xfrm>
          <a:custGeom>
            <a:avLst/>
            <a:gdLst>
              <a:gd name="T0" fmla="*/ 1033670 w 2067340"/>
              <a:gd name="T1" fmla="*/ 0 h 2067340"/>
              <a:gd name="T2" fmla="*/ 2067340 w 2067340"/>
              <a:gd name="T3" fmla="*/ 1031322 h 2067340"/>
              <a:gd name="T4" fmla="*/ 1033670 w 2067340"/>
              <a:gd name="T5" fmla="*/ 2062644 h 2067340"/>
              <a:gd name="T6" fmla="*/ 0 w 2067340"/>
              <a:gd name="T7" fmla="*/ 1031322 h 2067340"/>
              <a:gd name="T8" fmla="*/ 1033670 w 2067340"/>
              <a:gd name="T9" fmla="*/ 0 h 2067340"/>
              <a:gd name="T10" fmla="*/ 1033669 w 2067340"/>
              <a:gd name="T11" fmla="*/ 138152 h 2067340"/>
              <a:gd name="T12" fmla="*/ 160156 w 2067340"/>
              <a:gd name="T13" fmla="*/ 1031322 h 2067340"/>
              <a:gd name="T14" fmla="*/ 1033669 w 2067340"/>
              <a:gd name="T15" fmla="*/ 1924492 h 2067340"/>
              <a:gd name="T16" fmla="*/ 1907182 w 2067340"/>
              <a:gd name="T17" fmla="*/ 1031322 h 2067340"/>
              <a:gd name="T18" fmla="*/ 1033669 w 2067340"/>
              <a:gd name="T19" fmla="*/ 138152 h 20673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67340" h="2067340">
                <a:moveTo>
                  <a:pt x="1033670" y="0"/>
                </a:moveTo>
                <a:cubicBezTo>
                  <a:pt x="1604550" y="0"/>
                  <a:pt x="2067340" y="462790"/>
                  <a:pt x="2067340" y="1033670"/>
                </a:cubicBezTo>
                <a:cubicBezTo>
                  <a:pt x="2067340" y="1604550"/>
                  <a:pt x="1604550" y="2067340"/>
                  <a:pt x="1033670" y="2067340"/>
                </a:cubicBezTo>
                <a:cubicBezTo>
                  <a:pt x="462790" y="2067340"/>
                  <a:pt x="0" y="1604550"/>
                  <a:pt x="0" y="1033670"/>
                </a:cubicBezTo>
                <a:cubicBezTo>
                  <a:pt x="0" y="462790"/>
                  <a:pt x="462790" y="0"/>
                  <a:pt x="1033670" y="0"/>
                </a:cubicBezTo>
                <a:close/>
                <a:moveTo>
                  <a:pt x="1033669" y="138467"/>
                </a:moveTo>
                <a:cubicBezTo>
                  <a:pt x="551241" y="138467"/>
                  <a:pt x="160156" y="539263"/>
                  <a:pt x="160156" y="1033670"/>
                </a:cubicBezTo>
                <a:cubicBezTo>
                  <a:pt x="160156" y="1528077"/>
                  <a:pt x="551241" y="1928873"/>
                  <a:pt x="1033669" y="1928873"/>
                </a:cubicBezTo>
                <a:cubicBezTo>
                  <a:pt x="1516097" y="1928873"/>
                  <a:pt x="1907182" y="1528077"/>
                  <a:pt x="1907182" y="1033670"/>
                </a:cubicBezTo>
                <a:cubicBezTo>
                  <a:pt x="1907182" y="539263"/>
                  <a:pt x="1516097" y="138467"/>
                  <a:pt x="1033669" y="13846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21" name="Forma libre 36">
            <a:extLst>
              <a:ext uri="{FF2B5EF4-FFF2-40B4-BE49-F238E27FC236}">
                <a16:creationId xmlns:a16="http://schemas.microsoft.com/office/drawing/2014/main" id="{ABBC59F9-D437-6540-9FC5-EABA895B1CAC}"/>
              </a:ext>
            </a:extLst>
          </p:cNvPr>
          <p:cNvSpPr>
            <a:spLocks/>
          </p:cNvSpPr>
          <p:nvPr userDrawn="1"/>
        </p:nvSpPr>
        <p:spPr bwMode="auto">
          <a:xfrm>
            <a:off x="9455150" y="2222500"/>
            <a:ext cx="2066925" cy="2065338"/>
          </a:xfrm>
          <a:custGeom>
            <a:avLst/>
            <a:gdLst>
              <a:gd name="T0" fmla="*/ 1033670 w 2067340"/>
              <a:gd name="T1" fmla="*/ 0 h 2067340"/>
              <a:gd name="T2" fmla="*/ 2067340 w 2067340"/>
              <a:gd name="T3" fmla="*/ 1031322 h 2067340"/>
              <a:gd name="T4" fmla="*/ 1033670 w 2067340"/>
              <a:gd name="T5" fmla="*/ 2062644 h 2067340"/>
              <a:gd name="T6" fmla="*/ 0 w 2067340"/>
              <a:gd name="T7" fmla="*/ 1031322 h 2067340"/>
              <a:gd name="T8" fmla="*/ 1033670 w 2067340"/>
              <a:gd name="T9" fmla="*/ 0 h 2067340"/>
              <a:gd name="T10" fmla="*/ 1033669 w 2067340"/>
              <a:gd name="T11" fmla="*/ 138152 h 2067340"/>
              <a:gd name="T12" fmla="*/ 160156 w 2067340"/>
              <a:gd name="T13" fmla="*/ 1031322 h 2067340"/>
              <a:gd name="T14" fmla="*/ 1033669 w 2067340"/>
              <a:gd name="T15" fmla="*/ 1924492 h 2067340"/>
              <a:gd name="T16" fmla="*/ 1907182 w 2067340"/>
              <a:gd name="T17" fmla="*/ 1031322 h 2067340"/>
              <a:gd name="T18" fmla="*/ 1033669 w 2067340"/>
              <a:gd name="T19" fmla="*/ 138152 h 20673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67340" h="2067340">
                <a:moveTo>
                  <a:pt x="1033670" y="0"/>
                </a:moveTo>
                <a:cubicBezTo>
                  <a:pt x="1604550" y="0"/>
                  <a:pt x="2067340" y="462790"/>
                  <a:pt x="2067340" y="1033670"/>
                </a:cubicBezTo>
                <a:cubicBezTo>
                  <a:pt x="2067340" y="1604550"/>
                  <a:pt x="1604550" y="2067340"/>
                  <a:pt x="1033670" y="2067340"/>
                </a:cubicBezTo>
                <a:cubicBezTo>
                  <a:pt x="462790" y="2067340"/>
                  <a:pt x="0" y="1604550"/>
                  <a:pt x="0" y="1033670"/>
                </a:cubicBezTo>
                <a:cubicBezTo>
                  <a:pt x="0" y="462790"/>
                  <a:pt x="462790" y="0"/>
                  <a:pt x="1033670" y="0"/>
                </a:cubicBezTo>
                <a:close/>
                <a:moveTo>
                  <a:pt x="1033669" y="138467"/>
                </a:moveTo>
                <a:cubicBezTo>
                  <a:pt x="551241" y="138467"/>
                  <a:pt x="160156" y="539263"/>
                  <a:pt x="160156" y="1033670"/>
                </a:cubicBezTo>
                <a:cubicBezTo>
                  <a:pt x="160156" y="1528077"/>
                  <a:pt x="551241" y="1928873"/>
                  <a:pt x="1033669" y="1928873"/>
                </a:cubicBezTo>
                <a:cubicBezTo>
                  <a:pt x="1516097" y="1928873"/>
                  <a:pt x="1907182" y="1528077"/>
                  <a:pt x="1907182" y="1033670"/>
                </a:cubicBezTo>
                <a:cubicBezTo>
                  <a:pt x="1907182" y="539263"/>
                  <a:pt x="1516097" y="138467"/>
                  <a:pt x="1033669" y="13846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17E990-02FD-D242-8B71-645EB27C26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1682" y="2979130"/>
            <a:ext cx="1473200" cy="460375"/>
          </a:xfrm>
          <a:prstGeom prst="rect">
            <a:avLst/>
          </a:prstGeom>
        </p:spPr>
        <p:txBody>
          <a:bodyPr/>
          <a:lstStyle>
            <a:lvl1pPr algn="ctr">
              <a:defRPr sz="3200" b="0" i="0" spc="-150">
                <a:solidFill>
                  <a:srgbClr val="EA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DATO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A65A05E2-CC7D-2244-A052-D46A92F3EE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5625" y="2938824"/>
            <a:ext cx="1473200" cy="596176"/>
          </a:xfrm>
          <a:prstGeom prst="rect">
            <a:avLst/>
          </a:prstGeom>
        </p:spPr>
        <p:txBody>
          <a:bodyPr/>
          <a:lstStyle>
            <a:lvl1pPr algn="ctr">
              <a:defRPr sz="4800" b="1" i="0" spc="-15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00%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6C2AD73C-311F-4B42-989D-FB0CC97F0C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92938" y="2965018"/>
            <a:ext cx="1473200" cy="596176"/>
          </a:xfrm>
          <a:prstGeom prst="rect">
            <a:avLst/>
          </a:prstGeom>
        </p:spPr>
        <p:txBody>
          <a:bodyPr/>
          <a:lstStyle>
            <a:lvl1pPr algn="ctr">
              <a:defRPr sz="4800" b="1" i="0" spc="-15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00%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1C59773F-80F7-134A-82B7-50E2CAD264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55188" y="2938824"/>
            <a:ext cx="1473200" cy="596176"/>
          </a:xfrm>
          <a:prstGeom prst="rect">
            <a:avLst/>
          </a:prstGeom>
        </p:spPr>
        <p:txBody>
          <a:bodyPr/>
          <a:lstStyle>
            <a:lvl1pPr algn="ctr">
              <a:defRPr sz="4800" b="1" i="0" spc="-15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00%</a:t>
            </a:r>
          </a:p>
        </p:txBody>
      </p:sp>
      <p:sp>
        <p:nvSpPr>
          <p:cNvPr id="26" name="Marcador de texto 2">
            <a:extLst>
              <a:ext uri="{FF2B5EF4-FFF2-40B4-BE49-F238E27FC236}">
                <a16:creationId xmlns:a16="http://schemas.microsoft.com/office/drawing/2014/main" id="{BB710777-482D-A24D-893F-6D706C6718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16220" y="4522300"/>
            <a:ext cx="1372009" cy="656901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spcBef>
                <a:spcPts val="0"/>
              </a:spcBef>
              <a:defRPr lang="es-ES" sz="1600" b="0" kern="1200" dirty="0">
                <a:solidFill>
                  <a:schemeClr val="accent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Leyenda</a:t>
            </a:r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CBE4B6EF-F0CD-A341-B7D8-071E151931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92938" y="4522299"/>
            <a:ext cx="1372009" cy="656901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spcBef>
                <a:spcPts val="0"/>
              </a:spcBef>
              <a:defRPr lang="es-ES" sz="1600" b="0" kern="1200" dirty="0">
                <a:solidFill>
                  <a:schemeClr val="accent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Leyenda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46730CA4-A285-7740-922B-E6F1B5073D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02607" y="4522298"/>
            <a:ext cx="1372009" cy="656901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spcBef>
                <a:spcPts val="0"/>
              </a:spcBef>
              <a:defRPr lang="es-ES" sz="1600" b="0" kern="1200" dirty="0">
                <a:solidFill>
                  <a:schemeClr val="accent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Leyenda</a:t>
            </a:r>
          </a:p>
        </p:txBody>
      </p:sp>
      <p:pic>
        <p:nvPicPr>
          <p:cNvPr id="6" name="Picture 5" descr="A logo with a person and text&#10;&#10;Description automatically generated">
            <a:extLst>
              <a:ext uri="{FF2B5EF4-FFF2-40B4-BE49-F238E27FC236}">
                <a16:creationId xmlns:a16="http://schemas.microsoft.com/office/drawing/2014/main" id="{E44B5E76-1488-3BB5-477A-E9C7B6829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110" y="6268003"/>
            <a:ext cx="867461" cy="58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76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jemplo Datos 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8" name="Rectángulo 12">
            <a:extLst>
              <a:ext uri="{FF2B5EF4-FFF2-40B4-BE49-F238E27FC236}">
                <a16:creationId xmlns:a16="http://schemas.microsoft.com/office/drawing/2014/main" id="{3524CA0E-5624-4741-9F8E-996886E364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77394" y="751326"/>
            <a:ext cx="6914606" cy="4746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B83691E7-3951-3E48-82EC-80DCD3D8D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49569" y="794115"/>
            <a:ext cx="4493441" cy="4090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2200" b="0" kern="1200" dirty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Titular datos RS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17E990-02FD-D242-8B71-645EB27C26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8303" y="1647936"/>
            <a:ext cx="3971273" cy="511118"/>
          </a:xfrm>
          <a:prstGeom prst="rect">
            <a:avLst/>
          </a:prstGeom>
        </p:spPr>
        <p:txBody>
          <a:bodyPr/>
          <a:lstStyle>
            <a:lvl1pPr algn="l">
              <a:defRPr sz="2400" b="0" i="0" spc="-150">
                <a:solidFill>
                  <a:srgbClr val="D2474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Titulo2</a:t>
            </a:r>
          </a:p>
        </p:txBody>
      </p:sp>
      <p:sp>
        <p:nvSpPr>
          <p:cNvPr id="26" name="Marcador de texto 2">
            <a:extLst>
              <a:ext uri="{FF2B5EF4-FFF2-40B4-BE49-F238E27FC236}">
                <a16:creationId xmlns:a16="http://schemas.microsoft.com/office/drawing/2014/main" id="{BB710777-482D-A24D-893F-6D706C6718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6226" y="2967857"/>
            <a:ext cx="1372009" cy="6569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1600" b="0" kern="1200" dirty="0">
                <a:solidFill>
                  <a:schemeClr val="accent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Leyenda</a:t>
            </a:r>
          </a:p>
        </p:txBody>
      </p:sp>
      <p:pic>
        <p:nvPicPr>
          <p:cNvPr id="18" name="Imagen 1">
            <a:extLst>
              <a:ext uri="{FF2B5EF4-FFF2-40B4-BE49-F238E27FC236}">
                <a16:creationId xmlns:a16="http://schemas.microsoft.com/office/drawing/2014/main" id="{77A691E1-7027-A549-B2F8-880DFF01AF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8932" y="2864427"/>
            <a:ext cx="736717" cy="7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2">
            <a:extLst>
              <a:ext uri="{FF2B5EF4-FFF2-40B4-BE49-F238E27FC236}">
                <a16:creationId xmlns:a16="http://schemas.microsoft.com/office/drawing/2014/main" id="{9F536517-4D8F-874B-8C5C-E3C482F66A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8932" y="4142312"/>
            <a:ext cx="736717" cy="7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3">
            <a:extLst>
              <a:ext uri="{FF2B5EF4-FFF2-40B4-BE49-F238E27FC236}">
                <a16:creationId xmlns:a16="http://schemas.microsoft.com/office/drawing/2014/main" id="{1157AB85-E56E-0D4C-BAC9-1C740AB068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7009" y="4142313"/>
            <a:ext cx="736717" cy="7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n 5">
            <a:extLst>
              <a:ext uri="{FF2B5EF4-FFF2-40B4-BE49-F238E27FC236}">
                <a16:creationId xmlns:a16="http://schemas.microsoft.com/office/drawing/2014/main" id="{0EA56C24-1D38-124D-8963-797F78CC4C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0822" y="2864427"/>
            <a:ext cx="736717" cy="7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8D92A81C-8457-7346-9BE6-40677087E2FE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846226" y="4272263"/>
            <a:ext cx="1372009" cy="6569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1600" b="0" kern="1200" dirty="0">
                <a:solidFill>
                  <a:schemeClr val="accent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Leyenda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D63DC8F-8293-9145-ACBD-7EFAB36FA493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8048692" y="2967857"/>
            <a:ext cx="1372009" cy="6569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1600" b="0" kern="1200" dirty="0">
                <a:solidFill>
                  <a:schemeClr val="accent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Leyenda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D2BDD6D5-2A61-6A47-B8AD-E002F0A46EF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8048692" y="4262867"/>
            <a:ext cx="1372009" cy="6569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1600" b="0" kern="1200" dirty="0">
                <a:solidFill>
                  <a:schemeClr val="accent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Leyenda</a:t>
            </a:r>
          </a:p>
        </p:txBody>
      </p:sp>
      <p:pic>
        <p:nvPicPr>
          <p:cNvPr id="5" name="Picture 4" descr="A logo with a person and text&#10;&#10;Description automatically generated">
            <a:extLst>
              <a:ext uri="{FF2B5EF4-FFF2-40B4-BE49-F238E27FC236}">
                <a16:creationId xmlns:a16="http://schemas.microsoft.com/office/drawing/2014/main" id="{60052B2B-DD5C-99EE-BC0E-36BC43C2A55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110" y="6268003"/>
            <a:ext cx="867461" cy="58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5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9E794B-5384-4748-B549-BB5EDCAB3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052" y="220386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lang="es-ES" altLang="es-ES" sz="4000" b="0" i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r>
              <a:rPr lang="es-ES" dirty="0"/>
              <a:t>Haga clic para INSERTAR </a:t>
            </a:r>
            <a:br>
              <a:rPr lang="es-ES" dirty="0"/>
            </a:br>
            <a:r>
              <a:rPr lang="es-ES" dirty="0"/>
              <a:t>EL 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198871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, imagen,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A79999F-DC12-E840-890B-A2B657503AAF}"/>
              </a:ext>
            </a:extLst>
          </p:cNvPr>
          <p:cNvSpPr/>
          <p:nvPr userDrawn="1"/>
        </p:nvSpPr>
        <p:spPr>
          <a:xfrm>
            <a:off x="0" y="850604"/>
            <a:ext cx="12192000" cy="503274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4" y="6461125"/>
            <a:ext cx="1392195" cy="260350"/>
          </a:xfrm>
        </p:spPr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033EF07-4081-254A-B108-AEEEE83AB7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0587" y="1389321"/>
            <a:ext cx="11630826" cy="3997842"/>
          </a:xfrm>
          <a:prstGeom prst="rect">
            <a:avLst/>
          </a:prstGeom>
          <a:noFill/>
        </p:spPr>
        <p:txBody>
          <a:bodyPr anchor="t"/>
          <a:lstStyle>
            <a:lvl1pPr marL="0" algn="ctr">
              <a:lnSpc>
                <a:spcPct val="100000"/>
              </a:lnSpc>
              <a:spcBef>
                <a:spcPts val="3600"/>
              </a:spcBef>
              <a:spcAft>
                <a:spcPts val="1200"/>
              </a:spcAft>
              <a:defRPr sz="4000" b="0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s-ES" dirty="0"/>
          </a:p>
          <a:p>
            <a:pPr lvl="0"/>
            <a:r>
              <a:rPr lang="es-ES" dirty="0"/>
              <a:t>Insertar una cita, imagen o vídeo</a:t>
            </a:r>
          </a:p>
        </p:txBody>
      </p:sp>
      <p:pic>
        <p:nvPicPr>
          <p:cNvPr id="2" name="Picture 1" descr="A logo with a person and text&#10;&#10;Description automatically generated">
            <a:extLst>
              <a:ext uri="{FF2B5EF4-FFF2-40B4-BE49-F238E27FC236}">
                <a16:creationId xmlns:a16="http://schemas.microsoft.com/office/drawing/2014/main" id="{1FD4814D-F080-A7A2-4F1D-D8F5C6900E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000" y="108000"/>
            <a:ext cx="954207" cy="6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167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color media pag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A79999F-DC12-E840-890B-A2B657503AAF}"/>
              </a:ext>
            </a:extLst>
          </p:cNvPr>
          <p:cNvSpPr/>
          <p:nvPr userDrawn="1"/>
        </p:nvSpPr>
        <p:spPr>
          <a:xfrm>
            <a:off x="4628708" y="0"/>
            <a:ext cx="7563292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7E25FC-F99F-3E47-AD9B-5C384118E0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395" y="1581149"/>
            <a:ext cx="2927498" cy="240960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Un fondo para resaltar algo</a:t>
            </a:r>
          </a:p>
        </p:txBody>
      </p:sp>
      <p:pic>
        <p:nvPicPr>
          <p:cNvPr id="4" name="Picture 3" descr="A logo with a person and text&#10;&#10;Description automatically generated">
            <a:extLst>
              <a:ext uri="{FF2B5EF4-FFF2-40B4-BE49-F238E27FC236}">
                <a16:creationId xmlns:a16="http://schemas.microsoft.com/office/drawing/2014/main" id="{29C925A1-9ED6-E915-A4E5-ABF753FD03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00" y="108000"/>
            <a:ext cx="954207" cy="6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86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>
            <a:extLst>
              <a:ext uri="{FF2B5EF4-FFF2-40B4-BE49-F238E27FC236}">
                <a16:creationId xmlns:a16="http://schemas.microsoft.com/office/drawing/2014/main" id="{7724CBDB-CB7E-8644-8C64-0201BC6EF6D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987338" y="4570413"/>
            <a:ext cx="1079500" cy="1079500"/>
          </a:xfrm>
          <a:prstGeom prst="rect">
            <a:avLst/>
          </a:prstGeom>
          <a:solidFill>
            <a:srgbClr val="D147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6" name="Rectángulo 1">
            <a:extLst>
              <a:ext uri="{FF2B5EF4-FFF2-40B4-BE49-F238E27FC236}">
                <a16:creationId xmlns:a16="http://schemas.microsoft.com/office/drawing/2014/main" id="{777C747D-CC73-5A4B-BF35-8EF22FDA75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987338" y="2378075"/>
            <a:ext cx="1079500" cy="1079500"/>
          </a:xfrm>
          <a:prstGeom prst="rect">
            <a:avLst/>
          </a:prstGeom>
          <a:solidFill>
            <a:srgbClr val="37B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7AAFF01C-1A57-DA4A-9B98-1AE3BBFA29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987338" y="3470275"/>
            <a:ext cx="1079500" cy="1079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/>
          <a:lstStyle/>
          <a:p>
            <a:pPr algn="r">
              <a:defRPr/>
            </a:pPr>
            <a:endParaRPr lang="es-ES" altLang="es-ES"/>
          </a:p>
        </p:txBody>
      </p:sp>
      <p:sp>
        <p:nvSpPr>
          <p:cNvPr id="8" name="Rectángulo 1">
            <a:extLst>
              <a:ext uri="{FF2B5EF4-FFF2-40B4-BE49-F238E27FC236}">
                <a16:creationId xmlns:a16="http://schemas.microsoft.com/office/drawing/2014/main" id="{7101C053-2CC9-3B4D-AA29-D9C23B7CC6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987338" y="5659438"/>
            <a:ext cx="1079500" cy="1079500"/>
          </a:xfrm>
          <a:prstGeom prst="rect">
            <a:avLst/>
          </a:prstGeom>
          <a:solidFill>
            <a:srgbClr val="0F33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s-ES" altLang="es-ES"/>
          </a:p>
        </p:txBody>
      </p:sp>
      <p:pic>
        <p:nvPicPr>
          <p:cNvPr id="2" name="Picture 1" descr="A logo with a person and text&#10;&#10;Description automatically generated">
            <a:extLst>
              <a:ext uri="{FF2B5EF4-FFF2-40B4-BE49-F238E27FC236}">
                <a16:creationId xmlns:a16="http://schemas.microsoft.com/office/drawing/2014/main" id="{4ABBC6D2-2EC6-F9AB-94F9-20D2748953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000" y="108000"/>
            <a:ext cx="954207" cy="6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32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. en blanco /Ejemplo MEN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12">
            <a:extLst>
              <a:ext uri="{FF2B5EF4-FFF2-40B4-BE49-F238E27FC236}">
                <a16:creationId xmlns:a16="http://schemas.microsoft.com/office/drawing/2014/main" id="{534E7E6F-DA15-014F-8721-07BFCB80BD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9433" y="1271478"/>
            <a:ext cx="1497073" cy="316997"/>
          </a:xfrm>
          <a:prstGeom prst="rect">
            <a:avLst/>
          </a:prstGeom>
          <a:solidFill>
            <a:srgbClr val="52737D"/>
          </a:solidFill>
          <a:ln>
            <a:noFill/>
          </a:ln>
        </p:spPr>
        <p:txBody>
          <a:bodyPr/>
          <a:lstStyle/>
          <a:p>
            <a:pPr algn="ctr"/>
            <a:r>
              <a:rPr lang="es-ES" altLang="es-ES" sz="1600" b="0" dirty="0">
                <a:solidFill>
                  <a:schemeClr val="bg1"/>
                </a:solidFill>
                <a:latin typeface="Helvetica Light" panose="020B0403020202020204"/>
              </a:rPr>
              <a:t>Menu1</a:t>
            </a:r>
          </a:p>
        </p:txBody>
      </p:sp>
      <p:sp>
        <p:nvSpPr>
          <p:cNvPr id="10" name="Rectángulo 12">
            <a:extLst>
              <a:ext uri="{FF2B5EF4-FFF2-40B4-BE49-F238E27FC236}">
                <a16:creationId xmlns:a16="http://schemas.microsoft.com/office/drawing/2014/main" id="{A7AD72FF-3277-234B-9078-6285195B98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22" y="1728659"/>
            <a:ext cx="1497073" cy="316997"/>
          </a:xfrm>
          <a:prstGeom prst="rect">
            <a:avLst/>
          </a:prstGeom>
          <a:solidFill>
            <a:srgbClr val="EA524E"/>
          </a:solidFill>
          <a:ln>
            <a:noFill/>
          </a:ln>
        </p:spPr>
        <p:txBody>
          <a:bodyPr/>
          <a:lstStyle/>
          <a:p>
            <a:pPr algn="ctr"/>
            <a:r>
              <a:rPr lang="es-ES" altLang="es-ES" sz="1600" b="0" dirty="0" err="1">
                <a:latin typeface="Helvetica Light" panose="020B0403020202020204"/>
              </a:rPr>
              <a:t>Pag</a:t>
            </a:r>
            <a:r>
              <a:rPr lang="es-ES" altLang="es-ES" sz="1600" b="0" dirty="0">
                <a:latin typeface="Helvetica Light" panose="020B0403020202020204"/>
              </a:rPr>
              <a:t>. actual</a:t>
            </a:r>
          </a:p>
        </p:txBody>
      </p:sp>
      <p:sp>
        <p:nvSpPr>
          <p:cNvPr id="11" name="Rectángulo 12">
            <a:extLst>
              <a:ext uri="{FF2B5EF4-FFF2-40B4-BE49-F238E27FC236}">
                <a16:creationId xmlns:a16="http://schemas.microsoft.com/office/drawing/2014/main" id="{8D341CAF-9E67-8247-B0E4-8E6324244B4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22" y="2203034"/>
            <a:ext cx="1497073" cy="316997"/>
          </a:xfrm>
          <a:prstGeom prst="rect">
            <a:avLst/>
          </a:prstGeom>
          <a:solidFill>
            <a:srgbClr val="52737D"/>
          </a:solidFill>
          <a:ln>
            <a:noFill/>
          </a:ln>
        </p:spPr>
        <p:txBody>
          <a:bodyPr/>
          <a:lstStyle/>
          <a:p>
            <a:pPr algn="ctr"/>
            <a:r>
              <a:rPr lang="es-ES" altLang="es-ES" sz="1600" b="0" dirty="0" err="1">
                <a:solidFill>
                  <a:schemeClr val="bg1"/>
                </a:solidFill>
                <a:latin typeface="Helvetica Light" panose="020B0403020202020204"/>
              </a:rPr>
              <a:t>Menu</a:t>
            </a:r>
            <a:r>
              <a:rPr lang="es-ES" altLang="es-ES" sz="1600" b="0" dirty="0">
                <a:solidFill>
                  <a:schemeClr val="bg1"/>
                </a:solidFill>
                <a:latin typeface="Helvetica Light" panose="020B0403020202020204"/>
              </a:rPr>
              <a:t> 3</a:t>
            </a:r>
          </a:p>
        </p:txBody>
      </p:sp>
      <p:sp>
        <p:nvSpPr>
          <p:cNvPr id="12" name="Rectángulo 12">
            <a:extLst>
              <a:ext uri="{FF2B5EF4-FFF2-40B4-BE49-F238E27FC236}">
                <a16:creationId xmlns:a16="http://schemas.microsoft.com/office/drawing/2014/main" id="{7CCB8185-FD9C-244E-93D9-14C4110CED5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106" y="2685455"/>
            <a:ext cx="1497073" cy="316997"/>
          </a:xfrm>
          <a:prstGeom prst="rect">
            <a:avLst/>
          </a:prstGeom>
          <a:solidFill>
            <a:srgbClr val="52737D"/>
          </a:solidFill>
          <a:ln>
            <a:noFill/>
          </a:ln>
        </p:spPr>
        <p:txBody>
          <a:bodyPr/>
          <a:lstStyle/>
          <a:p>
            <a:pPr algn="ctr"/>
            <a:r>
              <a:rPr lang="es-ES" altLang="es-ES" sz="1600" b="0" dirty="0">
                <a:solidFill>
                  <a:schemeClr val="bg1"/>
                </a:solidFill>
                <a:latin typeface="Helvetica Light" panose="020B0403020202020204"/>
              </a:rPr>
              <a:t>Menú 4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6CBCF549-B921-4B1F-8384-C12C361D8F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2259" y="3498907"/>
            <a:ext cx="4439118" cy="1239348"/>
          </a:xfrm>
          <a:prstGeom prst="rect">
            <a:avLst/>
          </a:prstGeom>
        </p:spPr>
        <p:txBody>
          <a:bodyPr/>
          <a:lstStyle>
            <a:lvl1pPr algn="l">
              <a:defRPr sz="1800" b="0" i="1" spc="0">
                <a:solidFill>
                  <a:srgbClr val="D2474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Ejemplo de un menú /copiar y pegar en una diapositiva manualmente desde el patrón</a:t>
            </a:r>
          </a:p>
        </p:txBody>
      </p:sp>
      <p:sp>
        <p:nvSpPr>
          <p:cNvPr id="14" name="Rectángulo 1">
            <a:extLst>
              <a:ext uri="{FF2B5EF4-FFF2-40B4-BE49-F238E27FC236}">
                <a16:creationId xmlns:a16="http://schemas.microsoft.com/office/drawing/2014/main" id="{DD2674E7-20B5-154C-80BE-22B5F0BA94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86813" y="1087415"/>
            <a:ext cx="1079500" cy="1079500"/>
          </a:xfrm>
          <a:prstGeom prst="rect">
            <a:avLst/>
          </a:prstGeom>
          <a:solidFill>
            <a:srgbClr val="37B5B0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15" name="Rectángulo 1">
            <a:extLst>
              <a:ext uri="{FF2B5EF4-FFF2-40B4-BE49-F238E27FC236}">
                <a16:creationId xmlns:a16="http://schemas.microsoft.com/office/drawing/2014/main" id="{D5062F18-DA38-914B-AD0D-065D6B4647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86813" y="-14288"/>
            <a:ext cx="1079500" cy="107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16" name="Rectángulo 1">
            <a:extLst>
              <a:ext uri="{FF2B5EF4-FFF2-40B4-BE49-F238E27FC236}">
                <a16:creationId xmlns:a16="http://schemas.microsoft.com/office/drawing/2014/main" id="{28F0FE47-0F30-CF44-8F9F-40D633B51F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86813" y="5494226"/>
            <a:ext cx="1079500" cy="1079500"/>
          </a:xfrm>
          <a:prstGeom prst="rect">
            <a:avLst/>
          </a:prstGeom>
          <a:solidFill>
            <a:srgbClr val="EA524E"/>
          </a:solidFill>
          <a:ln>
            <a:noFill/>
          </a:ln>
        </p:spPr>
        <p:txBody>
          <a:bodyPr/>
          <a:lstStyle/>
          <a:p>
            <a:pPr algn="r">
              <a:defRPr/>
            </a:pPr>
            <a:endParaRPr lang="es-ES" altLang="es-ES"/>
          </a:p>
        </p:txBody>
      </p:sp>
      <p:sp>
        <p:nvSpPr>
          <p:cNvPr id="17" name="Rectángulo 1">
            <a:extLst>
              <a:ext uri="{FF2B5EF4-FFF2-40B4-BE49-F238E27FC236}">
                <a16:creationId xmlns:a16="http://schemas.microsoft.com/office/drawing/2014/main" id="{CA0C0639-6A39-584A-B107-CD7E372E646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86813" y="3290821"/>
            <a:ext cx="1079500" cy="107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92612B0A-638D-5B42-8049-BFB0D04F80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86813" y="2189118"/>
            <a:ext cx="1079500" cy="1079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19" name="Rectángulo 1">
            <a:extLst>
              <a:ext uri="{FF2B5EF4-FFF2-40B4-BE49-F238E27FC236}">
                <a16:creationId xmlns:a16="http://schemas.microsoft.com/office/drawing/2014/main" id="{3A4AAD20-54EC-1F4D-8AA8-821656B092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86813" y="4392524"/>
            <a:ext cx="1079500" cy="1079500"/>
          </a:xfrm>
          <a:prstGeom prst="rect">
            <a:avLst/>
          </a:prstGeom>
          <a:solidFill>
            <a:srgbClr val="1C7372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F892ED17-91CD-B148-B6D1-646BD2F831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45705" y="5670150"/>
            <a:ext cx="4741889" cy="727651"/>
          </a:xfrm>
          <a:prstGeom prst="rect">
            <a:avLst/>
          </a:prstGeom>
        </p:spPr>
        <p:txBody>
          <a:bodyPr/>
          <a:lstStyle>
            <a:lvl1pPr algn="l">
              <a:defRPr sz="1800" b="0" i="1" spc="0">
                <a:solidFill>
                  <a:srgbClr val="D2474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Banco de iconos:</a:t>
            </a:r>
          </a:p>
          <a:p>
            <a:pPr lvl="0"/>
            <a:r>
              <a:rPr lang="es-ES" dirty="0"/>
              <a:t>https://</a:t>
            </a:r>
            <a:r>
              <a:rPr lang="es-ES" dirty="0" err="1"/>
              <a:t>fonts.google.com</a:t>
            </a:r>
            <a:r>
              <a:rPr lang="es-ES" dirty="0"/>
              <a:t>/</a:t>
            </a:r>
            <a:r>
              <a:rPr lang="es-ES" dirty="0" err="1"/>
              <a:t>icons</a:t>
            </a:r>
            <a:endParaRPr lang="es-ES" dirty="0"/>
          </a:p>
          <a:p>
            <a:pPr lvl="0"/>
            <a:endParaRPr lang="es-ES" dirty="0"/>
          </a:p>
        </p:txBody>
      </p:sp>
      <p:pic>
        <p:nvPicPr>
          <p:cNvPr id="3" name="Picture 2" descr="A logo with a person and text&#10;&#10;Description automatically generated">
            <a:extLst>
              <a:ext uri="{FF2B5EF4-FFF2-40B4-BE49-F238E27FC236}">
                <a16:creationId xmlns:a16="http://schemas.microsoft.com/office/drawing/2014/main" id="{7D2866E5-6B1B-ED9B-0C94-EF8A0D3DC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110" y="6268003"/>
            <a:ext cx="867461" cy="58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46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232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383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69F6AC-DF26-AD4D-8C80-B5E5AC5D66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356" y="1593918"/>
            <a:ext cx="10515600" cy="13255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s-ES" altLang="es-ES" sz="4000" b="0" i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r>
              <a:rPr lang="es-ES" dirty="0"/>
              <a:t>Haga clic para insertar </a:t>
            </a:r>
            <a:br>
              <a:rPr lang="es-ES" dirty="0"/>
            </a:br>
            <a:r>
              <a:rPr lang="es-ES" dirty="0"/>
              <a:t>el 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2992622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/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205CC-403E-6741-805B-A065FEBE8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231107"/>
            <a:ext cx="3696185" cy="10755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s-ES" sz="3200" b="0" kern="1200" dirty="0">
                <a:solidFill>
                  <a:srgbClr val="262626"/>
                </a:solidFill>
                <a:latin typeface="Helvetica" pitchFamily="2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r>
              <a:rPr lang="es-ES" dirty="0"/>
              <a:t>Un titular destacado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DF0AF2-42C2-4008-A420-9B48CFE34E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2767013"/>
            <a:ext cx="3695700" cy="2859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s-ES" sz="1600" dirty="0" smtClean="0">
                <a:solidFill>
                  <a:schemeClr val="tx1"/>
                </a:solidFill>
                <a:latin typeface="Helvetica Light" panose="020B0403020202020204"/>
                <a:ea typeface="+mn-ea"/>
                <a:cs typeface="+mn-cs"/>
              </a:defRPr>
            </a:lvl1pPr>
          </a:lstStyle>
          <a:p>
            <a:r>
              <a:rPr lang="es-ES" dirty="0"/>
              <a:t>Insertar un texto</a:t>
            </a:r>
          </a:p>
        </p:txBody>
      </p:sp>
    </p:spTree>
    <p:extLst>
      <p:ext uri="{BB962C8B-B14F-4D97-AF65-F5344CB8AC3E}">
        <p14:creationId xmlns:p14="http://schemas.microsoft.com/office/powerpoint/2010/main" val="166517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 FOTOS UP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;p30">
            <a:extLst>
              <a:ext uri="{FF2B5EF4-FFF2-40B4-BE49-F238E27FC236}">
                <a16:creationId xmlns:a16="http://schemas.microsoft.com/office/drawing/2014/main" id="{0C7F2818-EF60-1844-8993-F118E4CB5AD5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623887" y="1278463"/>
            <a:ext cx="3711600" cy="4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None/>
              <a:defRPr sz="1600">
                <a:latin typeface="+mn-lt"/>
              </a:defRPr>
            </a:lvl1pPr>
            <a:lvl2pPr marL="914400" lvl="1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r>
              <a:rPr lang="es-ES" dirty="0"/>
              <a:t>FOTO</a:t>
            </a:r>
            <a:endParaRPr dirty="0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1BB388AC-EF45-154A-B146-94BCE854EEA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6525" y="0"/>
            <a:ext cx="6975475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98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 FOTOS UP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;p30">
            <a:extLst>
              <a:ext uri="{FF2B5EF4-FFF2-40B4-BE49-F238E27FC236}">
                <a16:creationId xmlns:a16="http://schemas.microsoft.com/office/drawing/2014/main" id="{0C7F2818-EF60-1844-8993-F118E4CB5AD5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623887" y="1278463"/>
            <a:ext cx="3711600" cy="4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None/>
              <a:defRPr sz="1600">
                <a:latin typeface="+mn-lt"/>
              </a:defRPr>
            </a:lvl1pPr>
            <a:lvl2pPr marL="914400" lvl="1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r>
              <a:rPr lang="es-ES" dirty="0"/>
              <a:t>FOTO</a:t>
            </a:r>
            <a:endParaRPr dirty="0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1BB388AC-EF45-154A-B146-94BCE854EEA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6525" y="0"/>
            <a:ext cx="6975475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34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/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7A999C-B0EC-8945-BC4D-5BF101E1B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1302674"/>
            <a:ext cx="4081040" cy="441521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s-ES" sz="3200" b="0" kern="1200" dirty="0">
                <a:solidFill>
                  <a:srgbClr val="303030"/>
                </a:solidFill>
                <a:latin typeface="Helvetica" pitchFamily="2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r>
              <a:rPr lang="es-ES" dirty="0"/>
              <a:t>Haga clic para </a:t>
            </a:r>
            <a:br>
              <a:rPr lang="es-ES" dirty="0"/>
            </a:br>
            <a:r>
              <a:rPr lang="es-ES" dirty="0"/>
              <a:t>insertar titular importante</a:t>
            </a:r>
          </a:p>
        </p:txBody>
      </p:sp>
      <p:sp>
        <p:nvSpPr>
          <p:cNvPr id="4" name="Forma libre 25">
            <a:extLst>
              <a:ext uri="{FF2B5EF4-FFF2-40B4-BE49-F238E27FC236}">
                <a16:creationId xmlns:a16="http://schemas.microsoft.com/office/drawing/2014/main" id="{1C733C23-6F92-AB46-8D32-2B7D93213101}"/>
              </a:ext>
            </a:extLst>
          </p:cNvPr>
          <p:cNvSpPr>
            <a:spLocks/>
          </p:cNvSpPr>
          <p:nvPr userDrawn="1"/>
        </p:nvSpPr>
        <p:spPr bwMode="auto">
          <a:xfrm rot="-5400000">
            <a:off x="6187281" y="-324643"/>
            <a:ext cx="1908175" cy="2557462"/>
          </a:xfrm>
          <a:custGeom>
            <a:avLst/>
            <a:gdLst>
              <a:gd name="T0" fmla="*/ 21 w 8150164"/>
              <a:gd name="T1" fmla="*/ 0 h 1949175"/>
              <a:gd name="T2" fmla="*/ 21 w 8150164"/>
              <a:gd name="T3" fmla="*/ 9117713 h 1949175"/>
              <a:gd name="T4" fmla="*/ 14 w 8150164"/>
              <a:gd name="T5" fmla="*/ 9117713 h 1949175"/>
              <a:gd name="T6" fmla="*/ 13 w 8150164"/>
              <a:gd name="T7" fmla="*/ 9117713 h 1949175"/>
              <a:gd name="T8" fmla="*/ 5 w 8150164"/>
              <a:gd name="T9" fmla="*/ 9117713 h 1949175"/>
              <a:gd name="T10" fmla="*/ 0 w 8150164"/>
              <a:gd name="T11" fmla="*/ 3857 h 1949175"/>
              <a:gd name="T12" fmla="*/ 0 w 8150164"/>
              <a:gd name="T13" fmla="*/ 0 h 1949175"/>
              <a:gd name="T14" fmla="*/ 13 w 8150164"/>
              <a:gd name="T15" fmla="*/ 0 h 1949175"/>
              <a:gd name="T16" fmla="*/ 18 w 8150164"/>
              <a:gd name="T17" fmla="*/ 0 h 19491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150164" h="1949175">
                <a:moveTo>
                  <a:pt x="8150164" y="0"/>
                </a:moveTo>
                <a:lnTo>
                  <a:pt x="8150164" y="1949175"/>
                </a:lnTo>
                <a:lnTo>
                  <a:pt x="5300219" y="1949175"/>
                </a:lnTo>
                <a:lnTo>
                  <a:pt x="4936478" y="1949175"/>
                </a:lnTo>
                <a:lnTo>
                  <a:pt x="1948351" y="1949175"/>
                </a:lnTo>
                <a:lnTo>
                  <a:pt x="0" y="824"/>
                </a:lnTo>
                <a:lnTo>
                  <a:pt x="0" y="0"/>
                </a:lnTo>
                <a:lnTo>
                  <a:pt x="4936478" y="0"/>
                </a:lnTo>
                <a:lnTo>
                  <a:pt x="7244001" y="0"/>
                </a:lnTo>
                <a:lnTo>
                  <a:pt x="8150164" y="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F56F2F26-8DC0-7648-BE2F-5C8FD1B24E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4898" y="322445"/>
            <a:ext cx="2272576" cy="1263287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s-ES" sz="2200" b="0" kern="1200" dirty="0" smtClean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s-ES" sz="2200" b="0" kern="1200" dirty="0" smtClean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s-ES" sz="2200" b="0" kern="1200" dirty="0" smtClean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s-ES" sz="2200" b="0" kern="1200" dirty="0" smtClean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s-ES" sz="2200" b="0" kern="1200" dirty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5pPr>
          </a:lstStyle>
          <a:p>
            <a:r>
              <a:rPr lang="es-ES" altLang="es-ES" sz="2200" b="0" dirty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Poner una palabra clave</a:t>
            </a:r>
          </a:p>
        </p:txBody>
      </p:sp>
    </p:spTree>
    <p:extLst>
      <p:ext uri="{BB962C8B-B14F-4D97-AF65-F5344CB8AC3E}">
        <p14:creationId xmlns:p14="http://schemas.microsoft.com/office/powerpoint/2010/main" val="95498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24CE6-FDBB-5E4D-A4A1-89AF8C6AC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470" y="1515762"/>
            <a:ext cx="10515600" cy="1342679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303030"/>
                </a:solidFill>
              </a:defRPr>
            </a:lvl1pPr>
          </a:lstStyle>
          <a:p>
            <a:r>
              <a:rPr lang="es-ES" dirty="0"/>
              <a:t>Haga clic para modificar el título2 DESTACADO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7B4E08-5BE6-124A-9334-F2EF9BD012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0470" y="3205633"/>
            <a:ext cx="10515600" cy="1766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subtítulo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244BA3-75BE-2940-9E25-EC88C8197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‹#›</a:t>
            </a:fld>
            <a:endParaRPr lang="es-ES" dirty="0"/>
          </a:p>
        </p:txBody>
      </p:sp>
      <p:pic>
        <p:nvPicPr>
          <p:cNvPr id="5" name="Picture 4" descr="A logo with a person and text&#10;&#10;Description automatically generated">
            <a:extLst>
              <a:ext uri="{FF2B5EF4-FFF2-40B4-BE49-F238E27FC236}">
                <a16:creationId xmlns:a16="http://schemas.microsoft.com/office/drawing/2014/main" id="{60ADE72E-B169-DD12-F8D5-D87E3672B2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000" y="108000"/>
            <a:ext cx="954207" cy="6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4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tif"/><Relationship Id="rId5" Type="http://schemas.openxmlformats.org/officeDocument/2006/relationships/image" Target="../media/image4.jpg"/><Relationship Id="rId4" Type="http://schemas.openxmlformats.org/officeDocument/2006/relationships/hyperlink" Target="http://www.upv.es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"/><Relationship Id="rId3" Type="http://schemas.openxmlformats.org/officeDocument/2006/relationships/image" Target="../media/image4.jpg"/><Relationship Id="rId7" Type="http://schemas.openxmlformats.org/officeDocument/2006/relationships/hyperlink" Target="mailto:hrs4r@upv.es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paandruc@upv.es" TargetMode="External"/><Relationship Id="rId5" Type="http://schemas.openxmlformats.org/officeDocument/2006/relationships/hyperlink" Target="http://www.upv.es/" TargetMode="External"/><Relationship Id="rId4" Type="http://schemas.openxmlformats.org/officeDocument/2006/relationships/image" Target="../media/image1.ti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ti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upv.es/" TargetMode="External"/><Relationship Id="rId5" Type="http://schemas.openxmlformats.org/officeDocument/2006/relationships/image" Target="../media/image1.tif"/><Relationship Id="rId4" Type="http://schemas.openxmlformats.org/officeDocument/2006/relationships/image" Target="../media/image4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7" Type="http://schemas.openxmlformats.org/officeDocument/2006/relationships/image" Target="../media/image5.ti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upv.es/" TargetMode="External"/><Relationship Id="rId5" Type="http://schemas.openxmlformats.org/officeDocument/2006/relationships/image" Target="../media/image1.tif"/><Relationship Id="rId4" Type="http://schemas.openxmlformats.org/officeDocument/2006/relationships/image" Target="../media/image4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hyperlink" Target="mailto:hrs4r@upv.es" TargetMode="External"/><Relationship Id="rId3" Type="http://schemas.openxmlformats.org/officeDocument/2006/relationships/image" Target="../media/image9.jpeg"/><Relationship Id="rId7" Type="http://schemas.openxmlformats.org/officeDocument/2006/relationships/hyperlink" Target="mailto:paandruc@upv.es" TargetMode="External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upv.es/" TargetMode="External"/><Relationship Id="rId5" Type="http://schemas.openxmlformats.org/officeDocument/2006/relationships/image" Target="../media/image1.tif"/><Relationship Id="rId4" Type="http://schemas.openxmlformats.org/officeDocument/2006/relationships/image" Target="../media/image4.jpg"/><Relationship Id="rId9" Type="http://schemas.openxmlformats.org/officeDocument/2006/relationships/image" Target="../media/image5.ti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theme" Target="../theme/theme8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hyperlink" Target="http://www.upv.es/" TargetMode="Externa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image" Target="../media/image1.tif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31" Type="http://schemas.openxmlformats.org/officeDocument/2006/relationships/hyperlink" Target="mailto:hrs4r@upv.es" TargetMode="Externa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image" Target="../media/image4.jpg"/><Relationship Id="rId30" Type="http://schemas.openxmlformats.org/officeDocument/2006/relationships/hyperlink" Target="mailto:paandruc@upv.es" TargetMode="Externa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"/><Relationship Id="rId3" Type="http://schemas.openxmlformats.org/officeDocument/2006/relationships/image" Target="../media/image4.jpg"/><Relationship Id="rId7" Type="http://schemas.openxmlformats.org/officeDocument/2006/relationships/hyperlink" Target="mailto:hrs4r@upv.es" TargetMode="External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4.xml"/><Relationship Id="rId6" Type="http://schemas.openxmlformats.org/officeDocument/2006/relationships/hyperlink" Target="mailto:paandruc@upv.es" TargetMode="External"/><Relationship Id="rId5" Type="http://schemas.openxmlformats.org/officeDocument/2006/relationships/hyperlink" Target="http://www.upv.es/" TargetMode="External"/><Relationship Id="rId4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magen 5">
            <a:extLst>
              <a:ext uri="{FF2B5EF4-FFF2-40B4-BE49-F238E27FC236}">
                <a16:creationId xmlns:a16="http://schemas.microsoft.com/office/drawing/2014/main" id="{34E81018-51F8-3C48-9490-9357027C7E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80763" y="108000"/>
            <a:ext cx="2430475" cy="118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3EC1CE7-D0A4-0245-8D81-8FAAF9FE79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84063"/>
            <a:ext cx="12191999" cy="52739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9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6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8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1D5D4D8B-63FC-0943-8B34-94DEA8B32A3A}"/>
              </a:ext>
            </a:extLst>
          </p:cNvPr>
          <p:cNvSpPr/>
          <p:nvPr userDrawn="1"/>
        </p:nvSpPr>
        <p:spPr bwMode="auto">
          <a:xfrm>
            <a:off x="-38100" y="-141288"/>
            <a:ext cx="12333288" cy="70231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s-ES"/>
          </a:p>
        </p:txBody>
      </p:sp>
      <p:sp>
        <p:nvSpPr>
          <p:cNvPr id="25603" name="Forma libre 12">
            <a:extLst>
              <a:ext uri="{FF2B5EF4-FFF2-40B4-BE49-F238E27FC236}">
                <a16:creationId xmlns:a16="http://schemas.microsoft.com/office/drawing/2014/main" id="{3E4EFDF7-CE7F-0647-AFED-80C99C7E4B6F}"/>
              </a:ext>
            </a:extLst>
          </p:cNvPr>
          <p:cNvSpPr>
            <a:spLocks/>
          </p:cNvSpPr>
          <p:nvPr userDrawn="1"/>
        </p:nvSpPr>
        <p:spPr bwMode="auto">
          <a:xfrm rot="-2700000">
            <a:off x="7758113" y="4719638"/>
            <a:ext cx="6048375" cy="1355725"/>
          </a:xfrm>
          <a:custGeom>
            <a:avLst/>
            <a:gdLst>
              <a:gd name="T0" fmla="*/ 6055267 w 6047227"/>
              <a:gd name="T1" fmla="*/ 0 h 1354214"/>
              <a:gd name="T2" fmla="*/ 4699253 w 6047227"/>
              <a:gd name="T3" fmla="*/ 1364826 h 1354214"/>
              <a:gd name="T4" fmla="*/ 1361368 w 6047227"/>
              <a:gd name="T5" fmla="*/ 1364826 h 1354214"/>
              <a:gd name="T6" fmla="*/ 1343827 w 6047227"/>
              <a:gd name="T7" fmla="*/ 1352558 h 1354214"/>
              <a:gd name="T8" fmla="*/ 0 w 6047227"/>
              <a:gd name="T9" fmla="*/ 0 h 13542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47227" h="1354214">
                <a:moveTo>
                  <a:pt x="6047227" y="0"/>
                </a:moveTo>
                <a:lnTo>
                  <a:pt x="4693013" y="1354214"/>
                </a:lnTo>
                <a:lnTo>
                  <a:pt x="1359562" y="1354214"/>
                </a:lnTo>
                <a:lnTo>
                  <a:pt x="1342042" y="1342042"/>
                </a:lnTo>
                <a:lnTo>
                  <a:pt x="0" y="0"/>
                </a:lnTo>
                <a:lnTo>
                  <a:pt x="6047227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3075" name="10 CuadroTexto">
            <a:extLst>
              <a:ext uri="{FF2B5EF4-FFF2-40B4-BE49-F238E27FC236}">
                <a16:creationId xmlns:a16="http://schemas.microsoft.com/office/drawing/2014/main" id="{C24A0DDB-AD42-6146-AB6F-B651EBB7AC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8900000">
            <a:off x="8380413" y="5075238"/>
            <a:ext cx="4368800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ES" sz="3600" b="0" i="0" dirty="0" err="1">
                <a:solidFill>
                  <a:srgbClr val="F2F2F2"/>
                </a:solidFill>
                <a:latin typeface="Helvetica" pitchFamily="2" charset="0"/>
                <a:cs typeface="Arial" charset="0"/>
              </a:rPr>
              <a:t>www.upv.es</a:t>
            </a:r>
            <a:endParaRPr lang="es-ES" sz="3600" b="0" i="0" dirty="0">
              <a:solidFill>
                <a:srgbClr val="F2F2F2"/>
              </a:solidFill>
              <a:latin typeface="Helvetica" pitchFamily="2" charset="0"/>
              <a:cs typeface="Arial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C02A941-1471-6941-AB69-1FEF9847E7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4349" y="1494872"/>
            <a:ext cx="3503303" cy="110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9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6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8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AB3B9E0-B344-DA47-9C47-6913CEA66D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4821" y="2546398"/>
            <a:ext cx="12341641" cy="4361218"/>
          </a:xfrm>
          <a:prstGeom prst="rect">
            <a:avLst/>
          </a:prstGeom>
        </p:spPr>
      </p:pic>
      <p:pic>
        <p:nvPicPr>
          <p:cNvPr id="3" name="Imagen 5">
            <a:extLst>
              <a:ext uri="{FF2B5EF4-FFF2-40B4-BE49-F238E27FC236}">
                <a16:creationId xmlns:a16="http://schemas.microsoft.com/office/drawing/2014/main" id="{43BE6508-8375-D0CD-BE2D-BAB162AF0B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80763" y="108000"/>
            <a:ext cx="2430475" cy="118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9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6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8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2066">
            <a:extLst>
              <a:ext uri="{FF2B5EF4-FFF2-40B4-BE49-F238E27FC236}">
                <a16:creationId xmlns:a16="http://schemas.microsoft.com/office/drawing/2014/main" id="{423D6CA3-9FA7-4349-955F-D8565460A0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330163"/>
            <a:ext cx="2703693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s-ES_tradnl" sz="7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Vicerrectorado de Investigación</a:t>
            </a:r>
            <a:endParaRPr lang="es-ES_tradnl" altLang="es-ES_tradnl" sz="700" b="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  <a:p>
            <a:pPr>
              <a:defRPr/>
            </a:pPr>
            <a:r>
              <a:rPr lang="es-ES_tradnl" altLang="es-ES_tradnl" sz="7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Universitat</a:t>
            </a:r>
            <a:r>
              <a:rPr lang="es-ES_tradnl" altLang="es-ES_tradnl" sz="7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  <a:r>
              <a:rPr lang="es-ES_tradnl" altLang="es-ES_tradnl" sz="7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Politècnica</a:t>
            </a:r>
            <a:r>
              <a:rPr lang="es-ES_tradnl" altLang="es-ES_tradnl" sz="7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de València</a:t>
            </a:r>
          </a:p>
        </p:txBody>
      </p:sp>
      <p:pic>
        <p:nvPicPr>
          <p:cNvPr id="2052" name="Gráfico 2">
            <a:extLst>
              <a:ext uri="{FF2B5EF4-FFF2-40B4-BE49-F238E27FC236}">
                <a16:creationId xmlns:a16="http://schemas.microsoft.com/office/drawing/2014/main" id="{17162937-D139-A24A-9F8F-E7312C87D2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000" y="108000"/>
            <a:ext cx="1350264" cy="66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2 Rectángulo">
            <a:hlinkClick r:id="rId4"/>
            <a:extLst>
              <a:ext uri="{FF2B5EF4-FFF2-40B4-BE49-F238E27FC236}">
                <a16:creationId xmlns:a16="http://schemas.microsoft.com/office/drawing/2014/main" id="{F62E7A06-0FE4-E540-AC2A-A0523ECFB5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8638" y="6558699"/>
            <a:ext cx="2892425" cy="26035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s-ES" altLang="es-ES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vinv@upv.es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4016F2E-906D-D54E-B162-609E0F4DE66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30" y="6268003"/>
            <a:ext cx="1693438" cy="594372"/>
          </a:xfrm>
          <a:prstGeom prst="rect">
            <a:avLst/>
          </a:prstGeom>
        </p:spPr>
      </p:pic>
      <p:pic>
        <p:nvPicPr>
          <p:cNvPr id="3" name="Picture 2" descr="A logo with a person and text&#10;&#10;Description automatically generated">
            <a:extLst>
              <a:ext uri="{FF2B5EF4-FFF2-40B4-BE49-F238E27FC236}">
                <a16:creationId xmlns:a16="http://schemas.microsoft.com/office/drawing/2014/main" id="{B78964A5-05A4-6EA9-ED45-26911E4854C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000" y="108000"/>
            <a:ext cx="1084326" cy="7345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166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6pPr>
      <a:lvl7pPr marL="914332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7pPr>
      <a:lvl8pPr marL="1371498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8pPr>
      <a:lvl9pPr marL="1828664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12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7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44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0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Forma libre 1">
            <a:extLst>
              <a:ext uri="{FF2B5EF4-FFF2-40B4-BE49-F238E27FC236}">
                <a16:creationId xmlns:a16="http://schemas.microsoft.com/office/drawing/2014/main" id="{6EEAD733-85CE-9949-B263-8D65901C32C9}"/>
              </a:ext>
            </a:extLst>
          </p:cNvPr>
          <p:cNvSpPr>
            <a:spLocks/>
          </p:cNvSpPr>
          <p:nvPr userDrawn="1"/>
        </p:nvSpPr>
        <p:spPr bwMode="auto">
          <a:xfrm rot="-2700000">
            <a:off x="7518400" y="4537075"/>
            <a:ext cx="6046788" cy="1355725"/>
          </a:xfrm>
          <a:custGeom>
            <a:avLst/>
            <a:gdLst>
              <a:gd name="T0" fmla="*/ 6044154 w 6047227"/>
              <a:gd name="T1" fmla="*/ 0 h 1354214"/>
              <a:gd name="T2" fmla="*/ 4690626 w 6047227"/>
              <a:gd name="T3" fmla="*/ 1364826 h 1354214"/>
              <a:gd name="T4" fmla="*/ 1358869 w 6047227"/>
              <a:gd name="T5" fmla="*/ 1364826 h 1354214"/>
              <a:gd name="T6" fmla="*/ 1341363 w 6047227"/>
              <a:gd name="T7" fmla="*/ 1352558 h 1354214"/>
              <a:gd name="T8" fmla="*/ 0 w 6047227"/>
              <a:gd name="T9" fmla="*/ 0 h 13542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47227" h="1354214">
                <a:moveTo>
                  <a:pt x="6047227" y="0"/>
                </a:moveTo>
                <a:lnTo>
                  <a:pt x="4693013" y="1354214"/>
                </a:lnTo>
                <a:lnTo>
                  <a:pt x="1359562" y="1354214"/>
                </a:lnTo>
                <a:lnTo>
                  <a:pt x="1342042" y="1342042"/>
                </a:lnTo>
                <a:lnTo>
                  <a:pt x="0" y="0"/>
                </a:lnTo>
                <a:lnTo>
                  <a:pt x="6047227" y="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4D0945E-F126-C44F-89D8-E094AF81FA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30" y="6268003"/>
            <a:ext cx="1693438" cy="594372"/>
          </a:xfrm>
          <a:prstGeom prst="rect">
            <a:avLst/>
          </a:prstGeom>
        </p:spPr>
      </p:pic>
      <p:pic>
        <p:nvPicPr>
          <p:cNvPr id="5" name="Gráfico 2">
            <a:extLst>
              <a:ext uri="{FF2B5EF4-FFF2-40B4-BE49-F238E27FC236}">
                <a16:creationId xmlns:a16="http://schemas.microsoft.com/office/drawing/2014/main" id="{0401877D-7DDE-B9C2-75C9-1BEABF7332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000" y="108000"/>
            <a:ext cx="1350264" cy="66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066">
            <a:extLst>
              <a:ext uri="{FF2B5EF4-FFF2-40B4-BE49-F238E27FC236}">
                <a16:creationId xmlns:a16="http://schemas.microsoft.com/office/drawing/2014/main" id="{C867E216-7168-C395-0C28-AFED22A4C0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330163"/>
            <a:ext cx="2703693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s-ES_tradnl" sz="7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Human Resources Strategy for Researchers (HRS4R)</a:t>
            </a:r>
            <a:br>
              <a:rPr lang="en-US" altLang="es-ES_tradnl" sz="7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</a:br>
            <a:r>
              <a:rPr lang="en-US" altLang="es-ES_tradnl" sz="7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Vicerrectorado de Investigación</a:t>
            </a:r>
            <a:endParaRPr lang="es-ES_tradnl" altLang="es-ES_tradnl" sz="700" b="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  <a:p>
            <a:pPr>
              <a:defRPr/>
            </a:pPr>
            <a:r>
              <a:rPr lang="es-ES_tradnl" altLang="es-ES_tradnl" sz="7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Universitat</a:t>
            </a:r>
            <a:r>
              <a:rPr lang="es-ES_tradnl" altLang="es-ES_tradnl" sz="7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  <a:r>
              <a:rPr lang="es-ES_tradnl" altLang="es-ES_tradnl" sz="7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Politècnica</a:t>
            </a:r>
            <a:r>
              <a:rPr lang="es-ES_tradnl" altLang="es-ES_tradnl" sz="7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de València</a:t>
            </a:r>
          </a:p>
        </p:txBody>
      </p:sp>
      <p:sp>
        <p:nvSpPr>
          <p:cNvPr id="7" name="Text Box 2066">
            <a:extLst>
              <a:ext uri="{FF2B5EF4-FFF2-40B4-BE49-F238E27FC236}">
                <a16:creationId xmlns:a16="http://schemas.microsoft.com/office/drawing/2014/main" id="{C609EEF2-D2C0-7FBF-5370-287BB28806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194425"/>
            <a:ext cx="3286125" cy="214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" sz="800" b="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Piotr Adam </a:t>
            </a:r>
            <a:r>
              <a:rPr lang="es-ES" sz="800" b="0" cap="sm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Andruczyk</a:t>
            </a:r>
          </a:p>
        </p:txBody>
      </p:sp>
      <p:sp>
        <p:nvSpPr>
          <p:cNvPr id="9" name="2 Rectángulo">
            <a:hlinkClick r:id="rId5"/>
            <a:extLst>
              <a:ext uri="{FF2B5EF4-FFF2-40B4-BE49-F238E27FC236}">
                <a16:creationId xmlns:a16="http://schemas.microsoft.com/office/drawing/2014/main" id="{8A81C8AD-82AC-64FB-A308-2AD037021C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8638" y="6653586"/>
            <a:ext cx="2892425" cy="26035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s-ES" altLang="es-ES_tradnl" sz="900" b="0" i="0" dirty="0" err="1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  <a:hlinkClick r:id="rId6"/>
              </a:rPr>
              <a:t>paandruc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  <a:hlinkClick r:id="rId6"/>
              </a:rPr>
              <a:t>@upv.es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 | 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  <a:hlinkClick r:id="rId7"/>
              </a:rPr>
              <a:t>hrs4r@upv.es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  </a:t>
            </a:r>
            <a:endParaRPr lang="es-ES" altLang="es-ES" sz="900" b="0" i="0" dirty="0">
              <a:solidFill>
                <a:schemeClr val="bg2">
                  <a:lumMod val="75000"/>
                </a:schemeClr>
              </a:solidFill>
              <a:latin typeface="Helvetica Light" panose="020B0403020202020204" pitchFamily="34" charset="0"/>
            </a:endParaRPr>
          </a:p>
        </p:txBody>
      </p:sp>
      <p:pic>
        <p:nvPicPr>
          <p:cNvPr id="10" name="Picture 9" descr="A logo with a person and text&#10;&#10;Description automatically generated">
            <a:extLst>
              <a:ext uri="{FF2B5EF4-FFF2-40B4-BE49-F238E27FC236}">
                <a16:creationId xmlns:a16="http://schemas.microsoft.com/office/drawing/2014/main" id="{21C17576-3308-F921-1BAD-7A7CDBF8102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000" y="108000"/>
            <a:ext cx="1084326" cy="7345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166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6pPr>
      <a:lvl7pPr marL="914332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7pPr>
      <a:lvl8pPr marL="1371498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8pPr>
      <a:lvl9pPr marL="1828664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12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7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44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0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Imagen 7">
            <a:extLst>
              <a:ext uri="{FF2B5EF4-FFF2-40B4-BE49-F238E27FC236}">
                <a16:creationId xmlns:a16="http://schemas.microsoft.com/office/drawing/2014/main" id="{AB53DF1A-DDCF-364E-8CBF-C453A0D4CA5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6525" y="0"/>
            <a:ext cx="6975475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8CF967-FBE1-594C-AB08-26CC34BD43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30" y="6268003"/>
            <a:ext cx="1693438" cy="594372"/>
          </a:xfrm>
          <a:prstGeom prst="rect">
            <a:avLst/>
          </a:prstGeom>
        </p:spPr>
      </p:pic>
      <p:pic>
        <p:nvPicPr>
          <p:cNvPr id="4" name="Gráfico 2">
            <a:extLst>
              <a:ext uri="{FF2B5EF4-FFF2-40B4-BE49-F238E27FC236}">
                <a16:creationId xmlns:a16="http://schemas.microsoft.com/office/drawing/2014/main" id="{8139B159-19E6-EF18-2248-16FF6020E8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000" y="108000"/>
            <a:ext cx="1350264" cy="66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066">
            <a:extLst>
              <a:ext uri="{FF2B5EF4-FFF2-40B4-BE49-F238E27FC236}">
                <a16:creationId xmlns:a16="http://schemas.microsoft.com/office/drawing/2014/main" id="{BBE6B35E-B13D-7924-672A-9017C76E0F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330163"/>
            <a:ext cx="2703693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s-ES_tradnl" sz="7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Vicerrectorado de Investigación</a:t>
            </a:r>
            <a:endParaRPr lang="es-ES_tradnl" altLang="es-ES_tradnl" sz="700" b="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  <a:p>
            <a:pPr>
              <a:defRPr/>
            </a:pPr>
            <a:r>
              <a:rPr lang="es-ES_tradnl" altLang="es-ES_tradnl" sz="7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Universitat</a:t>
            </a:r>
            <a:r>
              <a:rPr lang="es-ES_tradnl" altLang="es-ES_tradnl" sz="7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  <a:r>
              <a:rPr lang="es-ES_tradnl" altLang="es-ES_tradnl" sz="7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Politècnica</a:t>
            </a:r>
            <a:r>
              <a:rPr lang="es-ES_tradnl" altLang="es-ES_tradnl" sz="7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de València</a:t>
            </a:r>
          </a:p>
        </p:txBody>
      </p:sp>
      <p:sp>
        <p:nvSpPr>
          <p:cNvPr id="7" name="2 Rectángulo">
            <a:hlinkClick r:id="rId6"/>
            <a:extLst>
              <a:ext uri="{FF2B5EF4-FFF2-40B4-BE49-F238E27FC236}">
                <a16:creationId xmlns:a16="http://schemas.microsoft.com/office/drawing/2014/main" id="{A81FAED3-4F16-9765-0D7D-48250EE8AEC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8638" y="6653586"/>
            <a:ext cx="2892425" cy="26035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s-ES" altLang="es-ES" sz="900" b="0" i="0" dirty="0">
              <a:solidFill>
                <a:schemeClr val="bg2">
                  <a:lumMod val="75000"/>
                </a:schemeClr>
              </a:solidFill>
              <a:latin typeface="Helvetica Light" panose="020B0403020202020204" pitchFamily="34" charset="0"/>
            </a:endParaRPr>
          </a:p>
        </p:txBody>
      </p:sp>
      <p:pic>
        <p:nvPicPr>
          <p:cNvPr id="8" name="Picture 7" descr="A logo with a person and text&#10;&#10;Description automatically generated">
            <a:extLst>
              <a:ext uri="{FF2B5EF4-FFF2-40B4-BE49-F238E27FC236}">
                <a16:creationId xmlns:a16="http://schemas.microsoft.com/office/drawing/2014/main" id="{CAFDE336-399B-DDA4-9F69-ECFFD6F6524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110" y="6268003"/>
            <a:ext cx="867461" cy="5876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166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6pPr>
      <a:lvl7pPr marL="914332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7pPr>
      <a:lvl8pPr marL="1371498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8pPr>
      <a:lvl9pPr marL="1828664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12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7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44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0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B629461-F183-284B-B761-194BEF5B94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30" y="6268003"/>
            <a:ext cx="1693438" cy="594372"/>
          </a:xfrm>
          <a:prstGeom prst="rect">
            <a:avLst/>
          </a:prstGeom>
        </p:spPr>
      </p:pic>
      <p:pic>
        <p:nvPicPr>
          <p:cNvPr id="4" name="Gráfico 2">
            <a:extLst>
              <a:ext uri="{FF2B5EF4-FFF2-40B4-BE49-F238E27FC236}">
                <a16:creationId xmlns:a16="http://schemas.microsoft.com/office/drawing/2014/main" id="{24A5A221-8851-6571-C813-78C14823E3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000" y="108000"/>
            <a:ext cx="1350264" cy="66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066">
            <a:extLst>
              <a:ext uri="{FF2B5EF4-FFF2-40B4-BE49-F238E27FC236}">
                <a16:creationId xmlns:a16="http://schemas.microsoft.com/office/drawing/2014/main" id="{EE1ABC29-AAE1-634C-23E9-FC0F9DD875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330163"/>
            <a:ext cx="2703693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br>
              <a:rPr lang="en-US" altLang="es-ES_tradnl" sz="7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</a:br>
            <a:r>
              <a:rPr lang="en-US" altLang="es-ES_tradnl" sz="7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Vicerrectorado de Investigación</a:t>
            </a:r>
            <a:endParaRPr lang="es-ES_tradnl" altLang="es-ES_tradnl" sz="700" b="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  <a:p>
            <a:pPr>
              <a:defRPr/>
            </a:pPr>
            <a:r>
              <a:rPr lang="es-ES_tradnl" altLang="es-ES_tradnl" sz="7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Universitat</a:t>
            </a:r>
            <a:r>
              <a:rPr lang="es-ES_tradnl" altLang="es-ES_tradnl" sz="7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  <a:r>
              <a:rPr lang="es-ES_tradnl" altLang="es-ES_tradnl" sz="7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Politècnica</a:t>
            </a:r>
            <a:r>
              <a:rPr lang="es-ES_tradnl" altLang="es-ES_tradnl" sz="7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de València</a:t>
            </a:r>
          </a:p>
        </p:txBody>
      </p:sp>
      <p:sp>
        <p:nvSpPr>
          <p:cNvPr id="7" name="2 Rectángulo">
            <a:hlinkClick r:id="rId6"/>
            <a:extLst>
              <a:ext uri="{FF2B5EF4-FFF2-40B4-BE49-F238E27FC236}">
                <a16:creationId xmlns:a16="http://schemas.microsoft.com/office/drawing/2014/main" id="{BA35C928-04C4-7F8A-6697-600689A1D10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8638" y="6653586"/>
            <a:ext cx="2892425" cy="26035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s-ES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vinv@upv.es</a:t>
            </a:r>
            <a:endParaRPr lang="es-ES" altLang="es-ES" sz="900" b="0" i="0" dirty="0">
              <a:solidFill>
                <a:schemeClr val="bg2">
                  <a:lumMod val="75000"/>
                </a:schemeClr>
              </a:solidFill>
              <a:latin typeface="Helvetica Light" panose="020B0403020202020204" pitchFamily="34" charset="0"/>
            </a:endParaRPr>
          </a:p>
        </p:txBody>
      </p:sp>
      <p:pic>
        <p:nvPicPr>
          <p:cNvPr id="10" name="Picture 9" descr="A logo with a person and text&#10;&#10;Description automatically generated">
            <a:extLst>
              <a:ext uri="{FF2B5EF4-FFF2-40B4-BE49-F238E27FC236}">
                <a16:creationId xmlns:a16="http://schemas.microsoft.com/office/drawing/2014/main" id="{84E5BEFE-A2D6-B384-D479-7DC71796571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110" y="6268003"/>
            <a:ext cx="867461" cy="58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4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166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6pPr>
      <a:lvl7pPr marL="914332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7pPr>
      <a:lvl8pPr marL="1371498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8pPr>
      <a:lvl9pPr marL="1828664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12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7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44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0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Imagen 7">
            <a:extLst>
              <a:ext uri="{FF2B5EF4-FFF2-40B4-BE49-F238E27FC236}">
                <a16:creationId xmlns:a16="http://schemas.microsoft.com/office/drawing/2014/main" id="{045327DF-5EAE-A344-9B77-275C930A99B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6525" y="0"/>
            <a:ext cx="6975475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E07F03-9066-D044-BFD6-2D5BDA21CA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30" y="6268003"/>
            <a:ext cx="1693438" cy="594372"/>
          </a:xfrm>
          <a:prstGeom prst="rect">
            <a:avLst/>
          </a:prstGeom>
        </p:spPr>
      </p:pic>
      <p:pic>
        <p:nvPicPr>
          <p:cNvPr id="4" name="Gráfico 2">
            <a:extLst>
              <a:ext uri="{FF2B5EF4-FFF2-40B4-BE49-F238E27FC236}">
                <a16:creationId xmlns:a16="http://schemas.microsoft.com/office/drawing/2014/main" id="{A170317C-440B-E892-BB9B-DCB44720AA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000" y="108000"/>
            <a:ext cx="1350264" cy="66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066">
            <a:extLst>
              <a:ext uri="{FF2B5EF4-FFF2-40B4-BE49-F238E27FC236}">
                <a16:creationId xmlns:a16="http://schemas.microsoft.com/office/drawing/2014/main" id="{F158F698-EC0C-387A-EC72-CC8B5DC052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330163"/>
            <a:ext cx="2703693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s-ES_tradnl" sz="7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Human Resources Strategy for Researchers (HRS4R)</a:t>
            </a:r>
            <a:br>
              <a:rPr lang="en-US" altLang="es-ES_tradnl" sz="7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</a:br>
            <a:r>
              <a:rPr lang="en-US" altLang="es-ES_tradnl" sz="7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Vicerrectorado de Investigación</a:t>
            </a:r>
            <a:endParaRPr lang="es-ES_tradnl" altLang="es-ES_tradnl" sz="700" b="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  <a:p>
            <a:pPr>
              <a:defRPr/>
            </a:pPr>
            <a:r>
              <a:rPr lang="es-ES_tradnl" altLang="es-ES_tradnl" sz="7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Universitat</a:t>
            </a:r>
            <a:r>
              <a:rPr lang="es-ES_tradnl" altLang="es-ES_tradnl" sz="7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  <a:r>
              <a:rPr lang="es-ES_tradnl" altLang="es-ES_tradnl" sz="7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Politècnica</a:t>
            </a:r>
            <a:r>
              <a:rPr lang="es-ES_tradnl" altLang="es-ES_tradnl" sz="7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de València</a:t>
            </a:r>
          </a:p>
        </p:txBody>
      </p:sp>
      <p:sp>
        <p:nvSpPr>
          <p:cNvPr id="6" name="Text Box 2066">
            <a:extLst>
              <a:ext uri="{FF2B5EF4-FFF2-40B4-BE49-F238E27FC236}">
                <a16:creationId xmlns:a16="http://schemas.microsoft.com/office/drawing/2014/main" id="{90C6ECE1-687F-03D2-ADB5-7E33EAC02B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194425"/>
            <a:ext cx="3286125" cy="214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" sz="800" b="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Piotr Adam </a:t>
            </a:r>
            <a:r>
              <a:rPr lang="es-ES" sz="800" b="0" cap="sm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Andruczyk</a:t>
            </a:r>
          </a:p>
        </p:txBody>
      </p:sp>
      <p:sp>
        <p:nvSpPr>
          <p:cNvPr id="7" name="2 Rectángulo">
            <a:hlinkClick r:id="rId6"/>
            <a:extLst>
              <a:ext uri="{FF2B5EF4-FFF2-40B4-BE49-F238E27FC236}">
                <a16:creationId xmlns:a16="http://schemas.microsoft.com/office/drawing/2014/main" id="{8F5B44A3-E925-1DF8-192D-359347F83D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8638" y="6653586"/>
            <a:ext cx="2892425" cy="26035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s-ES" altLang="es-ES_tradnl" sz="900" b="0" i="0" dirty="0" err="1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  <a:hlinkClick r:id="rId7"/>
              </a:rPr>
              <a:t>paandruc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  <a:hlinkClick r:id="rId7"/>
              </a:rPr>
              <a:t>@upv.es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 | 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  <a:hlinkClick r:id="rId8"/>
              </a:rPr>
              <a:t>hrs4r@upv.es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  </a:t>
            </a:r>
            <a:endParaRPr lang="es-ES" altLang="es-ES" sz="900" b="0" i="0" dirty="0">
              <a:solidFill>
                <a:schemeClr val="bg2">
                  <a:lumMod val="75000"/>
                </a:schemeClr>
              </a:solidFill>
              <a:latin typeface="Helvetica Light" panose="020B0403020202020204" pitchFamily="34" charset="0"/>
            </a:endParaRPr>
          </a:p>
        </p:txBody>
      </p:sp>
      <p:pic>
        <p:nvPicPr>
          <p:cNvPr id="9" name="Picture 8" descr="A logo with a person and text&#10;&#10;Description automatically generated">
            <a:extLst>
              <a:ext uri="{FF2B5EF4-FFF2-40B4-BE49-F238E27FC236}">
                <a16:creationId xmlns:a16="http://schemas.microsoft.com/office/drawing/2014/main" id="{31E339D2-8C1C-B734-CD03-B243A756612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110" y="6268003"/>
            <a:ext cx="867461" cy="5876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166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6pPr>
      <a:lvl7pPr marL="914332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7pPr>
      <a:lvl8pPr marL="1371498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8pPr>
      <a:lvl9pPr marL="1828664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12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7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44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0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5B56173-EB23-3A43-A062-4F6A692CB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56" y="2197398"/>
            <a:ext cx="10093748" cy="1525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 err="1"/>
              <a:t>HagA</a:t>
            </a:r>
            <a:r>
              <a:rPr lang="es-ES" dirty="0"/>
              <a:t> clic para modificar</a:t>
            </a:r>
            <a:br>
              <a:rPr lang="es-ES" dirty="0"/>
            </a:br>
            <a:r>
              <a:rPr lang="es-ES" dirty="0"/>
              <a:t>titular DESTACADO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5079FF-F591-C24D-A716-839FC7150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9804" y="6461125"/>
            <a:ext cx="1392195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bg2">
                    <a:lumMod val="50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‹#›</a:t>
            </a:fld>
            <a:endParaRPr lang="es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6EC4801-8136-344E-8291-3E37C5F226F7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30" y="6268003"/>
            <a:ext cx="1693438" cy="594372"/>
          </a:xfrm>
          <a:prstGeom prst="rect">
            <a:avLst/>
          </a:prstGeom>
        </p:spPr>
      </p:pic>
      <p:pic>
        <p:nvPicPr>
          <p:cNvPr id="5" name="Gráfico 2">
            <a:extLst>
              <a:ext uri="{FF2B5EF4-FFF2-40B4-BE49-F238E27FC236}">
                <a16:creationId xmlns:a16="http://schemas.microsoft.com/office/drawing/2014/main" id="{639649F9-E7F0-A0A5-6A37-D9D472E926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000" y="108000"/>
            <a:ext cx="1350264" cy="66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66">
            <a:extLst>
              <a:ext uri="{FF2B5EF4-FFF2-40B4-BE49-F238E27FC236}">
                <a16:creationId xmlns:a16="http://schemas.microsoft.com/office/drawing/2014/main" id="{D0B90CA2-62CF-E978-E130-45AE88D21FE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330163"/>
            <a:ext cx="2703693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s-ES_tradnl" sz="7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Human Resources Strategy for Researchers (HRS4R)</a:t>
            </a:r>
            <a:br>
              <a:rPr lang="en-US" altLang="es-ES_tradnl" sz="7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</a:br>
            <a:r>
              <a:rPr lang="en-US" altLang="es-ES_tradnl" sz="7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Vicerrectorado de Investigación</a:t>
            </a:r>
            <a:endParaRPr lang="es-ES_tradnl" altLang="es-ES_tradnl" sz="700" b="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  <a:p>
            <a:pPr>
              <a:defRPr/>
            </a:pPr>
            <a:r>
              <a:rPr lang="es-ES_tradnl" altLang="es-ES_tradnl" sz="7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Universitat</a:t>
            </a:r>
            <a:r>
              <a:rPr lang="es-ES_tradnl" altLang="es-ES_tradnl" sz="7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  <a:r>
              <a:rPr lang="es-ES_tradnl" altLang="es-ES_tradnl" sz="7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Politècnica</a:t>
            </a:r>
            <a:r>
              <a:rPr lang="es-ES_tradnl" altLang="es-ES_tradnl" sz="7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de València</a:t>
            </a:r>
          </a:p>
        </p:txBody>
      </p:sp>
      <p:sp>
        <p:nvSpPr>
          <p:cNvPr id="12" name="Text Box 2066">
            <a:extLst>
              <a:ext uri="{FF2B5EF4-FFF2-40B4-BE49-F238E27FC236}">
                <a16:creationId xmlns:a16="http://schemas.microsoft.com/office/drawing/2014/main" id="{878EE680-629D-A38B-A1B0-6A6E728C62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194425"/>
            <a:ext cx="3286125" cy="214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" sz="800" b="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Piotr Adam </a:t>
            </a:r>
            <a:r>
              <a:rPr lang="es-ES" sz="800" b="0" cap="sm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Andruczyk</a:t>
            </a:r>
          </a:p>
        </p:txBody>
      </p:sp>
      <p:sp>
        <p:nvSpPr>
          <p:cNvPr id="14" name="2 Rectángulo">
            <a:hlinkClick r:id="rId29"/>
            <a:extLst>
              <a:ext uri="{FF2B5EF4-FFF2-40B4-BE49-F238E27FC236}">
                <a16:creationId xmlns:a16="http://schemas.microsoft.com/office/drawing/2014/main" id="{10D7688E-7F82-CD85-3992-5A53F51C6F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8638" y="6653586"/>
            <a:ext cx="2892425" cy="26035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s-ES" altLang="es-ES_tradnl" sz="900" b="0" i="0" dirty="0" err="1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  <a:hlinkClick r:id="rId30"/>
              </a:rPr>
              <a:t>paandruc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  <a:hlinkClick r:id="rId30"/>
              </a:rPr>
              <a:t>@upv.es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 | 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  <a:hlinkClick r:id="rId31"/>
              </a:rPr>
              <a:t>hrs4r@upv.es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  </a:t>
            </a:r>
            <a:endParaRPr lang="es-ES" altLang="es-ES" sz="900" b="0" i="0" dirty="0">
              <a:solidFill>
                <a:schemeClr val="bg2">
                  <a:lumMod val="75000"/>
                </a:schemeClr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91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89" r:id="rId2"/>
    <p:sldLayoutId id="2147483855" r:id="rId3"/>
    <p:sldLayoutId id="2147483890" r:id="rId4"/>
    <p:sldLayoutId id="2147483921" r:id="rId5"/>
    <p:sldLayoutId id="2147483919" r:id="rId6"/>
    <p:sldLayoutId id="2147483899" r:id="rId7"/>
    <p:sldLayoutId id="2147483913" r:id="rId8"/>
    <p:sldLayoutId id="2147483903" r:id="rId9"/>
    <p:sldLayoutId id="2147483920" r:id="rId10"/>
    <p:sldLayoutId id="2147483892" r:id="rId11"/>
    <p:sldLayoutId id="2147483896" r:id="rId12"/>
    <p:sldLayoutId id="2147483895" r:id="rId13"/>
    <p:sldLayoutId id="2147483904" r:id="rId14"/>
    <p:sldLayoutId id="2147483905" r:id="rId15"/>
    <p:sldLayoutId id="2147483915" r:id="rId16"/>
    <p:sldLayoutId id="2147483901" r:id="rId17"/>
    <p:sldLayoutId id="2147483914" r:id="rId18"/>
    <p:sldLayoutId id="2147483902" r:id="rId19"/>
    <p:sldLayoutId id="2147483916" r:id="rId20"/>
    <p:sldLayoutId id="2147483917" r:id="rId21"/>
    <p:sldLayoutId id="2147483898" r:id="rId22"/>
    <p:sldLayoutId id="2147483900" r:id="rId23"/>
    <p:sldLayoutId id="2147483918" r:id="rId24"/>
    <p:sldLayoutId id="2147483922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" altLang="es-ES" sz="3600" b="0" i="0" kern="1200" cap="all" dirty="0">
          <a:solidFill>
            <a:schemeClr val="tx1">
              <a:lumMod val="85000"/>
              <a:lumOff val="15000"/>
            </a:schemeClr>
          </a:solidFill>
          <a:latin typeface="Helvetica" pitchFamily="2" charset="0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>
              <a:lumMod val="95000"/>
              <a:lumOff val="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2098EE6-D2D4-3345-AB41-89F8E878B0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30" y="6268003"/>
            <a:ext cx="1693438" cy="594372"/>
          </a:xfrm>
          <a:prstGeom prst="rect">
            <a:avLst/>
          </a:prstGeom>
        </p:spPr>
      </p:pic>
      <p:pic>
        <p:nvPicPr>
          <p:cNvPr id="2" name="Gráfico 2">
            <a:extLst>
              <a:ext uri="{FF2B5EF4-FFF2-40B4-BE49-F238E27FC236}">
                <a16:creationId xmlns:a16="http://schemas.microsoft.com/office/drawing/2014/main" id="{72D26C8A-4BAF-4A0E-41EE-E94F8898E5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000" y="108000"/>
            <a:ext cx="1350264" cy="66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066">
            <a:extLst>
              <a:ext uri="{FF2B5EF4-FFF2-40B4-BE49-F238E27FC236}">
                <a16:creationId xmlns:a16="http://schemas.microsoft.com/office/drawing/2014/main" id="{22C22589-3BC7-24B8-4E2F-2D6BC7DDD8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330163"/>
            <a:ext cx="2703693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s-ES_tradnl" sz="7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Human Resources Strategy for Researchers (HRS4R)</a:t>
            </a:r>
            <a:br>
              <a:rPr lang="en-US" altLang="es-ES_tradnl" sz="7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</a:br>
            <a:r>
              <a:rPr lang="en-US" altLang="es-ES_tradnl" sz="7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Vicerrectorado de Investigación</a:t>
            </a:r>
            <a:endParaRPr lang="es-ES_tradnl" altLang="es-ES_tradnl" sz="700" b="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  <a:p>
            <a:pPr>
              <a:defRPr/>
            </a:pPr>
            <a:r>
              <a:rPr lang="es-ES_tradnl" altLang="es-ES_tradnl" sz="7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Universitat</a:t>
            </a:r>
            <a:r>
              <a:rPr lang="es-ES_tradnl" altLang="es-ES_tradnl" sz="7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  <a:r>
              <a:rPr lang="es-ES_tradnl" altLang="es-ES_tradnl" sz="7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Politècnica</a:t>
            </a:r>
            <a:r>
              <a:rPr lang="es-ES_tradnl" altLang="es-ES_tradnl" sz="7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de València</a:t>
            </a:r>
          </a:p>
        </p:txBody>
      </p:sp>
      <p:sp>
        <p:nvSpPr>
          <p:cNvPr id="4" name="Text Box 2066">
            <a:extLst>
              <a:ext uri="{FF2B5EF4-FFF2-40B4-BE49-F238E27FC236}">
                <a16:creationId xmlns:a16="http://schemas.microsoft.com/office/drawing/2014/main" id="{38BEB0AF-E6C4-0053-A53D-245D8BD81D1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194425"/>
            <a:ext cx="3286125" cy="214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" sz="800" b="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Piotr Adam </a:t>
            </a:r>
            <a:r>
              <a:rPr lang="es-ES" sz="800" b="0" cap="small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Andruczyk</a:t>
            </a:r>
          </a:p>
        </p:txBody>
      </p:sp>
      <p:sp>
        <p:nvSpPr>
          <p:cNvPr id="5" name="2 Rectángulo">
            <a:hlinkClick r:id="rId5"/>
            <a:extLst>
              <a:ext uri="{FF2B5EF4-FFF2-40B4-BE49-F238E27FC236}">
                <a16:creationId xmlns:a16="http://schemas.microsoft.com/office/drawing/2014/main" id="{30F43930-8B22-C9EF-C913-5A4D5C010B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8638" y="6653586"/>
            <a:ext cx="2892425" cy="26035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s-ES" altLang="es-ES_tradnl" sz="900" b="0" i="0" dirty="0" err="1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  <a:hlinkClick r:id="rId6"/>
              </a:rPr>
              <a:t>paandruc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  <a:hlinkClick r:id="rId6"/>
              </a:rPr>
              <a:t>@upv.es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 | 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  <a:hlinkClick r:id="rId7"/>
              </a:rPr>
              <a:t>hrs4r@upv.es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  </a:t>
            </a:r>
            <a:endParaRPr lang="es-ES" altLang="es-ES" sz="900" b="0" i="0" dirty="0">
              <a:solidFill>
                <a:schemeClr val="bg2">
                  <a:lumMod val="75000"/>
                </a:schemeClr>
              </a:solidFill>
              <a:latin typeface="Helvetica Light" panose="020B0403020202020204" pitchFamily="34" charset="0"/>
            </a:endParaRPr>
          </a:p>
        </p:txBody>
      </p:sp>
      <p:pic>
        <p:nvPicPr>
          <p:cNvPr id="6" name="Picture 5" descr="A logo with a person and text&#10;&#10;Description automatically generated">
            <a:extLst>
              <a:ext uri="{FF2B5EF4-FFF2-40B4-BE49-F238E27FC236}">
                <a16:creationId xmlns:a16="http://schemas.microsoft.com/office/drawing/2014/main" id="{362B943E-9B58-97BF-884C-7C9C81EF0A4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000" y="108000"/>
            <a:ext cx="1084326" cy="7345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166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6pPr>
      <a:lvl7pPr marL="914332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7pPr>
      <a:lvl8pPr marL="1371498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8pPr>
      <a:lvl9pPr marL="1828664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12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7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44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0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v.es/ficha-personal/gsongel" TargetMode="External"/><Relationship Id="rId2" Type="http://schemas.openxmlformats.org/officeDocument/2006/relationships/hyperlink" Target="mailto:gsongel@upv.es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D00A51-FE77-2B4D-A2AA-B35DE2AB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9695"/>
            <a:ext cx="10515600" cy="2601041"/>
          </a:xfrm>
        </p:spPr>
        <p:txBody>
          <a:bodyPr/>
          <a:lstStyle/>
          <a:p>
            <a:pPr algn="ctr"/>
            <a:r>
              <a:rPr lang="es-ES" sz="3600" dirty="0"/>
              <a:t>Jornada</a:t>
            </a:r>
            <a:br>
              <a:rPr lang="es-ES" dirty="0"/>
            </a:br>
            <a:br>
              <a:rPr lang="es-ES" dirty="0"/>
            </a:br>
            <a:r>
              <a:rPr lang="es-ES" dirty="0"/>
              <a:t>Orientaciones para el Sexenio de Transferencia</a:t>
            </a:r>
            <a:br>
              <a:rPr lang="es-ES" dirty="0"/>
            </a:br>
            <a:endParaRPr lang="es-E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DEE27B-B615-4850-1322-2456780B5355}"/>
              </a:ext>
            </a:extLst>
          </p:cNvPr>
          <p:cNvSpPr txBox="1"/>
          <p:nvPr/>
        </p:nvSpPr>
        <p:spPr>
          <a:xfrm>
            <a:off x="5192837" y="4106172"/>
            <a:ext cx="1448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0" dirty="0">
                <a:latin typeface="+mj-lt"/>
              </a:rPr>
              <a:t>05/11/2025</a:t>
            </a:r>
          </a:p>
          <a:p>
            <a:pPr algn="ctr"/>
            <a:r>
              <a:rPr lang="es-ES" b="0" dirty="0">
                <a:latin typeface="+mj-lt"/>
              </a:rPr>
              <a:t>9:30-12:00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945F62-AA4A-F9D0-9B7F-04D5D999ED65}"/>
              </a:ext>
            </a:extLst>
          </p:cNvPr>
          <p:cNvSpPr txBox="1"/>
          <p:nvPr/>
        </p:nvSpPr>
        <p:spPr>
          <a:xfrm>
            <a:off x="7221708" y="4718649"/>
            <a:ext cx="4256614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dirty="0">
                <a:latin typeface="+mn-lt"/>
              </a:rPr>
              <a:t>Gabriel Songel González</a:t>
            </a:r>
          </a:p>
          <a:p>
            <a:pPr algn="r"/>
            <a:r>
              <a:rPr lang="es-ES" b="0" dirty="0">
                <a:latin typeface="+mn-lt"/>
              </a:rPr>
              <a:t>Catedrático, depto. de Dibujo</a:t>
            </a:r>
          </a:p>
          <a:p>
            <a:pPr algn="r"/>
            <a:endParaRPr lang="es-ES" sz="1800" b="0" dirty="0">
              <a:latin typeface="+mn-lt"/>
              <a:hlinkClick r:id="rId2"/>
            </a:endParaRPr>
          </a:p>
          <a:p>
            <a:pPr algn="r"/>
            <a:r>
              <a:rPr lang="es-ES" sz="1800" b="0" dirty="0">
                <a:latin typeface="+mn-lt"/>
                <a:hlinkClick r:id="rId2"/>
              </a:rPr>
              <a:t>gsongel@upv.es</a:t>
            </a:r>
            <a:endParaRPr lang="es-ES" sz="1800" b="0" dirty="0">
              <a:latin typeface="+mn-lt"/>
            </a:endParaRPr>
          </a:p>
          <a:p>
            <a:pPr algn="r"/>
            <a:r>
              <a:rPr lang="es-ES" sz="1800" b="0" dirty="0">
                <a:latin typeface="+mn-lt"/>
                <a:hlinkClick r:id="rId3"/>
              </a:rPr>
              <a:t>http://www.upv.es/ficha-personal/gsongel</a:t>
            </a:r>
            <a:endParaRPr lang="es-ES" sz="1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9309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08B4D4D-E11F-F540-BC19-21FEAF9631E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s-ES" b="1" dirty="0"/>
              <a:t>Programa</a:t>
            </a:r>
          </a:p>
          <a:p>
            <a:pPr algn="ctr"/>
            <a:endParaRPr lang="es-ES" b="1" dirty="0"/>
          </a:p>
          <a:p>
            <a:pPr>
              <a:buNone/>
            </a:pPr>
            <a:r>
              <a:rPr lang="es-ES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9:30- 10:00</a:t>
            </a:r>
            <a:br>
              <a:rPr lang="es-ES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s-ES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Introducción. Situación de los sexenios de transferencia expuesta por </a:t>
            </a:r>
            <a:r>
              <a:rPr lang="es-ES" sz="16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la ANECA </a:t>
            </a:r>
            <a:r>
              <a:rPr lang="es-ES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en el curso de verano de la UIMP en Santander.</a:t>
            </a:r>
          </a:p>
          <a:p>
            <a:pPr>
              <a:buNone/>
            </a:pPr>
            <a:endParaRPr lang="es-ES" sz="16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es-ES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10:00 – 11:00</a:t>
            </a:r>
            <a:br>
              <a:rPr lang="es-ES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s-ES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Propuesta provisional de nuevas categorías de actividades de transferencia.</a:t>
            </a:r>
          </a:p>
          <a:p>
            <a:pPr>
              <a:buNone/>
            </a:pPr>
            <a:endParaRPr lang="es-ES" sz="16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es-ES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11:00 – 11:30</a:t>
            </a:r>
            <a:br>
              <a:rPr lang="es-ES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s-ES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Esbozo y diferenciación de aportaciones de investigación y transferencia.</a:t>
            </a:r>
          </a:p>
          <a:p>
            <a:pPr>
              <a:buNone/>
            </a:pPr>
            <a:endParaRPr lang="es-ES" sz="16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es-ES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11:30 – 12:00</a:t>
            </a:r>
            <a:br>
              <a:rPr lang="es-ES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s-ES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Puesta en común. Preguntas. Conclusiones.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5784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iapositiva de INICIO 1">
  <a:themeElements>
    <a:clrScheme name="COLORES UPV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 UPV vinv" id="{C912FE34-3F2B-49C7-A6E5-751108ECAF46}" vid="{93A549F3-82A1-4F5A-94D0-9897CFAB55AC}"/>
    </a:ext>
  </a:extLst>
</a:theme>
</file>

<file path=ppt/theme/theme10.xml><?xml version="1.0" encoding="utf-8"?>
<a:theme xmlns:a="http://schemas.openxmlformats.org/drawingml/2006/main" name="Diapositiva de CIERRE">
  <a:themeElements>
    <a:clrScheme name="COLORES UPV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 UPV vinv" id="{C912FE34-3F2B-49C7-A6E5-751108ECAF46}" vid="{5FCB5DC5-0586-47A3-B3B0-47A52E3271B5}"/>
    </a:ext>
  </a:extLst>
</a:theme>
</file>

<file path=ppt/theme/theme11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apositiva de INICIO 2">
  <a:themeElements>
    <a:clrScheme name="COLORES UPV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 UPV vinv" id="{C912FE34-3F2B-49C7-A6E5-751108ECAF46}" vid="{5A42C54A-D157-4813-8155-1428065A86B2}"/>
    </a:ext>
  </a:extLst>
</a:theme>
</file>

<file path=ppt/theme/theme3.xml><?xml version="1.0" encoding="utf-8"?>
<a:theme xmlns:a="http://schemas.openxmlformats.org/drawingml/2006/main" name="1_Plantilla presentación INTRO 1">
  <a:themeElements>
    <a:clrScheme name="COLORES UPV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ntilla presentacion UPV vinv" id="{C912FE34-3F2B-49C7-A6E5-751108ECAF46}" vid="{B7804710-5D85-4E17-82C0-0F59F788D246}"/>
    </a:ext>
  </a:extLst>
</a:theme>
</file>

<file path=ppt/theme/theme4.xml><?xml version="1.0" encoding="utf-8"?>
<a:theme xmlns:a="http://schemas.openxmlformats.org/drawingml/2006/main" name="2_Plantilla presentación INTRO 2">
  <a:themeElements>
    <a:clrScheme name="COLORES UPV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ntilla presentacion UPV vinv" id="{C912FE34-3F2B-49C7-A6E5-751108ECAF46}" vid="{E1E2081A-BECC-43FD-8610-3C61FDECCD6D}"/>
    </a:ext>
  </a:extLst>
</a:theme>
</file>

<file path=ppt/theme/theme5.xml><?xml version="1.0" encoding="utf-8"?>
<a:theme xmlns:a="http://schemas.openxmlformats.org/drawingml/2006/main" name="Pag. intermedia FOTO/TEXTO">
  <a:themeElements>
    <a:clrScheme name="COLORES UPV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/>
      <a:bodyPr/>
      <a:lstStyle>
        <a:defPPr algn="l">
          <a:defRPr sz="1600" b="0" dirty="0" smtClean="0">
            <a:solidFill>
              <a:srgbClr val="262626"/>
            </a:solidFill>
            <a:latin typeface="Arial" panose="020B0604020202020204" pitchFamily="34" charset="0"/>
          </a:defRPr>
        </a:defPPr>
      </a:lstStyle>
    </a:tx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ntilla presentacion UPV vinv" id="{C912FE34-3F2B-49C7-A6E5-751108ECAF46}" vid="{AFB3ACC6-3841-492A-8266-14082B0C72F2}"/>
    </a:ext>
  </a:extLst>
</a:theme>
</file>

<file path=ppt/theme/theme6.xml><?xml version="1.0" encoding="utf-8"?>
<a:theme xmlns:a="http://schemas.openxmlformats.org/drawingml/2006/main" name="Pag. intermedia de FOTOS UPV">
  <a:themeElements>
    <a:clrScheme name="COLORES UPV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/>
      <a:bodyPr/>
      <a:lstStyle>
        <a:defPPr algn="l">
          <a:defRPr sz="1600" b="0" dirty="0" smtClean="0">
            <a:solidFill>
              <a:srgbClr val="262626"/>
            </a:solidFill>
            <a:latin typeface="Arial" panose="020B0604020202020204" pitchFamily="34" charset="0"/>
          </a:defRPr>
        </a:defPPr>
      </a:lstStyle>
    </a:tx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ntilla presentacion UPV vinv" id="{C912FE34-3F2B-49C7-A6E5-751108ECAF46}" vid="{14ED6417-874E-40D1-9715-AAC1DF60F4CC}"/>
    </a:ext>
  </a:extLst>
</a:theme>
</file>

<file path=ppt/theme/theme7.xml><?xml version="1.0" encoding="utf-8"?>
<a:theme xmlns:a="http://schemas.openxmlformats.org/drawingml/2006/main" name="Pag. intermedia BANNER/FOTO">
  <a:themeElements>
    <a:clrScheme name="COLORES UPV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ntilla presentacion UPV vinv" id="{C912FE34-3F2B-49C7-A6E5-751108ECAF46}" vid="{71454A66-A42C-4B89-B522-6A9B63ED8A9D}"/>
    </a:ext>
  </a:extLst>
</a:theme>
</file>

<file path=ppt/theme/theme8.xml><?xml version="1.0" encoding="utf-8"?>
<a:theme xmlns:a="http://schemas.openxmlformats.org/drawingml/2006/main" name="UPV Diseño Personalizado">
  <a:themeElements>
    <a:clrScheme name="Personalizados UPV gris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FFB700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 UPV vinv" id="{C912FE34-3F2B-49C7-A6E5-751108ECAF46}" vid="{95C9CD60-5746-4833-B856-DC1461DFE023}"/>
    </a:ext>
  </a:extLst>
</a:theme>
</file>

<file path=ppt/theme/theme9.xml><?xml version="1.0" encoding="utf-8"?>
<a:theme xmlns:a="http://schemas.openxmlformats.org/drawingml/2006/main" name="Pag. en blanco">
  <a:themeElements>
    <a:clrScheme name="COLORES UPV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ntilla presentacion UPV vinv" id="{C912FE34-3F2B-49C7-A6E5-751108ECAF46}" vid="{90694BAC-66EB-4284-AD3D-BF297254317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7ec341-a8d7-4ea6-a175-3f43d83358a7" xsi:nil="true"/>
    <lcf76f155ced4ddcb4097134ff3c332f xmlns="4f4daeef-f892-4880-b503-f0402dca697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2F7FCEBC35B74E91556DC571432747" ma:contentTypeVersion="14" ma:contentTypeDescription="Create a new document." ma:contentTypeScope="" ma:versionID="e2757bf1213c2373ae323d19d8abdff3">
  <xsd:schema xmlns:xsd="http://www.w3.org/2001/XMLSchema" xmlns:xs="http://www.w3.org/2001/XMLSchema" xmlns:p="http://schemas.microsoft.com/office/2006/metadata/properties" xmlns:ns2="4f4daeef-f892-4880-b503-f0402dca697c" xmlns:ns3="b07ec341-a8d7-4ea6-a175-3f43d83358a7" targetNamespace="http://schemas.microsoft.com/office/2006/metadata/properties" ma:root="true" ma:fieldsID="ab6bd2a1e4295faa110d437af518a438" ns2:_="" ns3:_="">
    <xsd:import namespace="4f4daeef-f892-4880-b503-f0402dca697c"/>
    <xsd:import namespace="b07ec341-a8d7-4ea6-a175-3f43d83358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4daeef-f892-4880-b503-f0402dca69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02575e52-3e5f-4a4c-9122-9f0195bc6a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ec341-a8d7-4ea6-a175-3f43d83358a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7a5e4b1-1770-428f-9813-0a8186e2f7dd}" ma:internalName="TaxCatchAll" ma:showField="CatchAllData" ma:web="b07ec341-a8d7-4ea6-a175-3f43d83358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BBC43E-B379-4373-90F5-FD6238C4C9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05032B-941D-4D18-8BD5-E2D719180583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49d609d9-4a4c-4979-8d85-80eabbb073e6"/>
    <ds:schemaRef ds:uri="19a9c26d-8e12-4a24-b374-a3b8efe66bf6"/>
    <ds:schemaRef ds:uri="http://purl.org/dc/dcmitype/"/>
    <ds:schemaRef ds:uri="b07ec341-a8d7-4ea6-a175-3f43d83358a7"/>
    <ds:schemaRef ds:uri="4f4daeef-f892-4880-b503-f0402dca697c"/>
  </ds:schemaRefs>
</ds:datastoreItem>
</file>

<file path=customXml/itemProps3.xml><?xml version="1.0" encoding="utf-8"?>
<ds:datastoreItem xmlns:ds="http://schemas.openxmlformats.org/officeDocument/2006/customXml" ds:itemID="{DD87B24E-2E48-4C0E-B613-A9DB871566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4daeef-f892-4880-b503-f0402dca697c"/>
    <ds:schemaRef ds:uri="b07ec341-a8d7-4ea6-a175-3f43d83358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 presentacion UPV vinv_template</Template>
  <TotalTime>28</TotalTime>
  <Words>106</Words>
  <Application>Microsoft Office PowerPoint</Application>
  <PresentationFormat>Widescreen</PresentationFormat>
  <Paragraphs>19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4</vt:i4>
      </vt:variant>
    </vt:vector>
  </HeadingPairs>
  <TitlesOfParts>
    <vt:vector size="21" baseType="lpstr">
      <vt:lpstr>Aptos</vt:lpstr>
      <vt:lpstr>Arial</vt:lpstr>
      <vt:lpstr>Calibri</vt:lpstr>
      <vt:lpstr>Helvetica</vt:lpstr>
      <vt:lpstr>Helvetica Light</vt:lpstr>
      <vt:lpstr>Times</vt:lpstr>
      <vt:lpstr>Times New Roman</vt:lpstr>
      <vt:lpstr>Diapositiva de INICIO 1</vt:lpstr>
      <vt:lpstr>Diapositiva de INICIO 2</vt:lpstr>
      <vt:lpstr>1_Plantilla presentación INTRO 1</vt:lpstr>
      <vt:lpstr>2_Plantilla presentación INTRO 2</vt:lpstr>
      <vt:lpstr>Pag. intermedia FOTO/TEXTO</vt:lpstr>
      <vt:lpstr>Pag. intermedia de FOTOS UPV</vt:lpstr>
      <vt:lpstr>Pag. intermedia BANNER/FOTO</vt:lpstr>
      <vt:lpstr>UPV Diseño Personalizado</vt:lpstr>
      <vt:lpstr>Pag. en blanco</vt:lpstr>
      <vt:lpstr>Diapositiva de CIERRE</vt:lpstr>
      <vt:lpstr>PowerPoint Presentation</vt:lpstr>
      <vt:lpstr>Jornada  Orientaciones para el Sexenio de Transferencia 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Piotr Adam Andruczyk</dc:creator>
  <cp:keywords/>
  <dc:description/>
  <cp:lastModifiedBy>Piotr Adam Andruczyk</cp:lastModifiedBy>
  <cp:revision>1</cp:revision>
  <dcterms:created xsi:type="dcterms:W3CDTF">2025-09-23T09:06:24Z</dcterms:created>
  <dcterms:modified xsi:type="dcterms:W3CDTF">2025-10-06T13:12:26Z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0x010100F12F7FCEBC35B74E91556DC571432747</vt:lpwstr>
  </property>
  <property fmtid="{D5CDD505-2E9C-101B-9397-08002B2CF9AE}" pid="3" name="MediaServiceImageTags">
    <vt:lpwstr/>
  </property>
</Properties>
</file>