
<file path=[Content_Types].xml><?xml version="1.0" encoding="utf-8"?>
<Types xmlns="http://schemas.openxmlformats.org/package/2006/content-types">
  <Default Extension="gif" ContentType="image/gif"/>
  <Default Extension="jpeg" ContentType="image/jpeg"/>
  <Default Extension="jpg" ContentType="image/jpeg"/>
  <Default Extension="NEF" ContentType="image/pn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1" r:id="rId5"/>
    <p:sldMasterId id="2147483673" r:id="rId6"/>
  </p:sldMasterIdLst>
  <p:notesMasterIdLst>
    <p:notesMasterId r:id="rId29"/>
  </p:notesMasterIdLst>
  <p:handoutMasterIdLst>
    <p:handoutMasterId r:id="rId30"/>
  </p:handoutMasterIdLst>
  <p:sldIdLst>
    <p:sldId id="337" r:id="rId7"/>
    <p:sldId id="336" r:id="rId8"/>
    <p:sldId id="345" r:id="rId9"/>
    <p:sldId id="323" r:id="rId10"/>
    <p:sldId id="343" r:id="rId11"/>
    <p:sldId id="333" r:id="rId12"/>
    <p:sldId id="344" r:id="rId13"/>
    <p:sldId id="373" r:id="rId14"/>
    <p:sldId id="324" r:id="rId15"/>
    <p:sldId id="347" r:id="rId16"/>
    <p:sldId id="334" r:id="rId17"/>
    <p:sldId id="348" r:id="rId18"/>
    <p:sldId id="346" r:id="rId19"/>
    <p:sldId id="350" r:id="rId20"/>
    <p:sldId id="351" r:id="rId21"/>
    <p:sldId id="256" r:id="rId22"/>
    <p:sldId id="349" r:id="rId23"/>
    <p:sldId id="341" r:id="rId24"/>
    <p:sldId id="335" r:id="rId25"/>
    <p:sldId id="340" r:id="rId26"/>
    <p:sldId id="339" r:id="rId27"/>
    <p:sldId id="372" r:id="rId28"/>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2833802-FEF1-4C79-8D5D-14CF1EAF98D9}" styleName="Estilo claro 2 - Acento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558" autoAdjust="0"/>
    <p:restoredTop sz="94711"/>
  </p:normalViewPr>
  <p:slideViewPr>
    <p:cSldViewPr snapToGrid="0">
      <p:cViewPr varScale="1">
        <p:scale>
          <a:sx n="153" d="100"/>
          <a:sy n="153" d="100"/>
        </p:scale>
        <p:origin x="348" y="132"/>
      </p:cViewPr>
      <p:guideLst/>
    </p:cSldViewPr>
  </p:slideViewPr>
  <p:notesTextViewPr>
    <p:cViewPr>
      <p:scale>
        <a:sx n="1" d="1"/>
        <a:sy n="1" d="1"/>
      </p:scale>
      <p:origin x="0" y="0"/>
    </p:cViewPr>
  </p:notesTextViewPr>
  <p:notesViewPr>
    <p:cSldViewPr snapToGrid="0">
      <p:cViewPr varScale="1">
        <p:scale>
          <a:sx n="123" d="100"/>
          <a:sy n="123" d="100"/>
        </p:scale>
        <p:origin x="4974" y="96"/>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 Type="http://schemas.openxmlformats.org/officeDocument/2006/relationships/customXml" Target="../customXml/item3.xml"/><Relationship Id="rId21" Type="http://schemas.openxmlformats.org/officeDocument/2006/relationships/slide" Target="slides/slide15.xml"/><Relationship Id="rId34" Type="http://schemas.openxmlformats.org/officeDocument/2006/relationships/tableStyles" Target="tableStyles.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handoutMaster" Target="handoutMasters/handoutMaster1.xml"/><Relationship Id="rId35" Type="http://schemas.microsoft.com/office/2016/11/relationships/changesInfo" Target="changesInfos/changesInfo1.xml"/><Relationship Id="rId8"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 Teresa Aliaga Peiro" userId="9f877b8d-96f8-4e14-9c57-c0e2c29e4855" providerId="ADAL" clId="{480A0196-2489-40C9-9500-C4B9B4E4C429}"/>
    <pc:docChg chg="undo custSel addSld delSld modSld">
      <pc:chgData name="Ma Teresa Aliaga Peiro" userId="9f877b8d-96f8-4e14-9c57-c0e2c29e4855" providerId="ADAL" clId="{480A0196-2489-40C9-9500-C4B9B4E4C429}" dt="2025-10-14T11:05:42.406" v="967" actId="2696"/>
      <pc:docMkLst>
        <pc:docMk/>
      </pc:docMkLst>
      <pc:sldChg chg="addSp modSp mod">
        <pc:chgData name="Ma Teresa Aliaga Peiro" userId="9f877b8d-96f8-4e14-9c57-c0e2c29e4855" providerId="ADAL" clId="{480A0196-2489-40C9-9500-C4B9B4E4C429}" dt="2025-10-14T08:38:24.298" v="539" actId="1035"/>
        <pc:sldMkLst>
          <pc:docMk/>
          <pc:sldMk cId="0" sldId="256"/>
        </pc:sldMkLst>
        <pc:picChg chg="add mod">
          <ac:chgData name="Ma Teresa Aliaga Peiro" userId="9f877b8d-96f8-4e14-9c57-c0e2c29e4855" providerId="ADAL" clId="{480A0196-2489-40C9-9500-C4B9B4E4C429}" dt="2025-10-14T08:38:24.298" v="539" actId="1035"/>
          <ac:picMkLst>
            <pc:docMk/>
            <pc:sldMk cId="0" sldId="256"/>
            <ac:picMk id="24" creationId="{86C02005-CE80-4BA0-A624-05DF9AA486A9}"/>
          </ac:picMkLst>
        </pc:picChg>
      </pc:sldChg>
      <pc:sldChg chg="addSp delSp modSp mod">
        <pc:chgData name="Ma Teresa Aliaga Peiro" userId="9f877b8d-96f8-4e14-9c57-c0e2c29e4855" providerId="ADAL" clId="{480A0196-2489-40C9-9500-C4B9B4E4C429}" dt="2025-10-14T08:23:52.200" v="223" actId="1035"/>
        <pc:sldMkLst>
          <pc:docMk/>
          <pc:sldMk cId="3540451255" sldId="323"/>
        </pc:sldMkLst>
        <pc:spChg chg="add mod">
          <ac:chgData name="Ma Teresa Aliaga Peiro" userId="9f877b8d-96f8-4e14-9c57-c0e2c29e4855" providerId="ADAL" clId="{480A0196-2489-40C9-9500-C4B9B4E4C429}" dt="2025-10-14T08:07:57.304" v="46"/>
          <ac:spMkLst>
            <pc:docMk/>
            <pc:sldMk cId="3540451255" sldId="323"/>
            <ac:spMk id="15" creationId="{2F21B2FF-5BBF-46B8-9E6A-71CA3F2FCBCE}"/>
          </ac:spMkLst>
        </pc:spChg>
        <pc:spChg chg="add mod">
          <ac:chgData name="Ma Teresa Aliaga Peiro" userId="9f877b8d-96f8-4e14-9c57-c0e2c29e4855" providerId="ADAL" clId="{480A0196-2489-40C9-9500-C4B9B4E4C429}" dt="2025-10-14T08:23:52.200" v="223" actId="1035"/>
          <ac:spMkLst>
            <pc:docMk/>
            <pc:sldMk cId="3540451255" sldId="323"/>
            <ac:spMk id="16" creationId="{41795F56-5941-4B63-8493-5666DD8261FF}"/>
          </ac:spMkLst>
        </pc:spChg>
        <pc:spChg chg="add mod">
          <ac:chgData name="Ma Teresa Aliaga Peiro" userId="9f877b8d-96f8-4e14-9c57-c0e2c29e4855" providerId="ADAL" clId="{480A0196-2489-40C9-9500-C4B9B4E4C429}" dt="2025-10-14T08:20:14.139" v="150" actId="20577"/>
          <ac:spMkLst>
            <pc:docMk/>
            <pc:sldMk cId="3540451255" sldId="323"/>
            <ac:spMk id="17" creationId="{82813028-5A5A-4741-A787-E31E42C55367}"/>
          </ac:spMkLst>
        </pc:spChg>
        <pc:spChg chg="del">
          <ac:chgData name="Ma Teresa Aliaga Peiro" userId="9f877b8d-96f8-4e14-9c57-c0e2c29e4855" providerId="ADAL" clId="{480A0196-2489-40C9-9500-C4B9B4E4C429}" dt="2025-10-14T08:03:48.527" v="23" actId="478"/>
          <ac:spMkLst>
            <pc:docMk/>
            <pc:sldMk cId="3540451255" sldId="323"/>
            <ac:spMk id="20" creationId="{3B2D8E6E-C5BC-4AEB-9943-30EAFC6C4FC6}"/>
          </ac:spMkLst>
        </pc:spChg>
        <pc:spChg chg="del">
          <ac:chgData name="Ma Teresa Aliaga Peiro" userId="9f877b8d-96f8-4e14-9c57-c0e2c29e4855" providerId="ADAL" clId="{480A0196-2489-40C9-9500-C4B9B4E4C429}" dt="2025-10-14T08:03:48.527" v="23" actId="478"/>
          <ac:spMkLst>
            <pc:docMk/>
            <pc:sldMk cId="3540451255" sldId="323"/>
            <ac:spMk id="22" creationId="{7417BB20-8146-43A5-AFAB-6982427A800D}"/>
          </ac:spMkLst>
        </pc:spChg>
        <pc:spChg chg="del">
          <ac:chgData name="Ma Teresa Aliaga Peiro" userId="9f877b8d-96f8-4e14-9c57-c0e2c29e4855" providerId="ADAL" clId="{480A0196-2489-40C9-9500-C4B9B4E4C429}" dt="2025-10-14T08:03:48.527" v="23" actId="478"/>
          <ac:spMkLst>
            <pc:docMk/>
            <pc:sldMk cId="3540451255" sldId="323"/>
            <ac:spMk id="30" creationId="{D70B2AA7-4FF5-40CB-B8F6-47F7D958EB32}"/>
          </ac:spMkLst>
        </pc:spChg>
        <pc:picChg chg="del">
          <ac:chgData name="Ma Teresa Aliaga Peiro" userId="9f877b8d-96f8-4e14-9c57-c0e2c29e4855" providerId="ADAL" clId="{480A0196-2489-40C9-9500-C4B9B4E4C429}" dt="2025-10-14T08:03:48.527" v="23" actId="478"/>
          <ac:picMkLst>
            <pc:docMk/>
            <pc:sldMk cId="3540451255" sldId="323"/>
            <ac:picMk id="3" creationId="{26887B5D-C34D-3464-9B0A-DB6F6BD1C707}"/>
          </ac:picMkLst>
        </pc:picChg>
        <pc:picChg chg="add mod">
          <ac:chgData name="Ma Teresa Aliaga Peiro" userId="9f877b8d-96f8-4e14-9c57-c0e2c29e4855" providerId="ADAL" clId="{480A0196-2489-40C9-9500-C4B9B4E4C429}" dt="2025-10-14T08:07:57.304" v="46"/>
          <ac:picMkLst>
            <pc:docMk/>
            <pc:sldMk cId="3540451255" sldId="323"/>
            <ac:picMk id="18" creationId="{9DBF0A9D-7B35-4999-A0F0-570202D13F63}"/>
          </ac:picMkLst>
        </pc:picChg>
        <pc:picChg chg="add mod">
          <ac:chgData name="Ma Teresa Aliaga Peiro" userId="9f877b8d-96f8-4e14-9c57-c0e2c29e4855" providerId="ADAL" clId="{480A0196-2489-40C9-9500-C4B9B4E4C429}" dt="2025-10-14T08:07:57.304" v="46"/>
          <ac:picMkLst>
            <pc:docMk/>
            <pc:sldMk cId="3540451255" sldId="323"/>
            <ac:picMk id="19" creationId="{221F14DB-2E80-4F9E-A0A3-5FABFEEDB810}"/>
          </ac:picMkLst>
        </pc:picChg>
      </pc:sldChg>
      <pc:sldChg chg="addSp delSp modSp mod">
        <pc:chgData name="Ma Teresa Aliaga Peiro" userId="9f877b8d-96f8-4e14-9c57-c0e2c29e4855" providerId="ADAL" clId="{480A0196-2489-40C9-9500-C4B9B4E4C429}" dt="2025-10-14T08:28:59.168" v="351"/>
        <pc:sldMkLst>
          <pc:docMk/>
          <pc:sldMk cId="2708196941" sldId="324"/>
        </pc:sldMkLst>
        <pc:spChg chg="del">
          <ac:chgData name="Ma Teresa Aliaga Peiro" userId="9f877b8d-96f8-4e14-9c57-c0e2c29e4855" providerId="ADAL" clId="{480A0196-2489-40C9-9500-C4B9B4E4C429}" dt="2025-10-14T08:04:46.787" v="27" actId="478"/>
          <ac:spMkLst>
            <pc:docMk/>
            <pc:sldMk cId="2708196941" sldId="324"/>
            <ac:spMk id="20" creationId="{3B2D8E6E-C5BC-4AEB-9943-30EAFC6C4FC6}"/>
          </ac:spMkLst>
        </pc:spChg>
        <pc:spChg chg="add mod">
          <ac:chgData name="Ma Teresa Aliaga Peiro" userId="9f877b8d-96f8-4e14-9c57-c0e2c29e4855" providerId="ADAL" clId="{480A0196-2489-40C9-9500-C4B9B4E4C429}" dt="2025-10-14T08:08:13.416" v="50"/>
          <ac:spMkLst>
            <pc:docMk/>
            <pc:sldMk cId="2708196941" sldId="324"/>
            <ac:spMk id="21" creationId="{E0F5B8ED-A3F5-47CF-9058-156F7236CFFD}"/>
          </ac:spMkLst>
        </pc:spChg>
        <pc:spChg chg="del">
          <ac:chgData name="Ma Teresa Aliaga Peiro" userId="9f877b8d-96f8-4e14-9c57-c0e2c29e4855" providerId="ADAL" clId="{480A0196-2489-40C9-9500-C4B9B4E4C429}" dt="2025-10-14T08:04:46.787" v="27" actId="478"/>
          <ac:spMkLst>
            <pc:docMk/>
            <pc:sldMk cId="2708196941" sldId="324"/>
            <ac:spMk id="22" creationId="{7417BB20-8146-43A5-AFAB-6982427A800D}"/>
          </ac:spMkLst>
        </pc:spChg>
        <pc:spChg chg="add mod">
          <ac:chgData name="Ma Teresa Aliaga Peiro" userId="9f877b8d-96f8-4e14-9c57-c0e2c29e4855" providerId="ADAL" clId="{480A0196-2489-40C9-9500-C4B9B4E4C429}" dt="2025-10-14T08:28:42.944" v="350" actId="255"/>
          <ac:spMkLst>
            <pc:docMk/>
            <pc:sldMk cId="2708196941" sldId="324"/>
            <ac:spMk id="25" creationId="{308B0D3A-3373-4E93-BA8C-52F14FA92466}"/>
          </ac:spMkLst>
        </pc:spChg>
        <pc:spChg chg="add mod">
          <ac:chgData name="Ma Teresa Aliaga Peiro" userId="9f877b8d-96f8-4e14-9c57-c0e2c29e4855" providerId="ADAL" clId="{480A0196-2489-40C9-9500-C4B9B4E4C429}" dt="2025-10-14T08:28:59.168" v="351"/>
          <ac:spMkLst>
            <pc:docMk/>
            <pc:sldMk cId="2708196941" sldId="324"/>
            <ac:spMk id="26" creationId="{8738EA74-D87F-4AEA-A8A0-6F619D22D620}"/>
          </ac:spMkLst>
        </pc:spChg>
        <pc:spChg chg="del">
          <ac:chgData name="Ma Teresa Aliaga Peiro" userId="9f877b8d-96f8-4e14-9c57-c0e2c29e4855" providerId="ADAL" clId="{480A0196-2489-40C9-9500-C4B9B4E4C429}" dt="2025-10-14T08:04:46.787" v="27" actId="478"/>
          <ac:spMkLst>
            <pc:docMk/>
            <pc:sldMk cId="2708196941" sldId="324"/>
            <ac:spMk id="30" creationId="{D70B2AA7-4FF5-40CB-B8F6-47F7D958EB32}"/>
          </ac:spMkLst>
        </pc:spChg>
        <pc:picChg chg="del">
          <ac:chgData name="Ma Teresa Aliaga Peiro" userId="9f877b8d-96f8-4e14-9c57-c0e2c29e4855" providerId="ADAL" clId="{480A0196-2489-40C9-9500-C4B9B4E4C429}" dt="2025-10-14T08:04:46.787" v="27" actId="478"/>
          <ac:picMkLst>
            <pc:docMk/>
            <pc:sldMk cId="2708196941" sldId="324"/>
            <ac:picMk id="3" creationId="{26887B5D-C34D-3464-9B0A-DB6F6BD1C707}"/>
          </ac:picMkLst>
        </pc:picChg>
        <pc:picChg chg="add mod">
          <ac:chgData name="Ma Teresa Aliaga Peiro" userId="9f877b8d-96f8-4e14-9c57-c0e2c29e4855" providerId="ADAL" clId="{480A0196-2489-40C9-9500-C4B9B4E4C429}" dt="2025-10-14T08:08:13.416" v="50"/>
          <ac:picMkLst>
            <pc:docMk/>
            <pc:sldMk cId="2708196941" sldId="324"/>
            <ac:picMk id="27" creationId="{FA0E6B83-7364-4417-A7B9-A205A40D30A7}"/>
          </ac:picMkLst>
        </pc:picChg>
        <pc:picChg chg="add mod">
          <ac:chgData name="Ma Teresa Aliaga Peiro" userId="9f877b8d-96f8-4e14-9c57-c0e2c29e4855" providerId="ADAL" clId="{480A0196-2489-40C9-9500-C4B9B4E4C429}" dt="2025-10-14T08:08:13.416" v="50"/>
          <ac:picMkLst>
            <pc:docMk/>
            <pc:sldMk cId="2708196941" sldId="324"/>
            <ac:picMk id="28" creationId="{0EAFC44E-7F0E-4F46-945A-2615ED5E9597}"/>
          </ac:picMkLst>
        </pc:picChg>
      </pc:sldChg>
      <pc:sldChg chg="addSp delSp modSp mod">
        <pc:chgData name="Ma Teresa Aliaga Peiro" userId="9f877b8d-96f8-4e14-9c57-c0e2c29e4855" providerId="ADAL" clId="{480A0196-2489-40C9-9500-C4B9B4E4C429}" dt="2025-10-14T08:26:24.920" v="301" actId="20577"/>
        <pc:sldMkLst>
          <pc:docMk/>
          <pc:sldMk cId="854093653" sldId="333"/>
        </pc:sldMkLst>
        <pc:spChg chg="del">
          <ac:chgData name="Ma Teresa Aliaga Peiro" userId="9f877b8d-96f8-4e14-9c57-c0e2c29e4855" providerId="ADAL" clId="{480A0196-2489-40C9-9500-C4B9B4E4C429}" dt="2025-10-14T08:04:18.706" v="25" actId="478"/>
          <ac:spMkLst>
            <pc:docMk/>
            <pc:sldMk cId="854093653" sldId="333"/>
            <ac:spMk id="20" creationId="{3B2D8E6E-C5BC-4AEB-9943-30EAFC6C4FC6}"/>
          </ac:spMkLst>
        </pc:spChg>
        <pc:spChg chg="add mod">
          <ac:chgData name="Ma Teresa Aliaga Peiro" userId="9f877b8d-96f8-4e14-9c57-c0e2c29e4855" providerId="ADAL" clId="{480A0196-2489-40C9-9500-C4B9B4E4C429}" dt="2025-10-14T08:08:05.992" v="48"/>
          <ac:spMkLst>
            <pc:docMk/>
            <pc:sldMk cId="854093653" sldId="333"/>
            <ac:spMk id="21" creationId="{ECF027F0-934B-4F8D-9CF1-FBD3F49E9025}"/>
          </ac:spMkLst>
        </pc:spChg>
        <pc:spChg chg="del">
          <ac:chgData name="Ma Teresa Aliaga Peiro" userId="9f877b8d-96f8-4e14-9c57-c0e2c29e4855" providerId="ADAL" clId="{480A0196-2489-40C9-9500-C4B9B4E4C429}" dt="2025-10-14T08:04:18.706" v="25" actId="478"/>
          <ac:spMkLst>
            <pc:docMk/>
            <pc:sldMk cId="854093653" sldId="333"/>
            <ac:spMk id="22" creationId="{7417BB20-8146-43A5-AFAB-6982427A800D}"/>
          </ac:spMkLst>
        </pc:spChg>
        <pc:spChg chg="add mod">
          <ac:chgData name="Ma Teresa Aliaga Peiro" userId="9f877b8d-96f8-4e14-9c57-c0e2c29e4855" providerId="ADAL" clId="{480A0196-2489-40C9-9500-C4B9B4E4C429}" dt="2025-10-14T08:25:52.264" v="234" actId="255"/>
          <ac:spMkLst>
            <pc:docMk/>
            <pc:sldMk cId="854093653" sldId="333"/>
            <ac:spMk id="23" creationId="{604D879D-86C3-4F18-B3F2-90C9791E100F}"/>
          </ac:spMkLst>
        </pc:spChg>
        <pc:spChg chg="add mod">
          <ac:chgData name="Ma Teresa Aliaga Peiro" userId="9f877b8d-96f8-4e14-9c57-c0e2c29e4855" providerId="ADAL" clId="{480A0196-2489-40C9-9500-C4B9B4E4C429}" dt="2025-10-14T08:26:24.920" v="301" actId="20577"/>
          <ac:spMkLst>
            <pc:docMk/>
            <pc:sldMk cId="854093653" sldId="333"/>
            <ac:spMk id="25" creationId="{64D32573-8BDD-4ADB-8649-58CB1E701869}"/>
          </ac:spMkLst>
        </pc:spChg>
        <pc:spChg chg="del">
          <ac:chgData name="Ma Teresa Aliaga Peiro" userId="9f877b8d-96f8-4e14-9c57-c0e2c29e4855" providerId="ADAL" clId="{480A0196-2489-40C9-9500-C4B9B4E4C429}" dt="2025-10-14T08:04:18.706" v="25" actId="478"/>
          <ac:spMkLst>
            <pc:docMk/>
            <pc:sldMk cId="854093653" sldId="333"/>
            <ac:spMk id="30" creationId="{D70B2AA7-4FF5-40CB-B8F6-47F7D958EB32}"/>
          </ac:spMkLst>
        </pc:spChg>
        <pc:picChg chg="del">
          <ac:chgData name="Ma Teresa Aliaga Peiro" userId="9f877b8d-96f8-4e14-9c57-c0e2c29e4855" providerId="ADAL" clId="{480A0196-2489-40C9-9500-C4B9B4E4C429}" dt="2025-10-14T08:04:18.706" v="25" actId="478"/>
          <ac:picMkLst>
            <pc:docMk/>
            <pc:sldMk cId="854093653" sldId="333"/>
            <ac:picMk id="3" creationId="{26887B5D-C34D-3464-9B0A-DB6F6BD1C707}"/>
          </ac:picMkLst>
        </pc:picChg>
        <pc:picChg chg="add mod">
          <ac:chgData name="Ma Teresa Aliaga Peiro" userId="9f877b8d-96f8-4e14-9c57-c0e2c29e4855" providerId="ADAL" clId="{480A0196-2489-40C9-9500-C4B9B4E4C429}" dt="2025-10-14T08:08:05.992" v="48"/>
          <ac:picMkLst>
            <pc:docMk/>
            <pc:sldMk cId="854093653" sldId="333"/>
            <ac:picMk id="26" creationId="{7693E0FE-967A-4569-A681-D81262B985A3}"/>
          </ac:picMkLst>
        </pc:picChg>
        <pc:picChg chg="add mod">
          <ac:chgData name="Ma Teresa Aliaga Peiro" userId="9f877b8d-96f8-4e14-9c57-c0e2c29e4855" providerId="ADAL" clId="{480A0196-2489-40C9-9500-C4B9B4E4C429}" dt="2025-10-14T08:08:05.992" v="48"/>
          <ac:picMkLst>
            <pc:docMk/>
            <pc:sldMk cId="854093653" sldId="333"/>
            <ac:picMk id="27" creationId="{8C1102B1-5780-4871-AD6C-4BF456988356}"/>
          </ac:picMkLst>
        </pc:picChg>
      </pc:sldChg>
      <pc:sldChg chg="addSp delSp modSp mod">
        <pc:chgData name="Ma Teresa Aliaga Peiro" userId="9f877b8d-96f8-4e14-9c57-c0e2c29e4855" providerId="ADAL" clId="{480A0196-2489-40C9-9500-C4B9B4E4C429}" dt="2025-10-14T08:31:42.695" v="395"/>
        <pc:sldMkLst>
          <pc:docMk/>
          <pc:sldMk cId="2784373253" sldId="334"/>
        </pc:sldMkLst>
        <pc:spChg chg="del">
          <ac:chgData name="Ma Teresa Aliaga Peiro" userId="9f877b8d-96f8-4e14-9c57-c0e2c29e4855" providerId="ADAL" clId="{480A0196-2489-40C9-9500-C4B9B4E4C429}" dt="2025-10-14T08:05:10.355" v="29" actId="478"/>
          <ac:spMkLst>
            <pc:docMk/>
            <pc:sldMk cId="2784373253" sldId="334"/>
            <ac:spMk id="20" creationId="{3B2D8E6E-C5BC-4AEB-9943-30EAFC6C4FC6}"/>
          </ac:spMkLst>
        </pc:spChg>
        <pc:spChg chg="add mod">
          <ac:chgData name="Ma Teresa Aliaga Peiro" userId="9f877b8d-96f8-4e14-9c57-c0e2c29e4855" providerId="ADAL" clId="{480A0196-2489-40C9-9500-C4B9B4E4C429}" dt="2025-10-14T08:08:21.093" v="52"/>
          <ac:spMkLst>
            <pc:docMk/>
            <pc:sldMk cId="2784373253" sldId="334"/>
            <ac:spMk id="21" creationId="{60DDAA3E-C731-4880-93D9-A1FFAA1CD8DA}"/>
          </ac:spMkLst>
        </pc:spChg>
        <pc:spChg chg="del">
          <ac:chgData name="Ma Teresa Aliaga Peiro" userId="9f877b8d-96f8-4e14-9c57-c0e2c29e4855" providerId="ADAL" clId="{480A0196-2489-40C9-9500-C4B9B4E4C429}" dt="2025-10-14T08:05:10.355" v="29" actId="478"/>
          <ac:spMkLst>
            <pc:docMk/>
            <pc:sldMk cId="2784373253" sldId="334"/>
            <ac:spMk id="22" creationId="{7417BB20-8146-43A5-AFAB-6982427A800D}"/>
          </ac:spMkLst>
        </pc:spChg>
        <pc:spChg chg="add mod">
          <ac:chgData name="Ma Teresa Aliaga Peiro" userId="9f877b8d-96f8-4e14-9c57-c0e2c29e4855" providerId="ADAL" clId="{480A0196-2489-40C9-9500-C4B9B4E4C429}" dt="2025-10-14T08:31:27.051" v="394" actId="20577"/>
          <ac:spMkLst>
            <pc:docMk/>
            <pc:sldMk cId="2784373253" sldId="334"/>
            <ac:spMk id="23" creationId="{9D2EE8BD-F2D9-48E1-A0CA-EF6C927EEA08}"/>
          </ac:spMkLst>
        </pc:spChg>
        <pc:spChg chg="add mod">
          <ac:chgData name="Ma Teresa Aliaga Peiro" userId="9f877b8d-96f8-4e14-9c57-c0e2c29e4855" providerId="ADAL" clId="{480A0196-2489-40C9-9500-C4B9B4E4C429}" dt="2025-10-14T08:31:42.695" v="395"/>
          <ac:spMkLst>
            <pc:docMk/>
            <pc:sldMk cId="2784373253" sldId="334"/>
            <ac:spMk id="25" creationId="{2981150D-A4DA-4688-808C-ED9AEECBAAC0}"/>
          </ac:spMkLst>
        </pc:spChg>
        <pc:spChg chg="del">
          <ac:chgData name="Ma Teresa Aliaga Peiro" userId="9f877b8d-96f8-4e14-9c57-c0e2c29e4855" providerId="ADAL" clId="{480A0196-2489-40C9-9500-C4B9B4E4C429}" dt="2025-10-14T08:05:10.355" v="29" actId="478"/>
          <ac:spMkLst>
            <pc:docMk/>
            <pc:sldMk cId="2784373253" sldId="334"/>
            <ac:spMk id="30" creationId="{D70B2AA7-4FF5-40CB-B8F6-47F7D958EB32}"/>
          </ac:spMkLst>
        </pc:spChg>
        <pc:picChg chg="del">
          <ac:chgData name="Ma Teresa Aliaga Peiro" userId="9f877b8d-96f8-4e14-9c57-c0e2c29e4855" providerId="ADAL" clId="{480A0196-2489-40C9-9500-C4B9B4E4C429}" dt="2025-10-14T08:05:10.355" v="29" actId="478"/>
          <ac:picMkLst>
            <pc:docMk/>
            <pc:sldMk cId="2784373253" sldId="334"/>
            <ac:picMk id="3" creationId="{26887B5D-C34D-3464-9B0A-DB6F6BD1C707}"/>
          </ac:picMkLst>
        </pc:picChg>
        <pc:picChg chg="add mod">
          <ac:chgData name="Ma Teresa Aliaga Peiro" userId="9f877b8d-96f8-4e14-9c57-c0e2c29e4855" providerId="ADAL" clId="{480A0196-2489-40C9-9500-C4B9B4E4C429}" dt="2025-10-14T08:08:21.093" v="52"/>
          <ac:picMkLst>
            <pc:docMk/>
            <pc:sldMk cId="2784373253" sldId="334"/>
            <ac:picMk id="26" creationId="{FCCB11B3-A357-4980-B3F9-C9AF8EC90345}"/>
          </ac:picMkLst>
        </pc:picChg>
        <pc:picChg chg="add mod">
          <ac:chgData name="Ma Teresa Aliaga Peiro" userId="9f877b8d-96f8-4e14-9c57-c0e2c29e4855" providerId="ADAL" clId="{480A0196-2489-40C9-9500-C4B9B4E4C429}" dt="2025-10-14T08:08:21.093" v="52"/>
          <ac:picMkLst>
            <pc:docMk/>
            <pc:sldMk cId="2784373253" sldId="334"/>
            <ac:picMk id="27" creationId="{322ED6EA-EB26-4430-BC6F-7609F997EC9A}"/>
          </ac:picMkLst>
        </pc:picChg>
      </pc:sldChg>
      <pc:sldChg chg="addSp delSp modSp mod">
        <pc:chgData name="Ma Teresa Aliaga Peiro" userId="9f877b8d-96f8-4e14-9c57-c0e2c29e4855" providerId="ADAL" clId="{480A0196-2489-40C9-9500-C4B9B4E4C429}" dt="2025-10-14T08:42:31.012" v="693" actId="1035"/>
        <pc:sldMkLst>
          <pc:docMk/>
          <pc:sldMk cId="3299940054" sldId="335"/>
        </pc:sldMkLst>
        <pc:spChg chg="add mod">
          <ac:chgData name="Ma Teresa Aliaga Peiro" userId="9f877b8d-96f8-4e14-9c57-c0e2c29e4855" providerId="ADAL" clId="{480A0196-2489-40C9-9500-C4B9B4E4C429}" dt="2025-10-14T08:08:44.904" v="59"/>
          <ac:spMkLst>
            <pc:docMk/>
            <pc:sldMk cId="3299940054" sldId="335"/>
            <ac:spMk id="17" creationId="{44411EF5-845E-4D15-AC11-ADE00429FD42}"/>
          </ac:spMkLst>
        </pc:spChg>
        <pc:spChg chg="add mod">
          <ac:chgData name="Ma Teresa Aliaga Peiro" userId="9f877b8d-96f8-4e14-9c57-c0e2c29e4855" providerId="ADAL" clId="{480A0196-2489-40C9-9500-C4B9B4E4C429}" dt="2025-10-14T08:41:51.660" v="646"/>
          <ac:spMkLst>
            <pc:docMk/>
            <pc:sldMk cId="3299940054" sldId="335"/>
            <ac:spMk id="18" creationId="{2574880A-3EB6-4D49-A72C-FF919353A0DD}"/>
          </ac:spMkLst>
        </pc:spChg>
        <pc:spChg chg="add mod">
          <ac:chgData name="Ma Teresa Aliaga Peiro" userId="9f877b8d-96f8-4e14-9c57-c0e2c29e4855" providerId="ADAL" clId="{480A0196-2489-40C9-9500-C4B9B4E4C429}" dt="2025-10-14T08:42:31.012" v="693" actId="1035"/>
          <ac:spMkLst>
            <pc:docMk/>
            <pc:sldMk cId="3299940054" sldId="335"/>
            <ac:spMk id="19" creationId="{6EF99C63-714D-4BAE-AA91-2E7D6DA22E84}"/>
          </ac:spMkLst>
        </pc:spChg>
        <pc:spChg chg="del">
          <ac:chgData name="Ma Teresa Aliaga Peiro" userId="9f877b8d-96f8-4e14-9c57-c0e2c29e4855" providerId="ADAL" clId="{480A0196-2489-40C9-9500-C4B9B4E4C429}" dt="2025-10-14T08:06:40.231" v="39" actId="478"/>
          <ac:spMkLst>
            <pc:docMk/>
            <pc:sldMk cId="3299940054" sldId="335"/>
            <ac:spMk id="20" creationId="{3B2D8E6E-C5BC-4AEB-9943-30EAFC6C4FC6}"/>
          </ac:spMkLst>
        </pc:spChg>
        <pc:spChg chg="del">
          <ac:chgData name="Ma Teresa Aliaga Peiro" userId="9f877b8d-96f8-4e14-9c57-c0e2c29e4855" providerId="ADAL" clId="{480A0196-2489-40C9-9500-C4B9B4E4C429}" dt="2025-10-14T08:06:40.231" v="39" actId="478"/>
          <ac:spMkLst>
            <pc:docMk/>
            <pc:sldMk cId="3299940054" sldId="335"/>
            <ac:spMk id="22" creationId="{7417BB20-8146-43A5-AFAB-6982427A800D}"/>
          </ac:spMkLst>
        </pc:spChg>
        <pc:spChg chg="del">
          <ac:chgData name="Ma Teresa Aliaga Peiro" userId="9f877b8d-96f8-4e14-9c57-c0e2c29e4855" providerId="ADAL" clId="{480A0196-2489-40C9-9500-C4B9B4E4C429}" dt="2025-10-14T08:06:40.231" v="39" actId="478"/>
          <ac:spMkLst>
            <pc:docMk/>
            <pc:sldMk cId="3299940054" sldId="335"/>
            <ac:spMk id="30" creationId="{D70B2AA7-4FF5-40CB-B8F6-47F7D958EB32}"/>
          </ac:spMkLst>
        </pc:spChg>
        <pc:picChg chg="del">
          <ac:chgData name="Ma Teresa Aliaga Peiro" userId="9f877b8d-96f8-4e14-9c57-c0e2c29e4855" providerId="ADAL" clId="{480A0196-2489-40C9-9500-C4B9B4E4C429}" dt="2025-10-14T08:06:40.231" v="39" actId="478"/>
          <ac:picMkLst>
            <pc:docMk/>
            <pc:sldMk cId="3299940054" sldId="335"/>
            <ac:picMk id="3" creationId="{26887B5D-C34D-3464-9B0A-DB6F6BD1C707}"/>
          </ac:picMkLst>
        </pc:picChg>
        <pc:picChg chg="add mod">
          <ac:chgData name="Ma Teresa Aliaga Peiro" userId="9f877b8d-96f8-4e14-9c57-c0e2c29e4855" providerId="ADAL" clId="{480A0196-2489-40C9-9500-C4B9B4E4C429}" dt="2025-10-14T08:08:44.904" v="59"/>
          <ac:picMkLst>
            <pc:docMk/>
            <pc:sldMk cId="3299940054" sldId="335"/>
            <ac:picMk id="21" creationId="{96C21CF7-E200-4C08-BE21-D9C825B393BA}"/>
          </ac:picMkLst>
        </pc:picChg>
        <pc:picChg chg="add mod">
          <ac:chgData name="Ma Teresa Aliaga Peiro" userId="9f877b8d-96f8-4e14-9c57-c0e2c29e4855" providerId="ADAL" clId="{480A0196-2489-40C9-9500-C4B9B4E4C429}" dt="2025-10-14T08:08:44.904" v="59"/>
          <ac:picMkLst>
            <pc:docMk/>
            <pc:sldMk cId="3299940054" sldId="335"/>
            <ac:picMk id="23" creationId="{F9F412A9-7F3E-4060-BFA8-2EDEC202FFF9}"/>
          </ac:picMkLst>
        </pc:picChg>
      </pc:sldChg>
      <pc:sldChg chg="addSp modSp mod">
        <pc:chgData name="Ma Teresa Aliaga Peiro" userId="9f877b8d-96f8-4e14-9c57-c0e2c29e4855" providerId="ADAL" clId="{480A0196-2489-40C9-9500-C4B9B4E4C429}" dt="2025-10-14T08:50:05.040" v="834" actId="1076"/>
        <pc:sldMkLst>
          <pc:docMk/>
          <pc:sldMk cId="1521640033" sldId="336"/>
        </pc:sldMkLst>
        <pc:picChg chg="add mod">
          <ac:chgData name="Ma Teresa Aliaga Peiro" userId="9f877b8d-96f8-4e14-9c57-c0e2c29e4855" providerId="ADAL" clId="{480A0196-2489-40C9-9500-C4B9B4E4C429}" dt="2025-10-14T08:50:05.040" v="834" actId="1076"/>
          <ac:picMkLst>
            <pc:docMk/>
            <pc:sldMk cId="1521640033" sldId="336"/>
            <ac:picMk id="3" creationId="{FEAEF4A3-BCFD-416D-9518-F7FCA3B8ABFA}"/>
          </ac:picMkLst>
        </pc:picChg>
      </pc:sldChg>
      <pc:sldChg chg="addSp delSp modSp mod">
        <pc:chgData name="Ma Teresa Aliaga Peiro" userId="9f877b8d-96f8-4e14-9c57-c0e2c29e4855" providerId="ADAL" clId="{480A0196-2489-40C9-9500-C4B9B4E4C429}" dt="2025-10-14T08:10:28.542" v="66"/>
        <pc:sldMkLst>
          <pc:docMk/>
          <pc:sldMk cId="3337347020" sldId="337"/>
        </pc:sldMkLst>
        <pc:spChg chg="del">
          <ac:chgData name="Ma Teresa Aliaga Peiro" userId="9f877b8d-96f8-4e14-9c57-c0e2c29e4855" providerId="ADAL" clId="{480A0196-2489-40C9-9500-C4B9B4E4C429}" dt="2025-10-14T08:02:27.928" v="20" actId="478"/>
          <ac:spMkLst>
            <pc:docMk/>
            <pc:sldMk cId="3337347020" sldId="337"/>
            <ac:spMk id="20" creationId="{3B2D8E6E-C5BC-4AEB-9943-30EAFC6C4FC6}"/>
          </ac:spMkLst>
        </pc:spChg>
        <pc:spChg chg="del">
          <ac:chgData name="Ma Teresa Aliaga Peiro" userId="9f877b8d-96f8-4e14-9c57-c0e2c29e4855" providerId="ADAL" clId="{480A0196-2489-40C9-9500-C4B9B4E4C429}" dt="2025-10-14T08:02:27.928" v="20" actId="478"/>
          <ac:spMkLst>
            <pc:docMk/>
            <pc:sldMk cId="3337347020" sldId="337"/>
            <ac:spMk id="22" creationId="{7417BB20-8146-43A5-AFAB-6982427A800D}"/>
          </ac:spMkLst>
        </pc:spChg>
        <pc:spChg chg="add mod">
          <ac:chgData name="Ma Teresa Aliaga Peiro" userId="9f877b8d-96f8-4e14-9c57-c0e2c29e4855" providerId="ADAL" clId="{480A0196-2489-40C9-9500-C4B9B4E4C429}" dt="2025-10-14T08:02:50.332" v="21"/>
          <ac:spMkLst>
            <pc:docMk/>
            <pc:sldMk cId="3337347020" sldId="337"/>
            <ac:spMk id="29" creationId="{209688FB-2023-4F94-AD17-C073EB5A9E32}"/>
          </ac:spMkLst>
        </pc:spChg>
        <pc:spChg chg="del">
          <ac:chgData name="Ma Teresa Aliaga Peiro" userId="9f877b8d-96f8-4e14-9c57-c0e2c29e4855" providerId="ADAL" clId="{480A0196-2489-40C9-9500-C4B9B4E4C429}" dt="2025-10-14T08:02:27.928" v="20" actId="478"/>
          <ac:spMkLst>
            <pc:docMk/>
            <pc:sldMk cId="3337347020" sldId="337"/>
            <ac:spMk id="30" creationId="{D70B2AA7-4FF5-40CB-B8F6-47F7D958EB32}"/>
          </ac:spMkLst>
        </pc:spChg>
        <pc:spChg chg="add mod">
          <ac:chgData name="Ma Teresa Aliaga Peiro" userId="9f877b8d-96f8-4e14-9c57-c0e2c29e4855" providerId="ADAL" clId="{480A0196-2489-40C9-9500-C4B9B4E4C429}" dt="2025-10-14T08:10:08.692" v="65" actId="255"/>
          <ac:spMkLst>
            <pc:docMk/>
            <pc:sldMk cId="3337347020" sldId="337"/>
            <ac:spMk id="31" creationId="{FA9A1394-5AED-4DC1-B51F-D14220AA840C}"/>
          </ac:spMkLst>
        </pc:spChg>
        <pc:spChg chg="add mod">
          <ac:chgData name="Ma Teresa Aliaga Peiro" userId="9f877b8d-96f8-4e14-9c57-c0e2c29e4855" providerId="ADAL" clId="{480A0196-2489-40C9-9500-C4B9B4E4C429}" dt="2025-10-14T08:10:28.542" v="66"/>
          <ac:spMkLst>
            <pc:docMk/>
            <pc:sldMk cId="3337347020" sldId="337"/>
            <ac:spMk id="32" creationId="{65D5B6BE-006E-4EA2-B9E3-BE7D9C07A7D9}"/>
          </ac:spMkLst>
        </pc:spChg>
        <pc:picChg chg="del">
          <ac:chgData name="Ma Teresa Aliaga Peiro" userId="9f877b8d-96f8-4e14-9c57-c0e2c29e4855" providerId="ADAL" clId="{480A0196-2489-40C9-9500-C4B9B4E4C429}" dt="2025-10-14T08:02:27.928" v="20" actId="478"/>
          <ac:picMkLst>
            <pc:docMk/>
            <pc:sldMk cId="3337347020" sldId="337"/>
            <ac:picMk id="3" creationId="{26887B5D-C34D-3464-9B0A-DB6F6BD1C707}"/>
          </ac:picMkLst>
        </pc:picChg>
        <pc:picChg chg="add mod">
          <ac:chgData name="Ma Teresa Aliaga Peiro" userId="9f877b8d-96f8-4e14-9c57-c0e2c29e4855" providerId="ADAL" clId="{480A0196-2489-40C9-9500-C4B9B4E4C429}" dt="2025-10-14T08:02:50.332" v="21"/>
          <ac:picMkLst>
            <pc:docMk/>
            <pc:sldMk cId="3337347020" sldId="337"/>
            <ac:picMk id="33" creationId="{AF30ACDE-DD3D-4B3F-AD28-DBC4519D9A76}"/>
          </ac:picMkLst>
        </pc:picChg>
        <pc:picChg chg="add mod">
          <ac:chgData name="Ma Teresa Aliaga Peiro" userId="9f877b8d-96f8-4e14-9c57-c0e2c29e4855" providerId="ADAL" clId="{480A0196-2489-40C9-9500-C4B9B4E4C429}" dt="2025-10-14T08:02:50.332" v="21"/>
          <ac:picMkLst>
            <pc:docMk/>
            <pc:sldMk cId="3337347020" sldId="337"/>
            <ac:picMk id="34" creationId="{8569F8A7-1E2C-489D-8A17-EF5FEB63E716}"/>
          </ac:picMkLst>
        </pc:picChg>
      </pc:sldChg>
      <pc:sldChg chg="modSp del mod">
        <pc:chgData name="Ma Teresa Aliaga Peiro" userId="9f877b8d-96f8-4e14-9c57-c0e2c29e4855" providerId="ADAL" clId="{480A0196-2489-40C9-9500-C4B9B4E4C429}" dt="2025-10-14T08:49:32.464" v="832" actId="2696"/>
        <pc:sldMkLst>
          <pc:docMk/>
          <pc:sldMk cId="737079122" sldId="338"/>
        </pc:sldMkLst>
        <pc:spChg chg="mod">
          <ac:chgData name="Ma Teresa Aliaga Peiro" userId="9f877b8d-96f8-4e14-9c57-c0e2c29e4855" providerId="ADAL" clId="{480A0196-2489-40C9-9500-C4B9B4E4C429}" dt="2025-10-14T08:49:24.693" v="831" actId="1036"/>
          <ac:spMkLst>
            <pc:docMk/>
            <pc:sldMk cId="737079122" sldId="338"/>
            <ac:spMk id="22" creationId="{7417BB20-8146-43A5-AFAB-6982427A800D}"/>
          </ac:spMkLst>
        </pc:spChg>
      </pc:sldChg>
      <pc:sldChg chg="addSp delSp modSp mod">
        <pc:chgData name="Ma Teresa Aliaga Peiro" userId="9f877b8d-96f8-4e14-9c57-c0e2c29e4855" providerId="ADAL" clId="{480A0196-2489-40C9-9500-C4B9B4E4C429}" dt="2025-10-14T08:46:12.639" v="797" actId="20577"/>
        <pc:sldMkLst>
          <pc:docMk/>
          <pc:sldMk cId="2911772737" sldId="339"/>
        </pc:sldMkLst>
        <pc:spChg chg="add mod">
          <ac:chgData name="Ma Teresa Aliaga Peiro" userId="9f877b8d-96f8-4e14-9c57-c0e2c29e4855" providerId="ADAL" clId="{480A0196-2489-40C9-9500-C4B9B4E4C429}" dt="2025-10-14T08:08:51.129" v="61"/>
          <ac:spMkLst>
            <pc:docMk/>
            <pc:sldMk cId="2911772737" sldId="339"/>
            <ac:spMk id="19" creationId="{5B1EED95-C736-4BA4-91CE-C2E5138CDF0E}"/>
          </ac:spMkLst>
        </pc:spChg>
        <pc:spChg chg="del">
          <ac:chgData name="Ma Teresa Aliaga Peiro" userId="9f877b8d-96f8-4e14-9c57-c0e2c29e4855" providerId="ADAL" clId="{480A0196-2489-40C9-9500-C4B9B4E4C429}" dt="2025-10-14T08:07:05.534" v="42" actId="478"/>
          <ac:spMkLst>
            <pc:docMk/>
            <pc:sldMk cId="2911772737" sldId="339"/>
            <ac:spMk id="20" creationId="{3B2D8E6E-C5BC-4AEB-9943-30EAFC6C4FC6}"/>
          </ac:spMkLst>
        </pc:spChg>
        <pc:spChg chg="add mod">
          <ac:chgData name="Ma Teresa Aliaga Peiro" userId="9f877b8d-96f8-4e14-9c57-c0e2c29e4855" providerId="ADAL" clId="{480A0196-2489-40C9-9500-C4B9B4E4C429}" dt="2025-10-14T08:45:47.859" v="761"/>
          <ac:spMkLst>
            <pc:docMk/>
            <pc:sldMk cId="2911772737" sldId="339"/>
            <ac:spMk id="21" creationId="{047D9608-F14D-4165-908C-B9794DF094E9}"/>
          </ac:spMkLst>
        </pc:spChg>
        <pc:spChg chg="del">
          <ac:chgData name="Ma Teresa Aliaga Peiro" userId="9f877b8d-96f8-4e14-9c57-c0e2c29e4855" providerId="ADAL" clId="{480A0196-2489-40C9-9500-C4B9B4E4C429}" dt="2025-10-14T08:07:05.534" v="42" actId="478"/>
          <ac:spMkLst>
            <pc:docMk/>
            <pc:sldMk cId="2911772737" sldId="339"/>
            <ac:spMk id="22" creationId="{7417BB20-8146-43A5-AFAB-6982427A800D}"/>
          </ac:spMkLst>
        </pc:spChg>
        <pc:spChg chg="add mod">
          <ac:chgData name="Ma Teresa Aliaga Peiro" userId="9f877b8d-96f8-4e14-9c57-c0e2c29e4855" providerId="ADAL" clId="{480A0196-2489-40C9-9500-C4B9B4E4C429}" dt="2025-10-14T08:46:12.639" v="797" actId="20577"/>
          <ac:spMkLst>
            <pc:docMk/>
            <pc:sldMk cId="2911772737" sldId="339"/>
            <ac:spMk id="25" creationId="{8AA4A464-0995-44FE-8253-3A3AE4BE8C80}"/>
          </ac:spMkLst>
        </pc:spChg>
        <pc:spChg chg="del">
          <ac:chgData name="Ma Teresa Aliaga Peiro" userId="9f877b8d-96f8-4e14-9c57-c0e2c29e4855" providerId="ADAL" clId="{480A0196-2489-40C9-9500-C4B9B4E4C429}" dt="2025-10-14T08:07:05.534" v="42" actId="478"/>
          <ac:spMkLst>
            <pc:docMk/>
            <pc:sldMk cId="2911772737" sldId="339"/>
            <ac:spMk id="30" creationId="{D70B2AA7-4FF5-40CB-B8F6-47F7D958EB32}"/>
          </ac:spMkLst>
        </pc:spChg>
        <pc:picChg chg="del">
          <ac:chgData name="Ma Teresa Aliaga Peiro" userId="9f877b8d-96f8-4e14-9c57-c0e2c29e4855" providerId="ADAL" clId="{480A0196-2489-40C9-9500-C4B9B4E4C429}" dt="2025-10-14T08:07:05.534" v="42" actId="478"/>
          <ac:picMkLst>
            <pc:docMk/>
            <pc:sldMk cId="2911772737" sldId="339"/>
            <ac:picMk id="3" creationId="{26887B5D-C34D-3464-9B0A-DB6F6BD1C707}"/>
          </ac:picMkLst>
        </pc:picChg>
        <pc:picChg chg="add mod">
          <ac:chgData name="Ma Teresa Aliaga Peiro" userId="9f877b8d-96f8-4e14-9c57-c0e2c29e4855" providerId="ADAL" clId="{480A0196-2489-40C9-9500-C4B9B4E4C429}" dt="2025-10-14T08:08:51.129" v="61"/>
          <ac:picMkLst>
            <pc:docMk/>
            <pc:sldMk cId="2911772737" sldId="339"/>
            <ac:picMk id="26" creationId="{D70F8B45-17D7-40EA-B866-308195C9B922}"/>
          </ac:picMkLst>
        </pc:picChg>
        <pc:picChg chg="add mod">
          <ac:chgData name="Ma Teresa Aliaga Peiro" userId="9f877b8d-96f8-4e14-9c57-c0e2c29e4855" providerId="ADAL" clId="{480A0196-2489-40C9-9500-C4B9B4E4C429}" dt="2025-10-14T08:08:51.129" v="61"/>
          <ac:picMkLst>
            <pc:docMk/>
            <pc:sldMk cId="2911772737" sldId="339"/>
            <ac:picMk id="27" creationId="{028B934B-CC69-4C59-A7C8-DE6CB8AA5621}"/>
          </ac:picMkLst>
        </pc:picChg>
      </pc:sldChg>
      <pc:sldChg chg="addSp delSp modSp mod">
        <pc:chgData name="Ma Teresa Aliaga Peiro" userId="9f877b8d-96f8-4e14-9c57-c0e2c29e4855" providerId="ADAL" clId="{480A0196-2489-40C9-9500-C4B9B4E4C429}" dt="2025-10-14T08:44:31.577" v="757" actId="20577"/>
        <pc:sldMkLst>
          <pc:docMk/>
          <pc:sldMk cId="1951147814" sldId="340"/>
        </pc:sldMkLst>
        <pc:spChg chg="add mod">
          <ac:chgData name="Ma Teresa Aliaga Peiro" userId="9f877b8d-96f8-4e14-9c57-c0e2c29e4855" providerId="ADAL" clId="{480A0196-2489-40C9-9500-C4B9B4E4C429}" dt="2025-10-14T08:08:48.255" v="60"/>
          <ac:spMkLst>
            <pc:docMk/>
            <pc:sldMk cId="1951147814" sldId="340"/>
            <ac:spMk id="15" creationId="{C1CDEC89-148D-46AD-A97D-144516AA0B1A}"/>
          </ac:spMkLst>
        </pc:spChg>
        <pc:spChg chg="add mod">
          <ac:chgData name="Ma Teresa Aliaga Peiro" userId="9f877b8d-96f8-4e14-9c57-c0e2c29e4855" providerId="ADAL" clId="{480A0196-2489-40C9-9500-C4B9B4E4C429}" dt="2025-10-14T08:44:02.183" v="717" actId="20577"/>
          <ac:spMkLst>
            <pc:docMk/>
            <pc:sldMk cId="1951147814" sldId="340"/>
            <ac:spMk id="16" creationId="{F5F8B8F1-F306-43DD-9E76-E1866C357DD7}"/>
          </ac:spMkLst>
        </pc:spChg>
        <pc:spChg chg="add mod">
          <ac:chgData name="Ma Teresa Aliaga Peiro" userId="9f877b8d-96f8-4e14-9c57-c0e2c29e4855" providerId="ADAL" clId="{480A0196-2489-40C9-9500-C4B9B4E4C429}" dt="2025-10-14T08:44:31.577" v="757" actId="20577"/>
          <ac:spMkLst>
            <pc:docMk/>
            <pc:sldMk cId="1951147814" sldId="340"/>
            <ac:spMk id="17" creationId="{4719FD29-300E-4E07-A761-43F41A81DAE4}"/>
          </ac:spMkLst>
        </pc:spChg>
        <pc:spChg chg="del">
          <ac:chgData name="Ma Teresa Aliaga Peiro" userId="9f877b8d-96f8-4e14-9c57-c0e2c29e4855" providerId="ADAL" clId="{480A0196-2489-40C9-9500-C4B9B4E4C429}" dt="2025-10-14T08:06:52.608" v="40" actId="478"/>
          <ac:spMkLst>
            <pc:docMk/>
            <pc:sldMk cId="1951147814" sldId="340"/>
            <ac:spMk id="20" creationId="{3B2D8E6E-C5BC-4AEB-9943-30EAFC6C4FC6}"/>
          </ac:spMkLst>
        </pc:spChg>
        <pc:spChg chg="del">
          <ac:chgData name="Ma Teresa Aliaga Peiro" userId="9f877b8d-96f8-4e14-9c57-c0e2c29e4855" providerId="ADAL" clId="{480A0196-2489-40C9-9500-C4B9B4E4C429}" dt="2025-10-14T08:06:52.608" v="40" actId="478"/>
          <ac:spMkLst>
            <pc:docMk/>
            <pc:sldMk cId="1951147814" sldId="340"/>
            <ac:spMk id="22" creationId="{7417BB20-8146-43A5-AFAB-6982427A800D}"/>
          </ac:spMkLst>
        </pc:spChg>
        <pc:spChg chg="del">
          <ac:chgData name="Ma Teresa Aliaga Peiro" userId="9f877b8d-96f8-4e14-9c57-c0e2c29e4855" providerId="ADAL" clId="{480A0196-2489-40C9-9500-C4B9B4E4C429}" dt="2025-10-14T08:06:53.603" v="41" actId="478"/>
          <ac:spMkLst>
            <pc:docMk/>
            <pc:sldMk cId="1951147814" sldId="340"/>
            <ac:spMk id="30" creationId="{D70B2AA7-4FF5-40CB-B8F6-47F7D958EB32}"/>
          </ac:spMkLst>
        </pc:spChg>
        <pc:picChg chg="del">
          <ac:chgData name="Ma Teresa Aliaga Peiro" userId="9f877b8d-96f8-4e14-9c57-c0e2c29e4855" providerId="ADAL" clId="{480A0196-2489-40C9-9500-C4B9B4E4C429}" dt="2025-10-14T08:06:52.608" v="40" actId="478"/>
          <ac:picMkLst>
            <pc:docMk/>
            <pc:sldMk cId="1951147814" sldId="340"/>
            <ac:picMk id="3" creationId="{26887B5D-C34D-3464-9B0A-DB6F6BD1C707}"/>
          </ac:picMkLst>
        </pc:picChg>
        <pc:picChg chg="add mod">
          <ac:chgData name="Ma Teresa Aliaga Peiro" userId="9f877b8d-96f8-4e14-9c57-c0e2c29e4855" providerId="ADAL" clId="{480A0196-2489-40C9-9500-C4B9B4E4C429}" dt="2025-10-14T08:08:48.255" v="60"/>
          <ac:picMkLst>
            <pc:docMk/>
            <pc:sldMk cId="1951147814" sldId="340"/>
            <ac:picMk id="18" creationId="{44E79772-B9D0-4259-B8D3-FA5E26F08614}"/>
          </ac:picMkLst>
        </pc:picChg>
        <pc:picChg chg="add mod">
          <ac:chgData name="Ma Teresa Aliaga Peiro" userId="9f877b8d-96f8-4e14-9c57-c0e2c29e4855" providerId="ADAL" clId="{480A0196-2489-40C9-9500-C4B9B4E4C429}" dt="2025-10-14T08:08:48.255" v="60"/>
          <ac:picMkLst>
            <pc:docMk/>
            <pc:sldMk cId="1951147814" sldId="340"/>
            <ac:picMk id="19" creationId="{BE935118-CF1D-492C-94D2-AABD6B73B39B}"/>
          </ac:picMkLst>
        </pc:picChg>
      </pc:sldChg>
      <pc:sldChg chg="addSp delSp modSp mod">
        <pc:chgData name="Ma Teresa Aliaga Peiro" userId="9f877b8d-96f8-4e14-9c57-c0e2c29e4855" providerId="ADAL" clId="{480A0196-2489-40C9-9500-C4B9B4E4C429}" dt="2025-10-14T08:40:57.234" v="642" actId="20577"/>
        <pc:sldMkLst>
          <pc:docMk/>
          <pc:sldMk cId="1853594288" sldId="341"/>
        </pc:sldMkLst>
        <pc:spChg chg="del">
          <ac:chgData name="Ma Teresa Aliaga Peiro" userId="9f877b8d-96f8-4e14-9c57-c0e2c29e4855" providerId="ADAL" clId="{480A0196-2489-40C9-9500-C4B9B4E4C429}" dt="2025-10-14T08:06:27.776" v="38" actId="478"/>
          <ac:spMkLst>
            <pc:docMk/>
            <pc:sldMk cId="1853594288" sldId="341"/>
            <ac:spMk id="20" creationId="{3B2D8E6E-C5BC-4AEB-9943-30EAFC6C4FC6}"/>
          </ac:spMkLst>
        </pc:spChg>
        <pc:spChg chg="del">
          <ac:chgData name="Ma Teresa Aliaga Peiro" userId="9f877b8d-96f8-4e14-9c57-c0e2c29e4855" providerId="ADAL" clId="{480A0196-2489-40C9-9500-C4B9B4E4C429}" dt="2025-10-14T08:06:27.776" v="38" actId="478"/>
          <ac:spMkLst>
            <pc:docMk/>
            <pc:sldMk cId="1853594288" sldId="341"/>
            <ac:spMk id="22" creationId="{7417BB20-8146-43A5-AFAB-6982427A800D}"/>
          </ac:spMkLst>
        </pc:spChg>
        <pc:spChg chg="add mod">
          <ac:chgData name="Ma Teresa Aliaga Peiro" userId="9f877b8d-96f8-4e14-9c57-c0e2c29e4855" providerId="ADAL" clId="{480A0196-2489-40C9-9500-C4B9B4E4C429}" dt="2025-10-14T08:08:41.678" v="58"/>
          <ac:spMkLst>
            <pc:docMk/>
            <pc:sldMk cId="1853594288" sldId="341"/>
            <ac:spMk id="23" creationId="{2A7B1A6C-72EE-4D7E-BB52-6DAA17AF5458}"/>
          </ac:spMkLst>
        </pc:spChg>
        <pc:spChg chg="add mod">
          <ac:chgData name="Ma Teresa Aliaga Peiro" userId="9f877b8d-96f8-4e14-9c57-c0e2c29e4855" providerId="ADAL" clId="{480A0196-2489-40C9-9500-C4B9B4E4C429}" dt="2025-10-14T08:40:31.348" v="605"/>
          <ac:spMkLst>
            <pc:docMk/>
            <pc:sldMk cId="1853594288" sldId="341"/>
            <ac:spMk id="26" creationId="{1ACDBF05-1FC6-4E01-BC25-492C24864E8C}"/>
          </ac:spMkLst>
        </pc:spChg>
        <pc:spChg chg="add mod">
          <ac:chgData name="Ma Teresa Aliaga Peiro" userId="9f877b8d-96f8-4e14-9c57-c0e2c29e4855" providerId="ADAL" clId="{480A0196-2489-40C9-9500-C4B9B4E4C429}" dt="2025-10-14T08:40:57.234" v="642" actId="20577"/>
          <ac:spMkLst>
            <pc:docMk/>
            <pc:sldMk cId="1853594288" sldId="341"/>
            <ac:spMk id="27" creationId="{81F388BE-60AA-44BA-8D60-D8455FB5D87B}"/>
          </ac:spMkLst>
        </pc:spChg>
        <pc:spChg chg="del">
          <ac:chgData name="Ma Teresa Aliaga Peiro" userId="9f877b8d-96f8-4e14-9c57-c0e2c29e4855" providerId="ADAL" clId="{480A0196-2489-40C9-9500-C4B9B4E4C429}" dt="2025-10-14T08:06:27.776" v="38" actId="478"/>
          <ac:spMkLst>
            <pc:docMk/>
            <pc:sldMk cId="1853594288" sldId="341"/>
            <ac:spMk id="30" creationId="{D70B2AA7-4FF5-40CB-B8F6-47F7D958EB32}"/>
          </ac:spMkLst>
        </pc:spChg>
        <pc:picChg chg="del">
          <ac:chgData name="Ma Teresa Aliaga Peiro" userId="9f877b8d-96f8-4e14-9c57-c0e2c29e4855" providerId="ADAL" clId="{480A0196-2489-40C9-9500-C4B9B4E4C429}" dt="2025-10-14T08:06:27.776" v="38" actId="478"/>
          <ac:picMkLst>
            <pc:docMk/>
            <pc:sldMk cId="1853594288" sldId="341"/>
            <ac:picMk id="3" creationId="{26887B5D-C34D-3464-9B0A-DB6F6BD1C707}"/>
          </ac:picMkLst>
        </pc:picChg>
        <pc:picChg chg="add mod">
          <ac:chgData name="Ma Teresa Aliaga Peiro" userId="9f877b8d-96f8-4e14-9c57-c0e2c29e4855" providerId="ADAL" clId="{480A0196-2489-40C9-9500-C4B9B4E4C429}" dt="2025-10-14T08:08:41.678" v="58"/>
          <ac:picMkLst>
            <pc:docMk/>
            <pc:sldMk cId="1853594288" sldId="341"/>
            <ac:picMk id="28" creationId="{1E83E64B-6D45-4209-BB5A-6645F6FF9CF6}"/>
          </ac:picMkLst>
        </pc:picChg>
        <pc:picChg chg="add mod">
          <ac:chgData name="Ma Teresa Aliaga Peiro" userId="9f877b8d-96f8-4e14-9c57-c0e2c29e4855" providerId="ADAL" clId="{480A0196-2489-40C9-9500-C4B9B4E4C429}" dt="2025-10-14T08:08:41.678" v="58"/>
          <ac:picMkLst>
            <pc:docMk/>
            <pc:sldMk cId="1853594288" sldId="341"/>
            <ac:picMk id="29" creationId="{A3484172-5F55-4B84-AA6A-77D753FC00BE}"/>
          </ac:picMkLst>
        </pc:picChg>
      </pc:sldChg>
      <pc:sldChg chg="addSp delSp modSp mod">
        <pc:chgData name="Ma Teresa Aliaga Peiro" userId="9f877b8d-96f8-4e14-9c57-c0e2c29e4855" providerId="ADAL" clId="{480A0196-2489-40C9-9500-C4B9B4E4C429}" dt="2025-10-14T08:24:42.368" v="228" actId="20577"/>
        <pc:sldMkLst>
          <pc:docMk/>
          <pc:sldMk cId="3606550048" sldId="343"/>
        </pc:sldMkLst>
        <pc:spChg chg="add mod">
          <ac:chgData name="Ma Teresa Aliaga Peiro" userId="9f877b8d-96f8-4e14-9c57-c0e2c29e4855" providerId="ADAL" clId="{480A0196-2489-40C9-9500-C4B9B4E4C429}" dt="2025-10-14T08:08:01.573" v="47"/>
          <ac:spMkLst>
            <pc:docMk/>
            <pc:sldMk cId="3606550048" sldId="343"/>
            <ac:spMk id="15" creationId="{71B22113-B4C0-4241-80AC-37773A99F03F}"/>
          </ac:spMkLst>
        </pc:spChg>
        <pc:spChg chg="add mod">
          <ac:chgData name="Ma Teresa Aliaga Peiro" userId="9f877b8d-96f8-4e14-9c57-c0e2c29e4855" providerId="ADAL" clId="{480A0196-2489-40C9-9500-C4B9B4E4C429}" dt="2025-10-14T08:23:29.378" v="222" actId="1035"/>
          <ac:spMkLst>
            <pc:docMk/>
            <pc:sldMk cId="3606550048" sldId="343"/>
            <ac:spMk id="16" creationId="{66B37B9E-E7FC-420A-9D20-53C0556E0E06}"/>
          </ac:spMkLst>
        </pc:spChg>
        <pc:spChg chg="add mod">
          <ac:chgData name="Ma Teresa Aliaga Peiro" userId="9f877b8d-96f8-4e14-9c57-c0e2c29e4855" providerId="ADAL" clId="{480A0196-2489-40C9-9500-C4B9B4E4C429}" dt="2025-10-14T08:24:42.368" v="228" actId="20577"/>
          <ac:spMkLst>
            <pc:docMk/>
            <pc:sldMk cId="3606550048" sldId="343"/>
            <ac:spMk id="17" creationId="{802912E1-7C85-4FAE-8A40-81495C62F71C}"/>
          </ac:spMkLst>
        </pc:spChg>
        <pc:spChg chg="del">
          <ac:chgData name="Ma Teresa Aliaga Peiro" userId="9f877b8d-96f8-4e14-9c57-c0e2c29e4855" providerId="ADAL" clId="{480A0196-2489-40C9-9500-C4B9B4E4C429}" dt="2025-10-14T08:04:03.401" v="24" actId="478"/>
          <ac:spMkLst>
            <pc:docMk/>
            <pc:sldMk cId="3606550048" sldId="343"/>
            <ac:spMk id="20" creationId="{A25683A0-EF5A-6A2F-DA3F-AB2D23395A60}"/>
          </ac:spMkLst>
        </pc:spChg>
        <pc:spChg chg="del">
          <ac:chgData name="Ma Teresa Aliaga Peiro" userId="9f877b8d-96f8-4e14-9c57-c0e2c29e4855" providerId="ADAL" clId="{480A0196-2489-40C9-9500-C4B9B4E4C429}" dt="2025-10-14T08:04:03.401" v="24" actId="478"/>
          <ac:spMkLst>
            <pc:docMk/>
            <pc:sldMk cId="3606550048" sldId="343"/>
            <ac:spMk id="22" creationId="{95D60CF6-6364-35D1-5082-48B275781916}"/>
          </ac:spMkLst>
        </pc:spChg>
        <pc:spChg chg="del">
          <ac:chgData name="Ma Teresa Aliaga Peiro" userId="9f877b8d-96f8-4e14-9c57-c0e2c29e4855" providerId="ADAL" clId="{480A0196-2489-40C9-9500-C4B9B4E4C429}" dt="2025-10-14T08:04:03.401" v="24" actId="478"/>
          <ac:spMkLst>
            <pc:docMk/>
            <pc:sldMk cId="3606550048" sldId="343"/>
            <ac:spMk id="30" creationId="{47988DA1-C9DB-CEDF-1260-8A5DB133C59D}"/>
          </ac:spMkLst>
        </pc:spChg>
        <pc:picChg chg="del">
          <ac:chgData name="Ma Teresa Aliaga Peiro" userId="9f877b8d-96f8-4e14-9c57-c0e2c29e4855" providerId="ADAL" clId="{480A0196-2489-40C9-9500-C4B9B4E4C429}" dt="2025-10-14T08:04:03.401" v="24" actId="478"/>
          <ac:picMkLst>
            <pc:docMk/>
            <pc:sldMk cId="3606550048" sldId="343"/>
            <ac:picMk id="3" creationId="{778B5B92-DEFC-B91E-B1AE-ECCE87561F54}"/>
          </ac:picMkLst>
        </pc:picChg>
        <pc:picChg chg="add mod">
          <ac:chgData name="Ma Teresa Aliaga Peiro" userId="9f877b8d-96f8-4e14-9c57-c0e2c29e4855" providerId="ADAL" clId="{480A0196-2489-40C9-9500-C4B9B4E4C429}" dt="2025-10-14T08:08:01.573" v="47"/>
          <ac:picMkLst>
            <pc:docMk/>
            <pc:sldMk cId="3606550048" sldId="343"/>
            <ac:picMk id="18" creationId="{49390FCE-90A2-4245-B577-BA6F7928C618}"/>
          </ac:picMkLst>
        </pc:picChg>
        <pc:picChg chg="add mod">
          <ac:chgData name="Ma Teresa Aliaga Peiro" userId="9f877b8d-96f8-4e14-9c57-c0e2c29e4855" providerId="ADAL" clId="{480A0196-2489-40C9-9500-C4B9B4E4C429}" dt="2025-10-14T08:08:01.573" v="47"/>
          <ac:picMkLst>
            <pc:docMk/>
            <pc:sldMk cId="3606550048" sldId="343"/>
            <ac:picMk id="19" creationId="{A27BBD09-A752-47F7-B825-376116096F03}"/>
          </ac:picMkLst>
        </pc:picChg>
      </pc:sldChg>
      <pc:sldChg chg="addSp delSp modSp mod">
        <pc:chgData name="Ma Teresa Aliaga Peiro" userId="9f877b8d-96f8-4e14-9c57-c0e2c29e4855" providerId="ADAL" clId="{480A0196-2489-40C9-9500-C4B9B4E4C429}" dt="2025-10-14T08:27:48.985" v="345" actId="20577"/>
        <pc:sldMkLst>
          <pc:docMk/>
          <pc:sldMk cId="301338222" sldId="344"/>
        </pc:sldMkLst>
        <pc:spChg chg="add mod">
          <ac:chgData name="Ma Teresa Aliaga Peiro" userId="9f877b8d-96f8-4e14-9c57-c0e2c29e4855" providerId="ADAL" clId="{480A0196-2489-40C9-9500-C4B9B4E4C429}" dt="2025-10-14T08:08:09.518" v="49"/>
          <ac:spMkLst>
            <pc:docMk/>
            <pc:sldMk cId="301338222" sldId="344"/>
            <ac:spMk id="14" creationId="{F9D2421D-9065-4D6F-BC67-B18CD474E134}"/>
          </ac:spMkLst>
        </pc:spChg>
        <pc:spChg chg="add mod">
          <ac:chgData name="Ma Teresa Aliaga Peiro" userId="9f877b8d-96f8-4e14-9c57-c0e2c29e4855" providerId="ADAL" clId="{480A0196-2489-40C9-9500-C4B9B4E4C429}" dt="2025-10-14T08:27:10.284" v="305" actId="255"/>
          <ac:spMkLst>
            <pc:docMk/>
            <pc:sldMk cId="301338222" sldId="344"/>
            <ac:spMk id="15" creationId="{F24AD045-0878-473C-B67A-376F210C56B6}"/>
          </ac:spMkLst>
        </pc:spChg>
        <pc:spChg chg="add mod">
          <ac:chgData name="Ma Teresa Aliaga Peiro" userId="9f877b8d-96f8-4e14-9c57-c0e2c29e4855" providerId="ADAL" clId="{480A0196-2489-40C9-9500-C4B9B4E4C429}" dt="2025-10-14T08:27:48.985" v="345" actId="20577"/>
          <ac:spMkLst>
            <pc:docMk/>
            <pc:sldMk cId="301338222" sldId="344"/>
            <ac:spMk id="16" creationId="{EAA57679-FDC9-444F-BF5A-91820FE572C1}"/>
          </ac:spMkLst>
        </pc:spChg>
        <pc:spChg chg="del">
          <ac:chgData name="Ma Teresa Aliaga Peiro" userId="9f877b8d-96f8-4e14-9c57-c0e2c29e4855" providerId="ADAL" clId="{480A0196-2489-40C9-9500-C4B9B4E4C429}" dt="2025-10-14T08:04:33.313" v="26" actId="478"/>
          <ac:spMkLst>
            <pc:docMk/>
            <pc:sldMk cId="301338222" sldId="344"/>
            <ac:spMk id="20" creationId="{80D4A1F1-D705-301E-B135-79E6AAB0FB8B}"/>
          </ac:spMkLst>
        </pc:spChg>
        <pc:spChg chg="del">
          <ac:chgData name="Ma Teresa Aliaga Peiro" userId="9f877b8d-96f8-4e14-9c57-c0e2c29e4855" providerId="ADAL" clId="{480A0196-2489-40C9-9500-C4B9B4E4C429}" dt="2025-10-14T08:04:33.313" v="26" actId="478"/>
          <ac:spMkLst>
            <pc:docMk/>
            <pc:sldMk cId="301338222" sldId="344"/>
            <ac:spMk id="22" creationId="{134048F7-A46A-910D-68BC-C62A0CBAAD52}"/>
          </ac:spMkLst>
        </pc:spChg>
        <pc:spChg chg="del">
          <ac:chgData name="Ma Teresa Aliaga Peiro" userId="9f877b8d-96f8-4e14-9c57-c0e2c29e4855" providerId="ADAL" clId="{480A0196-2489-40C9-9500-C4B9B4E4C429}" dt="2025-10-14T08:04:33.313" v="26" actId="478"/>
          <ac:spMkLst>
            <pc:docMk/>
            <pc:sldMk cId="301338222" sldId="344"/>
            <ac:spMk id="30" creationId="{54F24008-6585-D436-EDF8-7A7B06E9369E}"/>
          </ac:spMkLst>
        </pc:spChg>
        <pc:picChg chg="del">
          <ac:chgData name="Ma Teresa Aliaga Peiro" userId="9f877b8d-96f8-4e14-9c57-c0e2c29e4855" providerId="ADAL" clId="{480A0196-2489-40C9-9500-C4B9B4E4C429}" dt="2025-10-14T08:04:33.313" v="26" actId="478"/>
          <ac:picMkLst>
            <pc:docMk/>
            <pc:sldMk cId="301338222" sldId="344"/>
            <ac:picMk id="3" creationId="{CEF8DB91-3E1A-C857-B5CF-BCA598A4AAD1}"/>
          </ac:picMkLst>
        </pc:picChg>
        <pc:picChg chg="add mod">
          <ac:chgData name="Ma Teresa Aliaga Peiro" userId="9f877b8d-96f8-4e14-9c57-c0e2c29e4855" providerId="ADAL" clId="{480A0196-2489-40C9-9500-C4B9B4E4C429}" dt="2025-10-14T08:08:09.518" v="49"/>
          <ac:picMkLst>
            <pc:docMk/>
            <pc:sldMk cId="301338222" sldId="344"/>
            <ac:picMk id="17" creationId="{F13964D2-C4E3-47A7-883E-A83BEE94F5CA}"/>
          </ac:picMkLst>
        </pc:picChg>
        <pc:picChg chg="add mod">
          <ac:chgData name="Ma Teresa Aliaga Peiro" userId="9f877b8d-96f8-4e14-9c57-c0e2c29e4855" providerId="ADAL" clId="{480A0196-2489-40C9-9500-C4B9B4E4C429}" dt="2025-10-14T08:08:09.518" v="49"/>
          <ac:picMkLst>
            <pc:docMk/>
            <pc:sldMk cId="301338222" sldId="344"/>
            <ac:picMk id="18" creationId="{109AE6E6-AB78-4CD4-8372-6838C6D6452F}"/>
          </ac:picMkLst>
        </pc:picChg>
      </pc:sldChg>
      <pc:sldChg chg="addSp delSp modSp mod">
        <pc:chgData name="Ma Teresa Aliaga Peiro" userId="9f877b8d-96f8-4e14-9c57-c0e2c29e4855" providerId="ADAL" clId="{480A0196-2489-40C9-9500-C4B9B4E4C429}" dt="2025-10-14T08:12:17.514" v="110" actId="20577"/>
        <pc:sldMkLst>
          <pc:docMk/>
          <pc:sldMk cId="438286275" sldId="345"/>
        </pc:sldMkLst>
        <pc:spChg chg="del">
          <ac:chgData name="Ma Teresa Aliaga Peiro" userId="9f877b8d-96f8-4e14-9c57-c0e2c29e4855" providerId="ADAL" clId="{480A0196-2489-40C9-9500-C4B9B4E4C429}" dt="2025-10-14T08:03:33.613" v="22" actId="478"/>
          <ac:spMkLst>
            <pc:docMk/>
            <pc:sldMk cId="438286275" sldId="345"/>
            <ac:spMk id="20" creationId="{3B2D8E6E-C5BC-4AEB-9943-30EAFC6C4FC6}"/>
          </ac:spMkLst>
        </pc:spChg>
        <pc:spChg chg="del">
          <ac:chgData name="Ma Teresa Aliaga Peiro" userId="9f877b8d-96f8-4e14-9c57-c0e2c29e4855" providerId="ADAL" clId="{480A0196-2489-40C9-9500-C4B9B4E4C429}" dt="2025-10-14T08:03:33.613" v="22" actId="478"/>
          <ac:spMkLst>
            <pc:docMk/>
            <pc:sldMk cId="438286275" sldId="345"/>
            <ac:spMk id="22" creationId="{7417BB20-8146-43A5-AFAB-6982427A800D}"/>
          </ac:spMkLst>
        </pc:spChg>
        <pc:spChg chg="add mod">
          <ac:chgData name="Ma Teresa Aliaga Peiro" userId="9f877b8d-96f8-4e14-9c57-c0e2c29e4855" providerId="ADAL" clId="{480A0196-2489-40C9-9500-C4B9B4E4C429}" dt="2025-10-14T08:07:50.199" v="45"/>
          <ac:spMkLst>
            <pc:docMk/>
            <pc:sldMk cId="438286275" sldId="345"/>
            <ac:spMk id="25" creationId="{20B5ED7E-BBAD-4EFD-B203-F1A6B96B8E3C}"/>
          </ac:spMkLst>
        </pc:spChg>
        <pc:spChg chg="add mod">
          <ac:chgData name="Ma Teresa Aliaga Peiro" userId="9f877b8d-96f8-4e14-9c57-c0e2c29e4855" providerId="ADAL" clId="{480A0196-2489-40C9-9500-C4B9B4E4C429}" dt="2025-10-14T08:11:22.789" v="69"/>
          <ac:spMkLst>
            <pc:docMk/>
            <pc:sldMk cId="438286275" sldId="345"/>
            <ac:spMk id="26" creationId="{AAF845D9-00B5-42A2-A592-B6C89BC5D896}"/>
          </ac:spMkLst>
        </pc:spChg>
        <pc:spChg chg="add mod">
          <ac:chgData name="Ma Teresa Aliaga Peiro" userId="9f877b8d-96f8-4e14-9c57-c0e2c29e4855" providerId="ADAL" clId="{480A0196-2489-40C9-9500-C4B9B4E4C429}" dt="2025-10-14T08:12:17.514" v="110" actId="20577"/>
          <ac:spMkLst>
            <pc:docMk/>
            <pc:sldMk cId="438286275" sldId="345"/>
            <ac:spMk id="27" creationId="{0062062A-554E-41AE-88D5-924F7C9E4DEE}"/>
          </ac:spMkLst>
        </pc:spChg>
        <pc:spChg chg="del">
          <ac:chgData name="Ma Teresa Aliaga Peiro" userId="9f877b8d-96f8-4e14-9c57-c0e2c29e4855" providerId="ADAL" clId="{480A0196-2489-40C9-9500-C4B9B4E4C429}" dt="2025-10-14T08:03:33.613" v="22" actId="478"/>
          <ac:spMkLst>
            <pc:docMk/>
            <pc:sldMk cId="438286275" sldId="345"/>
            <ac:spMk id="30" creationId="{D70B2AA7-4FF5-40CB-B8F6-47F7D958EB32}"/>
          </ac:spMkLst>
        </pc:spChg>
        <pc:picChg chg="del">
          <ac:chgData name="Ma Teresa Aliaga Peiro" userId="9f877b8d-96f8-4e14-9c57-c0e2c29e4855" providerId="ADAL" clId="{480A0196-2489-40C9-9500-C4B9B4E4C429}" dt="2025-10-14T08:03:33.613" v="22" actId="478"/>
          <ac:picMkLst>
            <pc:docMk/>
            <pc:sldMk cId="438286275" sldId="345"/>
            <ac:picMk id="3" creationId="{26887B5D-C34D-3464-9B0A-DB6F6BD1C707}"/>
          </ac:picMkLst>
        </pc:picChg>
        <pc:picChg chg="add mod">
          <ac:chgData name="Ma Teresa Aliaga Peiro" userId="9f877b8d-96f8-4e14-9c57-c0e2c29e4855" providerId="ADAL" clId="{480A0196-2489-40C9-9500-C4B9B4E4C429}" dt="2025-10-14T08:07:50.199" v="45"/>
          <ac:picMkLst>
            <pc:docMk/>
            <pc:sldMk cId="438286275" sldId="345"/>
            <ac:picMk id="28" creationId="{5A5AD557-ED0C-4F4E-A283-DF661D2877EF}"/>
          </ac:picMkLst>
        </pc:picChg>
        <pc:picChg chg="add mod">
          <ac:chgData name="Ma Teresa Aliaga Peiro" userId="9f877b8d-96f8-4e14-9c57-c0e2c29e4855" providerId="ADAL" clId="{480A0196-2489-40C9-9500-C4B9B4E4C429}" dt="2025-10-14T08:07:50.199" v="45"/>
          <ac:picMkLst>
            <pc:docMk/>
            <pc:sldMk cId="438286275" sldId="345"/>
            <ac:picMk id="29" creationId="{B1EB8EDD-016C-4794-9EC2-A158440B8FC9}"/>
          </ac:picMkLst>
        </pc:picChg>
      </pc:sldChg>
      <pc:sldChg chg="addSp delSp modSp mod">
        <pc:chgData name="Ma Teresa Aliaga Peiro" userId="9f877b8d-96f8-4e14-9c57-c0e2c29e4855" providerId="ADAL" clId="{480A0196-2489-40C9-9500-C4B9B4E4C429}" dt="2025-10-14T08:34:25.345" v="443" actId="20577"/>
        <pc:sldMkLst>
          <pc:docMk/>
          <pc:sldMk cId="2454376156" sldId="346"/>
        </pc:sldMkLst>
        <pc:spChg chg="add mod">
          <ac:chgData name="Ma Teresa Aliaga Peiro" userId="9f877b8d-96f8-4e14-9c57-c0e2c29e4855" providerId="ADAL" clId="{480A0196-2489-40C9-9500-C4B9B4E4C429}" dt="2025-10-14T08:08:27.619" v="54"/>
          <ac:spMkLst>
            <pc:docMk/>
            <pc:sldMk cId="2454376156" sldId="346"/>
            <ac:spMk id="19" creationId="{A5DEEC99-0DB5-4CD5-AB07-FCBBE73F60CB}"/>
          </ac:spMkLst>
        </pc:spChg>
        <pc:spChg chg="del">
          <ac:chgData name="Ma Teresa Aliaga Peiro" userId="9f877b8d-96f8-4e14-9c57-c0e2c29e4855" providerId="ADAL" clId="{480A0196-2489-40C9-9500-C4B9B4E4C429}" dt="2025-10-14T08:05:36.187" v="32" actId="478"/>
          <ac:spMkLst>
            <pc:docMk/>
            <pc:sldMk cId="2454376156" sldId="346"/>
            <ac:spMk id="20" creationId="{F41D679A-37FF-76E5-4C69-598C0E2BF888}"/>
          </ac:spMkLst>
        </pc:spChg>
        <pc:spChg chg="add mod">
          <ac:chgData name="Ma Teresa Aliaga Peiro" userId="9f877b8d-96f8-4e14-9c57-c0e2c29e4855" providerId="ADAL" clId="{480A0196-2489-40C9-9500-C4B9B4E4C429}" dt="2025-10-14T08:33:50.573" v="405"/>
          <ac:spMkLst>
            <pc:docMk/>
            <pc:sldMk cId="2454376156" sldId="346"/>
            <ac:spMk id="21" creationId="{D6225CA1-4721-4133-B8E1-15E5C2F57FFB}"/>
          </ac:spMkLst>
        </pc:spChg>
        <pc:spChg chg="del">
          <ac:chgData name="Ma Teresa Aliaga Peiro" userId="9f877b8d-96f8-4e14-9c57-c0e2c29e4855" providerId="ADAL" clId="{480A0196-2489-40C9-9500-C4B9B4E4C429}" dt="2025-10-14T08:05:36.187" v="32" actId="478"/>
          <ac:spMkLst>
            <pc:docMk/>
            <pc:sldMk cId="2454376156" sldId="346"/>
            <ac:spMk id="22" creationId="{806781A2-75C6-E85C-3298-3E915C47B834}"/>
          </ac:spMkLst>
        </pc:spChg>
        <pc:spChg chg="add mod">
          <ac:chgData name="Ma Teresa Aliaga Peiro" userId="9f877b8d-96f8-4e14-9c57-c0e2c29e4855" providerId="ADAL" clId="{480A0196-2489-40C9-9500-C4B9B4E4C429}" dt="2025-10-14T08:34:25.345" v="443" actId="20577"/>
          <ac:spMkLst>
            <pc:docMk/>
            <pc:sldMk cId="2454376156" sldId="346"/>
            <ac:spMk id="23" creationId="{56A8B0A0-2B18-4C96-B219-725E79580C73}"/>
          </ac:spMkLst>
        </pc:spChg>
        <pc:spChg chg="del">
          <ac:chgData name="Ma Teresa Aliaga Peiro" userId="9f877b8d-96f8-4e14-9c57-c0e2c29e4855" providerId="ADAL" clId="{480A0196-2489-40C9-9500-C4B9B4E4C429}" dt="2025-10-14T08:05:36.187" v="32" actId="478"/>
          <ac:spMkLst>
            <pc:docMk/>
            <pc:sldMk cId="2454376156" sldId="346"/>
            <ac:spMk id="30" creationId="{293A83E6-6DDA-1045-D07F-30F84DCEB5CD}"/>
          </ac:spMkLst>
        </pc:spChg>
        <pc:picChg chg="del">
          <ac:chgData name="Ma Teresa Aliaga Peiro" userId="9f877b8d-96f8-4e14-9c57-c0e2c29e4855" providerId="ADAL" clId="{480A0196-2489-40C9-9500-C4B9B4E4C429}" dt="2025-10-14T08:05:36.187" v="32" actId="478"/>
          <ac:picMkLst>
            <pc:docMk/>
            <pc:sldMk cId="2454376156" sldId="346"/>
            <ac:picMk id="3" creationId="{D9836CA0-4D64-28D0-F28F-803A72D8B945}"/>
          </ac:picMkLst>
        </pc:picChg>
        <pc:picChg chg="add mod">
          <ac:chgData name="Ma Teresa Aliaga Peiro" userId="9f877b8d-96f8-4e14-9c57-c0e2c29e4855" providerId="ADAL" clId="{480A0196-2489-40C9-9500-C4B9B4E4C429}" dt="2025-10-14T08:08:27.619" v="54"/>
          <ac:picMkLst>
            <pc:docMk/>
            <pc:sldMk cId="2454376156" sldId="346"/>
            <ac:picMk id="25" creationId="{3B26B6D7-0E19-43DB-BE67-960DDA517899}"/>
          </ac:picMkLst>
        </pc:picChg>
        <pc:picChg chg="add mod">
          <ac:chgData name="Ma Teresa Aliaga Peiro" userId="9f877b8d-96f8-4e14-9c57-c0e2c29e4855" providerId="ADAL" clId="{480A0196-2489-40C9-9500-C4B9B4E4C429}" dt="2025-10-14T08:08:27.619" v="54"/>
          <ac:picMkLst>
            <pc:docMk/>
            <pc:sldMk cId="2454376156" sldId="346"/>
            <ac:picMk id="26" creationId="{1CD17A50-8F57-4002-B5F3-60F861D6697F}"/>
          </ac:picMkLst>
        </pc:picChg>
      </pc:sldChg>
      <pc:sldChg chg="addSp delSp modSp mod">
        <pc:chgData name="Ma Teresa Aliaga Peiro" userId="9f877b8d-96f8-4e14-9c57-c0e2c29e4855" providerId="ADAL" clId="{480A0196-2489-40C9-9500-C4B9B4E4C429}" dt="2025-10-14T08:30:52.819" v="390" actId="6549"/>
        <pc:sldMkLst>
          <pc:docMk/>
          <pc:sldMk cId="753981077" sldId="347"/>
        </pc:sldMkLst>
        <pc:spChg chg="add mod">
          <ac:chgData name="Ma Teresa Aliaga Peiro" userId="9f877b8d-96f8-4e14-9c57-c0e2c29e4855" providerId="ADAL" clId="{480A0196-2489-40C9-9500-C4B9B4E4C429}" dt="2025-10-14T08:08:17.382" v="51"/>
          <ac:spMkLst>
            <pc:docMk/>
            <pc:sldMk cId="753981077" sldId="347"/>
            <ac:spMk id="16" creationId="{621BF00C-75C3-433C-B2AD-C2041B32B1AA}"/>
          </ac:spMkLst>
        </pc:spChg>
        <pc:spChg chg="add mod">
          <ac:chgData name="Ma Teresa Aliaga Peiro" userId="9f877b8d-96f8-4e14-9c57-c0e2c29e4855" providerId="ADAL" clId="{480A0196-2489-40C9-9500-C4B9B4E4C429}" dt="2025-10-14T08:30:52.819" v="390" actId="6549"/>
          <ac:spMkLst>
            <pc:docMk/>
            <pc:sldMk cId="753981077" sldId="347"/>
            <ac:spMk id="17" creationId="{33E23B34-4C06-4AD6-810D-238EE54F3DDC}"/>
          </ac:spMkLst>
        </pc:spChg>
        <pc:spChg chg="add mod">
          <ac:chgData name="Ma Teresa Aliaga Peiro" userId="9f877b8d-96f8-4e14-9c57-c0e2c29e4855" providerId="ADAL" clId="{480A0196-2489-40C9-9500-C4B9B4E4C429}" dt="2025-10-14T08:30:42.833" v="389" actId="20577"/>
          <ac:spMkLst>
            <pc:docMk/>
            <pc:sldMk cId="753981077" sldId="347"/>
            <ac:spMk id="18" creationId="{E5ACE329-35DA-44D7-BBBD-6A53EE2B29F5}"/>
          </ac:spMkLst>
        </pc:spChg>
        <pc:spChg chg="del">
          <ac:chgData name="Ma Teresa Aliaga Peiro" userId="9f877b8d-96f8-4e14-9c57-c0e2c29e4855" providerId="ADAL" clId="{480A0196-2489-40C9-9500-C4B9B4E4C429}" dt="2025-10-14T08:05:02.454" v="28" actId="478"/>
          <ac:spMkLst>
            <pc:docMk/>
            <pc:sldMk cId="753981077" sldId="347"/>
            <ac:spMk id="20" creationId="{3B2D8E6E-C5BC-4AEB-9943-30EAFC6C4FC6}"/>
          </ac:spMkLst>
        </pc:spChg>
        <pc:spChg chg="del">
          <ac:chgData name="Ma Teresa Aliaga Peiro" userId="9f877b8d-96f8-4e14-9c57-c0e2c29e4855" providerId="ADAL" clId="{480A0196-2489-40C9-9500-C4B9B4E4C429}" dt="2025-10-14T08:05:02.454" v="28" actId="478"/>
          <ac:spMkLst>
            <pc:docMk/>
            <pc:sldMk cId="753981077" sldId="347"/>
            <ac:spMk id="22" creationId="{7417BB20-8146-43A5-AFAB-6982427A800D}"/>
          </ac:spMkLst>
        </pc:spChg>
        <pc:spChg chg="del">
          <ac:chgData name="Ma Teresa Aliaga Peiro" userId="9f877b8d-96f8-4e14-9c57-c0e2c29e4855" providerId="ADAL" clId="{480A0196-2489-40C9-9500-C4B9B4E4C429}" dt="2025-10-14T08:05:02.454" v="28" actId="478"/>
          <ac:spMkLst>
            <pc:docMk/>
            <pc:sldMk cId="753981077" sldId="347"/>
            <ac:spMk id="30" creationId="{D70B2AA7-4FF5-40CB-B8F6-47F7D958EB32}"/>
          </ac:spMkLst>
        </pc:spChg>
        <pc:picChg chg="del">
          <ac:chgData name="Ma Teresa Aliaga Peiro" userId="9f877b8d-96f8-4e14-9c57-c0e2c29e4855" providerId="ADAL" clId="{480A0196-2489-40C9-9500-C4B9B4E4C429}" dt="2025-10-14T08:05:02.454" v="28" actId="478"/>
          <ac:picMkLst>
            <pc:docMk/>
            <pc:sldMk cId="753981077" sldId="347"/>
            <ac:picMk id="3" creationId="{26887B5D-C34D-3464-9B0A-DB6F6BD1C707}"/>
          </ac:picMkLst>
        </pc:picChg>
        <pc:picChg chg="add mod">
          <ac:chgData name="Ma Teresa Aliaga Peiro" userId="9f877b8d-96f8-4e14-9c57-c0e2c29e4855" providerId="ADAL" clId="{480A0196-2489-40C9-9500-C4B9B4E4C429}" dt="2025-10-14T08:08:17.382" v="51"/>
          <ac:picMkLst>
            <pc:docMk/>
            <pc:sldMk cId="753981077" sldId="347"/>
            <ac:picMk id="19" creationId="{BF44025B-129E-462A-9CF1-524CFB8D75DA}"/>
          </ac:picMkLst>
        </pc:picChg>
        <pc:picChg chg="add mod">
          <ac:chgData name="Ma Teresa Aliaga Peiro" userId="9f877b8d-96f8-4e14-9c57-c0e2c29e4855" providerId="ADAL" clId="{480A0196-2489-40C9-9500-C4B9B4E4C429}" dt="2025-10-14T08:08:17.382" v="51"/>
          <ac:picMkLst>
            <pc:docMk/>
            <pc:sldMk cId="753981077" sldId="347"/>
            <ac:picMk id="21" creationId="{A45CF530-E789-4FE6-AD56-AB467CA0393B}"/>
          </ac:picMkLst>
        </pc:picChg>
      </pc:sldChg>
      <pc:sldChg chg="addSp delSp modSp mod">
        <pc:chgData name="Ma Teresa Aliaga Peiro" userId="9f877b8d-96f8-4e14-9c57-c0e2c29e4855" providerId="ADAL" clId="{480A0196-2489-40C9-9500-C4B9B4E4C429}" dt="2025-10-14T08:33:01.867" v="401"/>
        <pc:sldMkLst>
          <pc:docMk/>
          <pc:sldMk cId="3730181595" sldId="348"/>
        </pc:sldMkLst>
        <pc:spChg chg="add mod">
          <ac:chgData name="Ma Teresa Aliaga Peiro" userId="9f877b8d-96f8-4e14-9c57-c0e2c29e4855" providerId="ADAL" clId="{480A0196-2489-40C9-9500-C4B9B4E4C429}" dt="2025-10-14T08:08:24.384" v="53"/>
          <ac:spMkLst>
            <pc:docMk/>
            <pc:sldMk cId="3730181595" sldId="348"/>
            <ac:spMk id="13" creationId="{48201642-6B55-4F6F-8D0A-950F6AD06B20}"/>
          </ac:spMkLst>
        </pc:spChg>
        <pc:spChg chg="add mod">
          <ac:chgData name="Ma Teresa Aliaga Peiro" userId="9f877b8d-96f8-4e14-9c57-c0e2c29e4855" providerId="ADAL" clId="{480A0196-2489-40C9-9500-C4B9B4E4C429}" dt="2025-10-14T08:32:47.125" v="400"/>
          <ac:spMkLst>
            <pc:docMk/>
            <pc:sldMk cId="3730181595" sldId="348"/>
            <ac:spMk id="14" creationId="{DC7BFA31-51EF-46EE-935B-5958D9C7732E}"/>
          </ac:spMkLst>
        </pc:spChg>
        <pc:spChg chg="add mod">
          <ac:chgData name="Ma Teresa Aliaga Peiro" userId="9f877b8d-96f8-4e14-9c57-c0e2c29e4855" providerId="ADAL" clId="{480A0196-2489-40C9-9500-C4B9B4E4C429}" dt="2025-10-14T08:33:01.867" v="401"/>
          <ac:spMkLst>
            <pc:docMk/>
            <pc:sldMk cId="3730181595" sldId="348"/>
            <ac:spMk id="15" creationId="{EECDE027-D4BA-496C-B41C-3385C779FFAF}"/>
          </ac:spMkLst>
        </pc:spChg>
        <pc:spChg chg="del">
          <ac:chgData name="Ma Teresa Aliaga Peiro" userId="9f877b8d-96f8-4e14-9c57-c0e2c29e4855" providerId="ADAL" clId="{480A0196-2489-40C9-9500-C4B9B4E4C429}" dt="2025-10-14T08:05:24.624" v="30" actId="478"/>
          <ac:spMkLst>
            <pc:docMk/>
            <pc:sldMk cId="3730181595" sldId="348"/>
            <ac:spMk id="20" creationId="{BFC269BE-86D3-A63A-B136-8C96B0158D6B}"/>
          </ac:spMkLst>
        </pc:spChg>
        <pc:spChg chg="del">
          <ac:chgData name="Ma Teresa Aliaga Peiro" userId="9f877b8d-96f8-4e14-9c57-c0e2c29e4855" providerId="ADAL" clId="{480A0196-2489-40C9-9500-C4B9B4E4C429}" dt="2025-10-14T08:05:24.624" v="30" actId="478"/>
          <ac:spMkLst>
            <pc:docMk/>
            <pc:sldMk cId="3730181595" sldId="348"/>
            <ac:spMk id="22" creationId="{B15591D7-810D-A051-FAB2-B8A21F5E081B}"/>
          </ac:spMkLst>
        </pc:spChg>
        <pc:spChg chg="del">
          <ac:chgData name="Ma Teresa Aliaga Peiro" userId="9f877b8d-96f8-4e14-9c57-c0e2c29e4855" providerId="ADAL" clId="{480A0196-2489-40C9-9500-C4B9B4E4C429}" dt="2025-10-14T08:05:26.112" v="31" actId="478"/>
          <ac:spMkLst>
            <pc:docMk/>
            <pc:sldMk cId="3730181595" sldId="348"/>
            <ac:spMk id="30" creationId="{100EA54B-7582-6D39-2676-4E1F070FFB45}"/>
          </ac:spMkLst>
        </pc:spChg>
        <pc:picChg chg="del">
          <ac:chgData name="Ma Teresa Aliaga Peiro" userId="9f877b8d-96f8-4e14-9c57-c0e2c29e4855" providerId="ADAL" clId="{480A0196-2489-40C9-9500-C4B9B4E4C429}" dt="2025-10-14T08:05:24.624" v="30" actId="478"/>
          <ac:picMkLst>
            <pc:docMk/>
            <pc:sldMk cId="3730181595" sldId="348"/>
            <ac:picMk id="3" creationId="{608503BA-F121-128E-AC5D-D470B8CD654E}"/>
          </ac:picMkLst>
        </pc:picChg>
        <pc:picChg chg="add mod">
          <ac:chgData name="Ma Teresa Aliaga Peiro" userId="9f877b8d-96f8-4e14-9c57-c0e2c29e4855" providerId="ADAL" clId="{480A0196-2489-40C9-9500-C4B9B4E4C429}" dt="2025-10-14T08:08:24.384" v="53"/>
          <ac:picMkLst>
            <pc:docMk/>
            <pc:sldMk cId="3730181595" sldId="348"/>
            <ac:picMk id="16" creationId="{D9851682-66D0-4068-932F-2343CAB73DC5}"/>
          </ac:picMkLst>
        </pc:picChg>
        <pc:picChg chg="add mod">
          <ac:chgData name="Ma Teresa Aliaga Peiro" userId="9f877b8d-96f8-4e14-9c57-c0e2c29e4855" providerId="ADAL" clId="{480A0196-2489-40C9-9500-C4B9B4E4C429}" dt="2025-10-14T08:08:24.384" v="53"/>
          <ac:picMkLst>
            <pc:docMk/>
            <pc:sldMk cId="3730181595" sldId="348"/>
            <ac:picMk id="17" creationId="{DAFA1F1B-5828-4A71-A072-2D476431B15F}"/>
          </ac:picMkLst>
        </pc:picChg>
      </pc:sldChg>
      <pc:sldChg chg="addSp delSp modSp mod">
        <pc:chgData name="Ma Teresa Aliaga Peiro" userId="9f877b8d-96f8-4e14-9c57-c0e2c29e4855" providerId="ADAL" clId="{480A0196-2489-40C9-9500-C4B9B4E4C429}" dt="2025-10-14T08:39:49.417" v="602" actId="20577"/>
        <pc:sldMkLst>
          <pc:docMk/>
          <pc:sldMk cId="2572095842" sldId="349"/>
        </pc:sldMkLst>
        <pc:spChg chg="add mod">
          <ac:chgData name="Ma Teresa Aliaga Peiro" userId="9f877b8d-96f8-4e14-9c57-c0e2c29e4855" providerId="ADAL" clId="{480A0196-2489-40C9-9500-C4B9B4E4C429}" dt="2025-10-14T08:08:38.627" v="57"/>
          <ac:spMkLst>
            <pc:docMk/>
            <pc:sldMk cId="2572095842" sldId="349"/>
            <ac:spMk id="15" creationId="{DC7B789E-BC40-469C-9873-2DCB53DCC1C8}"/>
          </ac:spMkLst>
        </pc:spChg>
        <pc:spChg chg="add mod">
          <ac:chgData name="Ma Teresa Aliaga Peiro" userId="9f877b8d-96f8-4e14-9c57-c0e2c29e4855" providerId="ADAL" clId="{480A0196-2489-40C9-9500-C4B9B4E4C429}" dt="2025-10-14T08:39:10.450" v="542"/>
          <ac:spMkLst>
            <pc:docMk/>
            <pc:sldMk cId="2572095842" sldId="349"/>
            <ac:spMk id="17" creationId="{1FD544C9-F71C-47E4-8B9B-205D9972030F}"/>
          </ac:spMkLst>
        </pc:spChg>
        <pc:spChg chg="add mod">
          <ac:chgData name="Ma Teresa Aliaga Peiro" userId="9f877b8d-96f8-4e14-9c57-c0e2c29e4855" providerId="ADAL" clId="{480A0196-2489-40C9-9500-C4B9B4E4C429}" dt="2025-10-14T08:39:49.417" v="602" actId="20577"/>
          <ac:spMkLst>
            <pc:docMk/>
            <pc:sldMk cId="2572095842" sldId="349"/>
            <ac:spMk id="18" creationId="{123C51C5-34E6-450F-A621-EB4571806E59}"/>
          </ac:spMkLst>
        </pc:spChg>
        <pc:spChg chg="del">
          <ac:chgData name="Ma Teresa Aliaga Peiro" userId="9f877b8d-96f8-4e14-9c57-c0e2c29e4855" providerId="ADAL" clId="{480A0196-2489-40C9-9500-C4B9B4E4C429}" dt="2025-10-14T08:06:15.286" v="36" actId="478"/>
          <ac:spMkLst>
            <pc:docMk/>
            <pc:sldMk cId="2572095842" sldId="349"/>
            <ac:spMk id="20" creationId="{3B2D8E6E-C5BC-4AEB-9943-30EAFC6C4FC6}"/>
          </ac:spMkLst>
        </pc:spChg>
        <pc:spChg chg="del">
          <ac:chgData name="Ma Teresa Aliaga Peiro" userId="9f877b8d-96f8-4e14-9c57-c0e2c29e4855" providerId="ADAL" clId="{480A0196-2489-40C9-9500-C4B9B4E4C429}" dt="2025-10-14T08:06:15.286" v="36" actId="478"/>
          <ac:spMkLst>
            <pc:docMk/>
            <pc:sldMk cId="2572095842" sldId="349"/>
            <ac:spMk id="22" creationId="{7417BB20-8146-43A5-AFAB-6982427A800D}"/>
          </ac:spMkLst>
        </pc:spChg>
        <pc:spChg chg="del">
          <ac:chgData name="Ma Teresa Aliaga Peiro" userId="9f877b8d-96f8-4e14-9c57-c0e2c29e4855" providerId="ADAL" clId="{480A0196-2489-40C9-9500-C4B9B4E4C429}" dt="2025-10-14T08:06:16.739" v="37" actId="478"/>
          <ac:spMkLst>
            <pc:docMk/>
            <pc:sldMk cId="2572095842" sldId="349"/>
            <ac:spMk id="30" creationId="{D70B2AA7-4FF5-40CB-B8F6-47F7D958EB32}"/>
          </ac:spMkLst>
        </pc:spChg>
        <pc:picChg chg="del">
          <ac:chgData name="Ma Teresa Aliaga Peiro" userId="9f877b8d-96f8-4e14-9c57-c0e2c29e4855" providerId="ADAL" clId="{480A0196-2489-40C9-9500-C4B9B4E4C429}" dt="2025-10-14T08:06:15.286" v="36" actId="478"/>
          <ac:picMkLst>
            <pc:docMk/>
            <pc:sldMk cId="2572095842" sldId="349"/>
            <ac:picMk id="3" creationId="{26887B5D-C34D-3464-9B0A-DB6F6BD1C707}"/>
          </ac:picMkLst>
        </pc:picChg>
        <pc:picChg chg="add mod">
          <ac:chgData name="Ma Teresa Aliaga Peiro" userId="9f877b8d-96f8-4e14-9c57-c0e2c29e4855" providerId="ADAL" clId="{480A0196-2489-40C9-9500-C4B9B4E4C429}" dt="2025-10-14T08:08:38.627" v="57"/>
          <ac:picMkLst>
            <pc:docMk/>
            <pc:sldMk cId="2572095842" sldId="349"/>
            <ac:picMk id="19" creationId="{972DB41B-AFFA-404B-ACEE-609832F95324}"/>
          </ac:picMkLst>
        </pc:picChg>
        <pc:picChg chg="add mod">
          <ac:chgData name="Ma Teresa Aliaga Peiro" userId="9f877b8d-96f8-4e14-9c57-c0e2c29e4855" providerId="ADAL" clId="{480A0196-2489-40C9-9500-C4B9B4E4C429}" dt="2025-10-14T08:08:38.627" v="57"/>
          <ac:picMkLst>
            <pc:docMk/>
            <pc:sldMk cId="2572095842" sldId="349"/>
            <ac:picMk id="21" creationId="{6EF152DE-E187-4ED9-9780-70D2197D62A7}"/>
          </ac:picMkLst>
        </pc:picChg>
      </pc:sldChg>
      <pc:sldChg chg="addSp delSp modSp mod">
        <pc:chgData name="Ma Teresa Aliaga Peiro" userId="9f877b8d-96f8-4e14-9c57-c0e2c29e4855" providerId="ADAL" clId="{480A0196-2489-40C9-9500-C4B9B4E4C429}" dt="2025-10-14T08:36:16.508" v="489" actId="20577"/>
        <pc:sldMkLst>
          <pc:docMk/>
          <pc:sldMk cId="3203745813" sldId="350"/>
        </pc:sldMkLst>
        <pc:spChg chg="del">
          <ac:chgData name="Ma Teresa Aliaga Peiro" userId="9f877b8d-96f8-4e14-9c57-c0e2c29e4855" providerId="ADAL" clId="{480A0196-2489-40C9-9500-C4B9B4E4C429}" dt="2025-10-14T08:05:46.305" v="33" actId="478"/>
          <ac:spMkLst>
            <pc:docMk/>
            <pc:sldMk cId="3203745813" sldId="350"/>
            <ac:spMk id="20" creationId="{3B2D8E6E-C5BC-4AEB-9943-30EAFC6C4FC6}"/>
          </ac:spMkLst>
        </pc:spChg>
        <pc:spChg chg="add mod">
          <ac:chgData name="Ma Teresa Aliaga Peiro" userId="9f877b8d-96f8-4e14-9c57-c0e2c29e4855" providerId="ADAL" clId="{480A0196-2489-40C9-9500-C4B9B4E4C429}" dt="2025-10-14T08:08:31.017" v="55"/>
          <ac:spMkLst>
            <pc:docMk/>
            <pc:sldMk cId="3203745813" sldId="350"/>
            <ac:spMk id="21" creationId="{E7ACA1EC-7C21-4A64-8A64-E32A697384CD}"/>
          </ac:spMkLst>
        </pc:spChg>
        <pc:spChg chg="del">
          <ac:chgData name="Ma Teresa Aliaga Peiro" userId="9f877b8d-96f8-4e14-9c57-c0e2c29e4855" providerId="ADAL" clId="{480A0196-2489-40C9-9500-C4B9B4E4C429}" dt="2025-10-14T08:05:46.305" v="33" actId="478"/>
          <ac:spMkLst>
            <pc:docMk/>
            <pc:sldMk cId="3203745813" sldId="350"/>
            <ac:spMk id="22" creationId="{7417BB20-8146-43A5-AFAB-6982427A800D}"/>
          </ac:spMkLst>
        </pc:spChg>
        <pc:spChg chg="add mod">
          <ac:chgData name="Ma Teresa Aliaga Peiro" userId="9f877b8d-96f8-4e14-9c57-c0e2c29e4855" providerId="ADAL" clId="{480A0196-2489-40C9-9500-C4B9B4E4C429}" dt="2025-10-14T08:35:44.253" v="447"/>
          <ac:spMkLst>
            <pc:docMk/>
            <pc:sldMk cId="3203745813" sldId="350"/>
            <ac:spMk id="23" creationId="{364686B1-46FF-4392-8942-5F9AD694FC42}"/>
          </ac:spMkLst>
        </pc:spChg>
        <pc:spChg chg="add mod">
          <ac:chgData name="Ma Teresa Aliaga Peiro" userId="9f877b8d-96f8-4e14-9c57-c0e2c29e4855" providerId="ADAL" clId="{480A0196-2489-40C9-9500-C4B9B4E4C429}" dt="2025-10-14T08:36:16.508" v="489" actId="20577"/>
          <ac:spMkLst>
            <pc:docMk/>
            <pc:sldMk cId="3203745813" sldId="350"/>
            <ac:spMk id="25" creationId="{F67FF361-E99D-406B-BCA2-192A411A79FA}"/>
          </ac:spMkLst>
        </pc:spChg>
        <pc:spChg chg="del">
          <ac:chgData name="Ma Teresa Aliaga Peiro" userId="9f877b8d-96f8-4e14-9c57-c0e2c29e4855" providerId="ADAL" clId="{480A0196-2489-40C9-9500-C4B9B4E4C429}" dt="2025-10-14T08:05:47.952" v="34" actId="478"/>
          <ac:spMkLst>
            <pc:docMk/>
            <pc:sldMk cId="3203745813" sldId="350"/>
            <ac:spMk id="30" creationId="{D70B2AA7-4FF5-40CB-B8F6-47F7D958EB32}"/>
          </ac:spMkLst>
        </pc:spChg>
        <pc:picChg chg="del">
          <ac:chgData name="Ma Teresa Aliaga Peiro" userId="9f877b8d-96f8-4e14-9c57-c0e2c29e4855" providerId="ADAL" clId="{480A0196-2489-40C9-9500-C4B9B4E4C429}" dt="2025-10-14T08:05:46.305" v="33" actId="478"/>
          <ac:picMkLst>
            <pc:docMk/>
            <pc:sldMk cId="3203745813" sldId="350"/>
            <ac:picMk id="3" creationId="{26887B5D-C34D-3464-9B0A-DB6F6BD1C707}"/>
          </ac:picMkLst>
        </pc:picChg>
        <pc:picChg chg="add mod">
          <ac:chgData name="Ma Teresa Aliaga Peiro" userId="9f877b8d-96f8-4e14-9c57-c0e2c29e4855" providerId="ADAL" clId="{480A0196-2489-40C9-9500-C4B9B4E4C429}" dt="2025-10-14T08:08:31.017" v="55"/>
          <ac:picMkLst>
            <pc:docMk/>
            <pc:sldMk cId="3203745813" sldId="350"/>
            <ac:picMk id="26" creationId="{85E6E666-E708-41BD-BCF9-B8BC75E76B23}"/>
          </ac:picMkLst>
        </pc:picChg>
        <pc:picChg chg="add mod">
          <ac:chgData name="Ma Teresa Aliaga Peiro" userId="9f877b8d-96f8-4e14-9c57-c0e2c29e4855" providerId="ADAL" clId="{480A0196-2489-40C9-9500-C4B9B4E4C429}" dt="2025-10-14T08:08:31.017" v="55"/>
          <ac:picMkLst>
            <pc:docMk/>
            <pc:sldMk cId="3203745813" sldId="350"/>
            <ac:picMk id="27" creationId="{342B7A38-DF85-4B97-ABCB-7C935DD3A11A}"/>
          </ac:picMkLst>
        </pc:picChg>
      </pc:sldChg>
      <pc:sldChg chg="addSp delSp modSp mod">
        <pc:chgData name="Ma Teresa Aliaga Peiro" userId="9f877b8d-96f8-4e14-9c57-c0e2c29e4855" providerId="ADAL" clId="{480A0196-2489-40C9-9500-C4B9B4E4C429}" dt="2025-10-14T08:37:40.997" v="533" actId="20577"/>
        <pc:sldMkLst>
          <pc:docMk/>
          <pc:sldMk cId="3345832363" sldId="351"/>
        </pc:sldMkLst>
        <pc:spChg chg="add mod">
          <ac:chgData name="Ma Teresa Aliaga Peiro" userId="9f877b8d-96f8-4e14-9c57-c0e2c29e4855" providerId="ADAL" clId="{480A0196-2489-40C9-9500-C4B9B4E4C429}" dt="2025-10-14T08:08:34.251" v="56"/>
          <ac:spMkLst>
            <pc:docMk/>
            <pc:sldMk cId="3345832363" sldId="351"/>
            <ac:spMk id="17" creationId="{DD8DE56C-C546-4344-8C68-88593B3C33C1}"/>
          </ac:spMkLst>
        </pc:spChg>
        <pc:spChg chg="add mod">
          <ac:chgData name="Ma Teresa Aliaga Peiro" userId="9f877b8d-96f8-4e14-9c57-c0e2c29e4855" providerId="ADAL" clId="{480A0196-2489-40C9-9500-C4B9B4E4C429}" dt="2025-10-14T08:37:07.966" v="493"/>
          <ac:spMkLst>
            <pc:docMk/>
            <pc:sldMk cId="3345832363" sldId="351"/>
            <ac:spMk id="18" creationId="{FA928ECD-F7EB-4687-8E90-2DB723DACF2C}"/>
          </ac:spMkLst>
        </pc:spChg>
        <pc:spChg chg="add mod">
          <ac:chgData name="Ma Teresa Aliaga Peiro" userId="9f877b8d-96f8-4e14-9c57-c0e2c29e4855" providerId="ADAL" clId="{480A0196-2489-40C9-9500-C4B9B4E4C429}" dt="2025-10-14T08:37:40.997" v="533" actId="20577"/>
          <ac:spMkLst>
            <pc:docMk/>
            <pc:sldMk cId="3345832363" sldId="351"/>
            <ac:spMk id="19" creationId="{71ABABBD-35B1-4F18-BA4F-43FFB2308730}"/>
          </ac:spMkLst>
        </pc:spChg>
        <pc:spChg chg="del">
          <ac:chgData name="Ma Teresa Aliaga Peiro" userId="9f877b8d-96f8-4e14-9c57-c0e2c29e4855" providerId="ADAL" clId="{480A0196-2489-40C9-9500-C4B9B4E4C429}" dt="2025-10-14T08:06:02.570" v="35" actId="478"/>
          <ac:spMkLst>
            <pc:docMk/>
            <pc:sldMk cId="3345832363" sldId="351"/>
            <ac:spMk id="20" creationId="{3B2D8E6E-C5BC-4AEB-9943-30EAFC6C4FC6}"/>
          </ac:spMkLst>
        </pc:spChg>
        <pc:spChg chg="del">
          <ac:chgData name="Ma Teresa Aliaga Peiro" userId="9f877b8d-96f8-4e14-9c57-c0e2c29e4855" providerId="ADAL" clId="{480A0196-2489-40C9-9500-C4B9B4E4C429}" dt="2025-10-14T08:06:02.570" v="35" actId="478"/>
          <ac:spMkLst>
            <pc:docMk/>
            <pc:sldMk cId="3345832363" sldId="351"/>
            <ac:spMk id="22" creationId="{7417BB20-8146-43A5-AFAB-6982427A800D}"/>
          </ac:spMkLst>
        </pc:spChg>
        <pc:spChg chg="del">
          <ac:chgData name="Ma Teresa Aliaga Peiro" userId="9f877b8d-96f8-4e14-9c57-c0e2c29e4855" providerId="ADAL" clId="{480A0196-2489-40C9-9500-C4B9B4E4C429}" dt="2025-10-14T08:06:02.570" v="35" actId="478"/>
          <ac:spMkLst>
            <pc:docMk/>
            <pc:sldMk cId="3345832363" sldId="351"/>
            <ac:spMk id="30" creationId="{D70B2AA7-4FF5-40CB-B8F6-47F7D958EB32}"/>
          </ac:spMkLst>
        </pc:spChg>
        <pc:picChg chg="del">
          <ac:chgData name="Ma Teresa Aliaga Peiro" userId="9f877b8d-96f8-4e14-9c57-c0e2c29e4855" providerId="ADAL" clId="{480A0196-2489-40C9-9500-C4B9B4E4C429}" dt="2025-10-14T08:06:02.570" v="35" actId="478"/>
          <ac:picMkLst>
            <pc:docMk/>
            <pc:sldMk cId="3345832363" sldId="351"/>
            <ac:picMk id="3" creationId="{26887B5D-C34D-3464-9B0A-DB6F6BD1C707}"/>
          </ac:picMkLst>
        </pc:picChg>
        <pc:picChg chg="add mod">
          <ac:chgData name="Ma Teresa Aliaga Peiro" userId="9f877b8d-96f8-4e14-9c57-c0e2c29e4855" providerId="ADAL" clId="{480A0196-2489-40C9-9500-C4B9B4E4C429}" dt="2025-10-14T08:08:34.251" v="56"/>
          <ac:picMkLst>
            <pc:docMk/>
            <pc:sldMk cId="3345832363" sldId="351"/>
            <ac:picMk id="21" creationId="{5E5045CF-D554-4B76-90EA-812A3B922D39}"/>
          </ac:picMkLst>
        </pc:picChg>
        <pc:picChg chg="add mod">
          <ac:chgData name="Ma Teresa Aliaga Peiro" userId="9f877b8d-96f8-4e14-9c57-c0e2c29e4855" providerId="ADAL" clId="{480A0196-2489-40C9-9500-C4B9B4E4C429}" dt="2025-10-14T08:08:34.251" v="56"/>
          <ac:picMkLst>
            <pc:docMk/>
            <pc:sldMk cId="3345832363" sldId="351"/>
            <ac:picMk id="23" creationId="{94CDA7F4-3227-4E74-93B3-572A00D6F7F0}"/>
          </ac:picMkLst>
        </pc:picChg>
      </pc:sldChg>
      <pc:sldChg chg="del">
        <pc:chgData name="Ma Teresa Aliaga Peiro" userId="9f877b8d-96f8-4e14-9c57-c0e2c29e4855" providerId="ADAL" clId="{480A0196-2489-40C9-9500-C4B9B4E4C429}" dt="2025-10-14T08:10:46.272" v="67" actId="2696"/>
        <pc:sldMkLst>
          <pc:docMk/>
          <pc:sldMk cId="1700523909" sldId="352"/>
        </pc:sldMkLst>
      </pc:sldChg>
      <pc:sldChg chg="add del">
        <pc:chgData name="Ma Teresa Aliaga Peiro" userId="9f877b8d-96f8-4e14-9c57-c0e2c29e4855" providerId="ADAL" clId="{480A0196-2489-40C9-9500-C4B9B4E4C429}" dt="2025-10-14T08:50:16.917" v="835" actId="2696"/>
        <pc:sldMkLst>
          <pc:docMk/>
          <pc:sldMk cId="2788110468" sldId="353"/>
        </pc:sldMkLst>
      </pc:sldChg>
      <pc:sldChg chg="add del">
        <pc:chgData name="Ma Teresa Aliaga Peiro" userId="9f877b8d-96f8-4e14-9c57-c0e2c29e4855" providerId="ADAL" clId="{480A0196-2489-40C9-9500-C4B9B4E4C429}" dt="2025-10-14T08:12:47.610" v="111" actId="2696"/>
        <pc:sldMkLst>
          <pc:docMk/>
          <pc:sldMk cId="648447369" sldId="354"/>
        </pc:sldMkLst>
      </pc:sldChg>
      <pc:sldChg chg="add del">
        <pc:chgData name="Ma Teresa Aliaga Peiro" userId="9f877b8d-96f8-4e14-9c57-c0e2c29e4855" providerId="ADAL" clId="{480A0196-2489-40C9-9500-C4B9B4E4C429}" dt="2025-10-14T08:20:53.526" v="155" actId="2696"/>
        <pc:sldMkLst>
          <pc:docMk/>
          <pc:sldMk cId="3132112963" sldId="355"/>
        </pc:sldMkLst>
      </pc:sldChg>
      <pc:sldChg chg="add del">
        <pc:chgData name="Ma Teresa Aliaga Peiro" userId="9f877b8d-96f8-4e14-9c57-c0e2c29e4855" providerId="ADAL" clId="{480A0196-2489-40C9-9500-C4B9B4E4C429}" dt="2025-10-14T08:24:50.052" v="229" actId="2696"/>
        <pc:sldMkLst>
          <pc:docMk/>
          <pc:sldMk cId="1934291061" sldId="356"/>
        </pc:sldMkLst>
      </pc:sldChg>
      <pc:sldChg chg="add del">
        <pc:chgData name="Ma Teresa Aliaga Peiro" userId="9f877b8d-96f8-4e14-9c57-c0e2c29e4855" providerId="ADAL" clId="{480A0196-2489-40C9-9500-C4B9B4E4C429}" dt="2025-10-14T08:26:46.114" v="302" actId="2696"/>
        <pc:sldMkLst>
          <pc:docMk/>
          <pc:sldMk cId="3364537243" sldId="357"/>
        </pc:sldMkLst>
      </pc:sldChg>
      <pc:sldChg chg="add del">
        <pc:chgData name="Ma Teresa Aliaga Peiro" userId="9f877b8d-96f8-4e14-9c57-c0e2c29e4855" providerId="ADAL" clId="{480A0196-2489-40C9-9500-C4B9B4E4C429}" dt="2025-10-14T08:28:01.563" v="346" actId="2696"/>
        <pc:sldMkLst>
          <pc:docMk/>
          <pc:sldMk cId="2322160912" sldId="358"/>
        </pc:sldMkLst>
      </pc:sldChg>
      <pc:sldChg chg="add del">
        <pc:chgData name="Ma Teresa Aliaga Peiro" userId="9f877b8d-96f8-4e14-9c57-c0e2c29e4855" providerId="ADAL" clId="{480A0196-2489-40C9-9500-C4B9B4E4C429}" dt="2025-10-14T08:29:11.041" v="352" actId="2696"/>
        <pc:sldMkLst>
          <pc:docMk/>
          <pc:sldMk cId="864832344" sldId="359"/>
        </pc:sldMkLst>
      </pc:sldChg>
      <pc:sldChg chg="add del">
        <pc:chgData name="Ma Teresa Aliaga Peiro" userId="9f877b8d-96f8-4e14-9c57-c0e2c29e4855" providerId="ADAL" clId="{480A0196-2489-40C9-9500-C4B9B4E4C429}" dt="2025-10-14T08:31:00.408" v="391" actId="2696"/>
        <pc:sldMkLst>
          <pc:docMk/>
          <pc:sldMk cId="3722086925" sldId="360"/>
        </pc:sldMkLst>
      </pc:sldChg>
      <pc:sldChg chg="add del">
        <pc:chgData name="Ma Teresa Aliaga Peiro" userId="9f877b8d-96f8-4e14-9c57-c0e2c29e4855" providerId="ADAL" clId="{480A0196-2489-40C9-9500-C4B9B4E4C429}" dt="2025-10-14T08:32:03.679" v="396" actId="2696"/>
        <pc:sldMkLst>
          <pc:docMk/>
          <pc:sldMk cId="609083142" sldId="361"/>
        </pc:sldMkLst>
      </pc:sldChg>
      <pc:sldChg chg="add del">
        <pc:chgData name="Ma Teresa Aliaga Peiro" userId="9f877b8d-96f8-4e14-9c57-c0e2c29e4855" providerId="ADAL" clId="{480A0196-2489-40C9-9500-C4B9B4E4C429}" dt="2025-10-14T08:33:14.643" v="402" actId="2696"/>
        <pc:sldMkLst>
          <pc:docMk/>
          <pc:sldMk cId="513936271" sldId="362"/>
        </pc:sldMkLst>
      </pc:sldChg>
      <pc:sldChg chg="add del">
        <pc:chgData name="Ma Teresa Aliaga Peiro" userId="9f877b8d-96f8-4e14-9c57-c0e2c29e4855" providerId="ADAL" clId="{480A0196-2489-40C9-9500-C4B9B4E4C429}" dt="2025-10-14T08:34:37.027" v="444" actId="2696"/>
        <pc:sldMkLst>
          <pc:docMk/>
          <pc:sldMk cId="2930654572" sldId="363"/>
        </pc:sldMkLst>
      </pc:sldChg>
      <pc:sldChg chg="add del">
        <pc:chgData name="Ma Teresa Aliaga Peiro" userId="9f877b8d-96f8-4e14-9c57-c0e2c29e4855" providerId="ADAL" clId="{480A0196-2489-40C9-9500-C4B9B4E4C429}" dt="2025-10-14T08:36:33.534" v="490" actId="2696"/>
        <pc:sldMkLst>
          <pc:docMk/>
          <pc:sldMk cId="2922679564" sldId="364"/>
        </pc:sldMkLst>
      </pc:sldChg>
      <pc:sldChg chg="add del">
        <pc:chgData name="Ma Teresa Aliaga Peiro" userId="9f877b8d-96f8-4e14-9c57-c0e2c29e4855" providerId="ADAL" clId="{480A0196-2489-40C9-9500-C4B9B4E4C429}" dt="2025-10-14T08:37:54.163" v="534" actId="2696"/>
        <pc:sldMkLst>
          <pc:docMk/>
          <pc:sldMk cId="2672820974" sldId="365"/>
        </pc:sldMkLst>
      </pc:sldChg>
      <pc:sldChg chg="add del">
        <pc:chgData name="Ma Teresa Aliaga Peiro" userId="9f877b8d-96f8-4e14-9c57-c0e2c29e4855" providerId="ADAL" clId="{480A0196-2489-40C9-9500-C4B9B4E4C429}" dt="2025-10-14T08:38:31.509" v="540" actId="2696"/>
        <pc:sldMkLst>
          <pc:docMk/>
          <pc:sldMk cId="80422154" sldId="366"/>
        </pc:sldMkLst>
      </pc:sldChg>
      <pc:sldChg chg="add del">
        <pc:chgData name="Ma Teresa Aliaga Peiro" userId="9f877b8d-96f8-4e14-9c57-c0e2c29e4855" providerId="ADAL" clId="{480A0196-2489-40C9-9500-C4B9B4E4C429}" dt="2025-10-14T08:40:01.048" v="603" actId="2696"/>
        <pc:sldMkLst>
          <pc:docMk/>
          <pc:sldMk cId="2364361411" sldId="367"/>
        </pc:sldMkLst>
      </pc:sldChg>
      <pc:sldChg chg="add del">
        <pc:chgData name="Ma Teresa Aliaga Peiro" userId="9f877b8d-96f8-4e14-9c57-c0e2c29e4855" providerId="ADAL" clId="{480A0196-2489-40C9-9500-C4B9B4E4C429}" dt="2025-10-14T08:41:11.297" v="643" actId="2696"/>
        <pc:sldMkLst>
          <pc:docMk/>
          <pc:sldMk cId="2197696370" sldId="368"/>
        </pc:sldMkLst>
      </pc:sldChg>
      <pc:sldChg chg="add del">
        <pc:chgData name="Ma Teresa Aliaga Peiro" userId="9f877b8d-96f8-4e14-9c57-c0e2c29e4855" providerId="ADAL" clId="{480A0196-2489-40C9-9500-C4B9B4E4C429}" dt="2025-10-14T08:42:53.799" v="694" actId="2696"/>
        <pc:sldMkLst>
          <pc:docMk/>
          <pc:sldMk cId="1332082618" sldId="369"/>
        </pc:sldMkLst>
      </pc:sldChg>
      <pc:sldChg chg="add del">
        <pc:chgData name="Ma Teresa Aliaga Peiro" userId="9f877b8d-96f8-4e14-9c57-c0e2c29e4855" providerId="ADAL" clId="{480A0196-2489-40C9-9500-C4B9B4E4C429}" dt="2025-10-14T08:44:46.191" v="758" actId="2696"/>
        <pc:sldMkLst>
          <pc:docMk/>
          <pc:sldMk cId="184470624" sldId="370"/>
        </pc:sldMkLst>
      </pc:sldChg>
      <pc:sldChg chg="add del">
        <pc:chgData name="Ma Teresa Aliaga Peiro" userId="9f877b8d-96f8-4e14-9c57-c0e2c29e4855" providerId="ADAL" clId="{480A0196-2489-40C9-9500-C4B9B4E4C429}" dt="2025-10-14T08:46:30.143" v="798" actId="2696"/>
        <pc:sldMkLst>
          <pc:docMk/>
          <pc:sldMk cId="2177801816" sldId="371"/>
        </pc:sldMkLst>
      </pc:sldChg>
      <pc:sldChg chg="addSp delSp modSp add mod">
        <pc:chgData name="Ma Teresa Aliaga Peiro" userId="9f877b8d-96f8-4e14-9c57-c0e2c29e4855" providerId="ADAL" clId="{480A0196-2489-40C9-9500-C4B9B4E4C429}" dt="2025-10-14T08:48:57.747" v="830" actId="1035"/>
        <pc:sldMkLst>
          <pc:docMk/>
          <pc:sldMk cId="1315932793" sldId="372"/>
        </pc:sldMkLst>
        <pc:spChg chg="del">
          <ac:chgData name="Ma Teresa Aliaga Peiro" userId="9f877b8d-96f8-4e14-9c57-c0e2c29e4855" providerId="ADAL" clId="{480A0196-2489-40C9-9500-C4B9B4E4C429}" dt="2025-10-14T08:07:16.513" v="43" actId="478"/>
          <ac:spMkLst>
            <pc:docMk/>
            <pc:sldMk cId="1315932793" sldId="372"/>
            <ac:spMk id="20" creationId="{3B2D8E6E-C5BC-4AEB-9943-30EAFC6C4FC6}"/>
          </ac:spMkLst>
        </pc:spChg>
        <pc:spChg chg="del">
          <ac:chgData name="Ma Teresa Aliaga Peiro" userId="9f877b8d-96f8-4e14-9c57-c0e2c29e4855" providerId="ADAL" clId="{480A0196-2489-40C9-9500-C4B9B4E4C429}" dt="2025-10-14T08:07:16.513" v="43" actId="478"/>
          <ac:spMkLst>
            <pc:docMk/>
            <pc:sldMk cId="1315932793" sldId="372"/>
            <ac:spMk id="22" creationId="{7417BB20-8146-43A5-AFAB-6982427A800D}"/>
          </ac:spMkLst>
        </pc:spChg>
        <pc:spChg chg="add mod">
          <ac:chgData name="Ma Teresa Aliaga Peiro" userId="9f877b8d-96f8-4e14-9c57-c0e2c29e4855" providerId="ADAL" clId="{480A0196-2489-40C9-9500-C4B9B4E4C429}" dt="2025-10-14T08:08:54.749" v="62"/>
          <ac:spMkLst>
            <pc:docMk/>
            <pc:sldMk cId="1315932793" sldId="372"/>
            <ac:spMk id="25" creationId="{3EFFB74E-9DF0-404C-A8CD-8E341756DD4E}"/>
          </ac:spMkLst>
        </pc:spChg>
        <pc:spChg chg="add mod">
          <ac:chgData name="Ma Teresa Aliaga Peiro" userId="9f877b8d-96f8-4e14-9c57-c0e2c29e4855" providerId="ADAL" clId="{480A0196-2489-40C9-9500-C4B9B4E4C429}" dt="2025-10-14T08:48:19.850" v="824" actId="115"/>
          <ac:spMkLst>
            <pc:docMk/>
            <pc:sldMk cId="1315932793" sldId="372"/>
            <ac:spMk id="26" creationId="{756EFCBE-1180-43D5-B973-EB206B2949EE}"/>
          </ac:spMkLst>
        </pc:spChg>
        <pc:spChg chg="add mod">
          <ac:chgData name="Ma Teresa Aliaga Peiro" userId="9f877b8d-96f8-4e14-9c57-c0e2c29e4855" providerId="ADAL" clId="{480A0196-2489-40C9-9500-C4B9B4E4C429}" dt="2025-10-14T08:48:57.747" v="830" actId="1035"/>
          <ac:spMkLst>
            <pc:docMk/>
            <pc:sldMk cId="1315932793" sldId="372"/>
            <ac:spMk id="27" creationId="{A804C652-3F08-47BC-93F1-5C9A0667AD09}"/>
          </ac:spMkLst>
        </pc:spChg>
        <pc:spChg chg="del">
          <ac:chgData name="Ma Teresa Aliaga Peiro" userId="9f877b8d-96f8-4e14-9c57-c0e2c29e4855" providerId="ADAL" clId="{480A0196-2489-40C9-9500-C4B9B4E4C429}" dt="2025-10-14T08:07:17.947" v="44" actId="478"/>
          <ac:spMkLst>
            <pc:docMk/>
            <pc:sldMk cId="1315932793" sldId="372"/>
            <ac:spMk id="30" creationId="{D70B2AA7-4FF5-40CB-B8F6-47F7D958EB32}"/>
          </ac:spMkLst>
        </pc:spChg>
        <pc:picChg chg="del">
          <ac:chgData name="Ma Teresa Aliaga Peiro" userId="9f877b8d-96f8-4e14-9c57-c0e2c29e4855" providerId="ADAL" clId="{480A0196-2489-40C9-9500-C4B9B4E4C429}" dt="2025-10-14T08:07:16.513" v="43" actId="478"/>
          <ac:picMkLst>
            <pc:docMk/>
            <pc:sldMk cId="1315932793" sldId="372"/>
            <ac:picMk id="3" creationId="{26887B5D-C34D-3464-9B0A-DB6F6BD1C707}"/>
          </ac:picMkLst>
        </pc:picChg>
        <pc:picChg chg="add mod">
          <ac:chgData name="Ma Teresa Aliaga Peiro" userId="9f877b8d-96f8-4e14-9c57-c0e2c29e4855" providerId="ADAL" clId="{480A0196-2489-40C9-9500-C4B9B4E4C429}" dt="2025-10-14T08:08:54.749" v="62"/>
          <ac:picMkLst>
            <pc:docMk/>
            <pc:sldMk cId="1315932793" sldId="372"/>
            <ac:picMk id="28" creationId="{72E8A49D-5C0D-4E67-8FEA-1C54EA707EBB}"/>
          </ac:picMkLst>
        </pc:picChg>
        <pc:picChg chg="add mod">
          <ac:chgData name="Ma Teresa Aliaga Peiro" userId="9f877b8d-96f8-4e14-9c57-c0e2c29e4855" providerId="ADAL" clId="{480A0196-2489-40C9-9500-C4B9B4E4C429}" dt="2025-10-14T08:08:54.749" v="62"/>
          <ac:picMkLst>
            <pc:docMk/>
            <pc:sldMk cId="1315932793" sldId="372"/>
            <ac:picMk id="29" creationId="{F43F45B3-5B20-4565-9B0D-F98A91DB8FEA}"/>
          </ac:picMkLst>
        </pc:picChg>
      </pc:sldChg>
      <pc:sldChg chg="addSp delSp modSp add mod">
        <pc:chgData name="Ma Teresa Aliaga Peiro" userId="9f877b8d-96f8-4e14-9c57-c0e2c29e4855" providerId="ADAL" clId="{480A0196-2489-40C9-9500-C4B9B4E4C429}" dt="2025-10-14T11:05:23.840" v="966" actId="20577"/>
        <pc:sldMkLst>
          <pc:docMk/>
          <pc:sldMk cId="2504306496" sldId="373"/>
        </pc:sldMkLst>
        <pc:spChg chg="add mod">
          <ac:chgData name="Ma Teresa Aliaga Peiro" userId="9f877b8d-96f8-4e14-9c57-c0e2c29e4855" providerId="ADAL" clId="{480A0196-2489-40C9-9500-C4B9B4E4C429}" dt="2025-10-14T11:00:44.835" v="839"/>
          <ac:spMkLst>
            <pc:docMk/>
            <pc:sldMk cId="2504306496" sldId="373"/>
            <ac:spMk id="15" creationId="{03CBE224-586D-4AF9-A416-F7DF63CC4FFF}"/>
          </ac:spMkLst>
        </pc:spChg>
        <pc:spChg chg="add mod">
          <ac:chgData name="Ma Teresa Aliaga Peiro" userId="9f877b8d-96f8-4e14-9c57-c0e2c29e4855" providerId="ADAL" clId="{480A0196-2489-40C9-9500-C4B9B4E4C429}" dt="2025-10-14T11:01:42.087" v="850" actId="20577"/>
          <ac:spMkLst>
            <pc:docMk/>
            <pc:sldMk cId="2504306496" sldId="373"/>
            <ac:spMk id="17" creationId="{335A3493-B1DC-491F-8843-D4099CC3E889}"/>
          </ac:spMkLst>
        </pc:spChg>
        <pc:spChg chg="add mod">
          <ac:chgData name="Ma Teresa Aliaga Peiro" userId="9f877b8d-96f8-4e14-9c57-c0e2c29e4855" providerId="ADAL" clId="{480A0196-2489-40C9-9500-C4B9B4E4C429}" dt="2025-10-14T11:02:53.417" v="930" actId="20577"/>
          <ac:spMkLst>
            <pc:docMk/>
            <pc:sldMk cId="2504306496" sldId="373"/>
            <ac:spMk id="19" creationId="{DBEFA58F-1712-41D1-9303-C0415D2BEF7A}"/>
          </ac:spMkLst>
        </pc:spChg>
        <pc:spChg chg="del">
          <ac:chgData name="Ma Teresa Aliaga Peiro" userId="9f877b8d-96f8-4e14-9c57-c0e2c29e4855" providerId="ADAL" clId="{480A0196-2489-40C9-9500-C4B9B4E4C429}" dt="2025-10-14T11:00:13.588" v="838" actId="478"/>
          <ac:spMkLst>
            <pc:docMk/>
            <pc:sldMk cId="2504306496" sldId="373"/>
            <ac:spMk id="20" creationId="{3B2D8E6E-C5BC-4AEB-9943-30EAFC6C4FC6}"/>
          </ac:spMkLst>
        </pc:spChg>
        <pc:spChg chg="del">
          <ac:chgData name="Ma Teresa Aliaga Peiro" userId="9f877b8d-96f8-4e14-9c57-c0e2c29e4855" providerId="ADAL" clId="{480A0196-2489-40C9-9500-C4B9B4E4C429}" dt="2025-10-14T11:00:13.588" v="838" actId="478"/>
          <ac:spMkLst>
            <pc:docMk/>
            <pc:sldMk cId="2504306496" sldId="373"/>
            <ac:spMk id="22" creationId="{7417BB20-8146-43A5-AFAB-6982427A800D}"/>
          </ac:spMkLst>
        </pc:spChg>
        <pc:spChg chg="mod">
          <ac:chgData name="Ma Teresa Aliaga Peiro" userId="9f877b8d-96f8-4e14-9c57-c0e2c29e4855" providerId="ADAL" clId="{480A0196-2489-40C9-9500-C4B9B4E4C429}" dt="2025-10-14T11:05:23.840" v="966" actId="20577"/>
          <ac:spMkLst>
            <pc:docMk/>
            <pc:sldMk cId="2504306496" sldId="373"/>
            <ac:spMk id="24" creationId="{E7D64370-D614-46C9-BD77-677FB8226568}"/>
          </ac:spMkLst>
        </pc:spChg>
        <pc:spChg chg="del">
          <ac:chgData name="Ma Teresa Aliaga Peiro" userId="9f877b8d-96f8-4e14-9c57-c0e2c29e4855" providerId="ADAL" clId="{480A0196-2489-40C9-9500-C4B9B4E4C429}" dt="2025-10-14T11:00:13.588" v="838" actId="478"/>
          <ac:spMkLst>
            <pc:docMk/>
            <pc:sldMk cId="2504306496" sldId="373"/>
            <ac:spMk id="30" creationId="{D70B2AA7-4FF5-40CB-B8F6-47F7D958EB32}"/>
          </ac:spMkLst>
        </pc:spChg>
        <pc:picChg chg="del">
          <ac:chgData name="Ma Teresa Aliaga Peiro" userId="9f877b8d-96f8-4e14-9c57-c0e2c29e4855" providerId="ADAL" clId="{480A0196-2489-40C9-9500-C4B9B4E4C429}" dt="2025-10-14T11:00:13.588" v="838" actId="478"/>
          <ac:picMkLst>
            <pc:docMk/>
            <pc:sldMk cId="2504306496" sldId="373"/>
            <ac:picMk id="3" creationId="{26887B5D-C34D-3464-9B0A-DB6F6BD1C707}"/>
          </ac:picMkLst>
        </pc:picChg>
        <pc:picChg chg="add mod">
          <ac:chgData name="Ma Teresa Aliaga Peiro" userId="9f877b8d-96f8-4e14-9c57-c0e2c29e4855" providerId="ADAL" clId="{480A0196-2489-40C9-9500-C4B9B4E4C429}" dt="2025-10-14T11:00:44.835" v="839"/>
          <ac:picMkLst>
            <pc:docMk/>
            <pc:sldMk cId="2504306496" sldId="373"/>
            <ac:picMk id="21" creationId="{104F09BA-6708-4B12-9C25-A495F254EE72}"/>
          </ac:picMkLst>
        </pc:picChg>
        <pc:picChg chg="add mod">
          <ac:chgData name="Ma Teresa Aliaga Peiro" userId="9f877b8d-96f8-4e14-9c57-c0e2c29e4855" providerId="ADAL" clId="{480A0196-2489-40C9-9500-C4B9B4E4C429}" dt="2025-10-14T11:00:44.835" v="839"/>
          <ac:picMkLst>
            <pc:docMk/>
            <pc:sldMk cId="2504306496" sldId="373"/>
            <ac:picMk id="23" creationId="{29B60F72-10E2-480F-B041-AE2890CE6EB5}"/>
          </ac:picMkLst>
        </pc:picChg>
      </pc:sldChg>
      <pc:sldChg chg="modSp add del mod">
        <pc:chgData name="Ma Teresa Aliaga Peiro" userId="9f877b8d-96f8-4e14-9c57-c0e2c29e4855" providerId="ADAL" clId="{480A0196-2489-40C9-9500-C4B9B4E4C429}" dt="2025-10-14T11:05:42.406" v="967" actId="2696"/>
        <pc:sldMkLst>
          <pc:docMk/>
          <pc:sldMk cId="2949257247" sldId="374"/>
        </pc:sldMkLst>
        <pc:spChg chg="mod">
          <ac:chgData name="Ma Teresa Aliaga Peiro" userId="9f877b8d-96f8-4e14-9c57-c0e2c29e4855" providerId="ADAL" clId="{480A0196-2489-40C9-9500-C4B9B4E4C429}" dt="2025-10-14T11:02:33.626" v="864" actId="113"/>
          <ac:spMkLst>
            <pc:docMk/>
            <pc:sldMk cId="2949257247" sldId="374"/>
            <ac:spMk id="22" creationId="{7417BB20-8146-43A5-AFAB-6982427A800D}"/>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DFEDC233-797C-40E7-9F93-60F2BBE356E8}"/>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ES"/>
          </a:p>
        </p:txBody>
      </p:sp>
      <p:sp>
        <p:nvSpPr>
          <p:cNvPr id="3" name="Marcador de fecha 2">
            <a:extLst>
              <a:ext uri="{FF2B5EF4-FFF2-40B4-BE49-F238E27FC236}">
                <a16:creationId xmlns:a16="http://schemas.microsoft.com/office/drawing/2014/main" id="{B972F0F4-9BA5-4711-B587-C57221D59A2C}"/>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32A18CAC-9A56-4216-BC23-BC91C3633AD7}" type="datetimeFigureOut">
              <a:rPr lang="es-ES" smtClean="0"/>
              <a:t>26/02/2026</a:t>
            </a:fld>
            <a:endParaRPr lang="es-ES"/>
          </a:p>
        </p:txBody>
      </p:sp>
      <p:sp>
        <p:nvSpPr>
          <p:cNvPr id="4" name="Marcador de pie de página 3">
            <a:extLst>
              <a:ext uri="{FF2B5EF4-FFF2-40B4-BE49-F238E27FC236}">
                <a16:creationId xmlns:a16="http://schemas.microsoft.com/office/drawing/2014/main" id="{AA63DB81-378D-41BF-BE4A-6588C3F64870}"/>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s-ES"/>
          </a:p>
        </p:txBody>
      </p:sp>
      <p:sp>
        <p:nvSpPr>
          <p:cNvPr id="5" name="Marcador de número de diapositiva 4">
            <a:extLst>
              <a:ext uri="{FF2B5EF4-FFF2-40B4-BE49-F238E27FC236}">
                <a16:creationId xmlns:a16="http://schemas.microsoft.com/office/drawing/2014/main" id="{A2781EBE-361C-4E76-837A-E86DF554FC79}"/>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E05CF49-DBD4-4177-AA2D-ED8B107986E7}" type="slidenum">
              <a:rPr lang="es-ES" smtClean="0"/>
              <a:t>‹Nº›</a:t>
            </a:fld>
            <a:endParaRPr lang="es-ES"/>
          </a:p>
        </p:txBody>
      </p:sp>
    </p:spTree>
    <p:extLst>
      <p:ext uri="{BB962C8B-B14F-4D97-AF65-F5344CB8AC3E}">
        <p14:creationId xmlns:p14="http://schemas.microsoft.com/office/powerpoint/2010/main" val="2045604542"/>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ES"/>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70D8F62-89E5-4F04-858E-7EBCEB68EB35}" type="datetimeFigureOut">
              <a:rPr lang="es-ES" smtClean="0"/>
              <a:t>26/02/2026</a:t>
            </a:fld>
            <a:endParaRPr lang="es-ES"/>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ES"/>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ES"/>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93E37A2-E798-4D7C-90D1-7AB04931A20F}" type="slidenum">
              <a:rPr lang="es-ES" smtClean="0"/>
              <a:t>‹Nº›</a:t>
            </a:fld>
            <a:endParaRPr lang="es-ES"/>
          </a:p>
        </p:txBody>
      </p:sp>
    </p:spTree>
    <p:extLst>
      <p:ext uri="{BB962C8B-B14F-4D97-AF65-F5344CB8AC3E}">
        <p14:creationId xmlns:p14="http://schemas.microsoft.com/office/powerpoint/2010/main" val="2058821862"/>
      </p:ext>
    </p:extLst>
  </p:cSld>
  <p:clrMap bg1="lt1" tx1="dk1" bg2="lt2" tx2="dk2" accent1="accent1" accent2="accent2" accent3="accent3" accent4="accent4" accent5="accent5" accent6="accent6" hlink="hlink" folHlink="folHlink"/>
  <p:hf sldNum="0"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Tree>
    <p:extLst>
      <p:ext uri="{BB962C8B-B14F-4D97-AF65-F5344CB8AC3E}">
        <p14:creationId xmlns:p14="http://schemas.microsoft.com/office/powerpoint/2010/main" val="194852840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Tree>
    <p:extLst>
      <p:ext uri="{BB962C8B-B14F-4D97-AF65-F5344CB8AC3E}">
        <p14:creationId xmlns:p14="http://schemas.microsoft.com/office/powerpoint/2010/main" val="237421722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Tree>
    <p:extLst>
      <p:ext uri="{BB962C8B-B14F-4D97-AF65-F5344CB8AC3E}">
        <p14:creationId xmlns:p14="http://schemas.microsoft.com/office/powerpoint/2010/main" val="24078988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Tree>
    <p:extLst>
      <p:ext uri="{BB962C8B-B14F-4D97-AF65-F5344CB8AC3E}">
        <p14:creationId xmlns:p14="http://schemas.microsoft.com/office/powerpoint/2010/main" val="301629614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5B2583-A66C-CFE4-E1AF-9B1B950E0882}"/>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EFE7D11C-99A6-674B-5E68-4CF3C579910B}"/>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6CDF332C-7F11-80DC-BA92-163B9541A6C6}"/>
              </a:ext>
            </a:extLst>
          </p:cNvPr>
          <p:cNvSpPr>
            <a:spLocks noGrp="1"/>
          </p:cNvSpPr>
          <p:nvPr>
            <p:ph type="body" idx="1"/>
          </p:nvPr>
        </p:nvSpPr>
        <p:spPr/>
        <p:txBody>
          <a:bodyPr/>
          <a:lstStyle/>
          <a:p>
            <a:endParaRPr lang="es-ES" dirty="0"/>
          </a:p>
        </p:txBody>
      </p:sp>
      <p:sp>
        <p:nvSpPr>
          <p:cNvPr id="4" name="Marcador de número de diapositiva 3">
            <a:extLst>
              <a:ext uri="{FF2B5EF4-FFF2-40B4-BE49-F238E27FC236}">
                <a16:creationId xmlns:a16="http://schemas.microsoft.com/office/drawing/2014/main" id="{479A4EB8-61C2-0EAB-5B70-EEA160CE536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93E37A2-E798-4D7C-90D1-7AB04931A20F}" type="slidenum">
              <a:rPr kumimoji="0" lang="es-E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s-E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05946201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7804D0-CED0-4F73-AA9E-CD0EAD92947E}"/>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E8C2739D-BDA1-AA1B-1735-051F4EFB166B}"/>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9CAFCF01-B394-1585-7858-2535325B648D}"/>
              </a:ext>
            </a:extLst>
          </p:cNvPr>
          <p:cNvSpPr>
            <a:spLocks noGrp="1"/>
          </p:cNvSpPr>
          <p:nvPr>
            <p:ph type="body" idx="1"/>
          </p:nvPr>
        </p:nvSpPr>
        <p:spPr/>
        <p:txBody>
          <a:bodyPr/>
          <a:lstStyle/>
          <a:p>
            <a:endParaRPr lang="es-ES" dirty="0"/>
          </a:p>
        </p:txBody>
      </p:sp>
    </p:spTree>
    <p:extLst>
      <p:ext uri="{BB962C8B-B14F-4D97-AF65-F5344CB8AC3E}">
        <p14:creationId xmlns:p14="http://schemas.microsoft.com/office/powerpoint/2010/main" val="260750553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93E37A2-E798-4D7C-90D1-7AB04931A20F}" type="slidenum">
              <a:rPr kumimoji="0" lang="es-E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s-E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19851446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93E37A2-E798-4D7C-90D1-7AB04931A20F}" type="slidenum">
              <a:rPr kumimoji="0" lang="es-E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s-E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7519430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E46EBC1-77D0-0F7B-D185-A856E4E5DC8D}"/>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E1862E0B-7292-ECEF-61EA-7BF1ED6D011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626420EA-2C76-769E-8698-4796003C743F}"/>
              </a:ext>
            </a:extLst>
          </p:cNvPr>
          <p:cNvSpPr>
            <a:spLocks noGrp="1"/>
          </p:cNvSpPr>
          <p:nvPr>
            <p:ph type="dt" sz="half" idx="10"/>
          </p:nvPr>
        </p:nvSpPr>
        <p:spPr/>
        <p:txBody>
          <a:bodyPr/>
          <a:lstStyle/>
          <a:p>
            <a:fld id="{734DD4B5-17C0-4FEC-8FEE-36BC66265445}" type="datetime1">
              <a:rPr lang="en-US" smtClean="0"/>
              <a:t>2/26/2026</a:t>
            </a:fld>
            <a:endParaRPr lang="es-ES"/>
          </a:p>
        </p:txBody>
      </p:sp>
      <p:sp>
        <p:nvSpPr>
          <p:cNvPr id="5" name="Marcador de pie de página 4">
            <a:extLst>
              <a:ext uri="{FF2B5EF4-FFF2-40B4-BE49-F238E27FC236}">
                <a16:creationId xmlns:a16="http://schemas.microsoft.com/office/drawing/2014/main" id="{16F8BE59-90EF-D100-1A6D-5A8A9428F443}"/>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D00E31C2-2A3F-F3A3-E210-C0534C6C54B8}"/>
              </a:ext>
            </a:extLst>
          </p:cNvPr>
          <p:cNvSpPr>
            <a:spLocks noGrp="1"/>
          </p:cNvSpPr>
          <p:nvPr>
            <p:ph type="sldNum" sz="quarter" idx="12"/>
          </p:nvPr>
        </p:nvSpPr>
        <p:spPr/>
        <p:txBody>
          <a:bodyPr/>
          <a:lstStyle/>
          <a:p>
            <a:fld id="{72B9E0A4-C32D-4580-94D2-3CF0F8FF0EE3}" type="slidenum">
              <a:rPr lang="es-ES" smtClean="0"/>
              <a:t>‹Nº›</a:t>
            </a:fld>
            <a:endParaRPr lang="es-ES"/>
          </a:p>
        </p:txBody>
      </p:sp>
    </p:spTree>
    <p:extLst>
      <p:ext uri="{BB962C8B-B14F-4D97-AF65-F5344CB8AC3E}">
        <p14:creationId xmlns:p14="http://schemas.microsoft.com/office/powerpoint/2010/main" val="41291234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C1FD1F2-74A2-6063-7499-B9325EE48553}"/>
              </a:ext>
            </a:extLst>
          </p:cNvPr>
          <p:cNvSpPr>
            <a:spLocks noGrp="1"/>
          </p:cNvSpPr>
          <p:nvPr>
            <p:ph type="title"/>
          </p:nvPr>
        </p:nvSpPr>
        <p:spPr/>
        <p:txBody>
          <a:body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0EB27532-E1F6-36CE-F555-79A0CDACFC62}"/>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DF7F6826-3E7F-AA65-9697-AE51DBF08643}"/>
              </a:ext>
            </a:extLst>
          </p:cNvPr>
          <p:cNvSpPr>
            <a:spLocks noGrp="1"/>
          </p:cNvSpPr>
          <p:nvPr>
            <p:ph type="dt" sz="half" idx="10"/>
          </p:nvPr>
        </p:nvSpPr>
        <p:spPr/>
        <p:txBody>
          <a:bodyPr/>
          <a:lstStyle/>
          <a:p>
            <a:fld id="{4F521C54-DF57-45EA-A6C7-DE505EB187A2}" type="datetime1">
              <a:rPr lang="en-US" smtClean="0"/>
              <a:t>2/26/2026</a:t>
            </a:fld>
            <a:endParaRPr lang="es-ES"/>
          </a:p>
        </p:txBody>
      </p:sp>
      <p:sp>
        <p:nvSpPr>
          <p:cNvPr id="5" name="Marcador de pie de página 4">
            <a:extLst>
              <a:ext uri="{FF2B5EF4-FFF2-40B4-BE49-F238E27FC236}">
                <a16:creationId xmlns:a16="http://schemas.microsoft.com/office/drawing/2014/main" id="{2E4DB9C8-6371-8FA0-5057-0D83A3F2D13A}"/>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4E9E8D58-FA40-E352-5450-D173231849C3}"/>
              </a:ext>
            </a:extLst>
          </p:cNvPr>
          <p:cNvSpPr>
            <a:spLocks noGrp="1"/>
          </p:cNvSpPr>
          <p:nvPr>
            <p:ph type="sldNum" sz="quarter" idx="12"/>
          </p:nvPr>
        </p:nvSpPr>
        <p:spPr/>
        <p:txBody>
          <a:bodyPr/>
          <a:lstStyle/>
          <a:p>
            <a:fld id="{72B9E0A4-C32D-4580-94D2-3CF0F8FF0EE3}" type="slidenum">
              <a:rPr lang="es-ES" smtClean="0"/>
              <a:t>‹Nº›</a:t>
            </a:fld>
            <a:endParaRPr lang="es-ES"/>
          </a:p>
        </p:txBody>
      </p:sp>
    </p:spTree>
    <p:extLst>
      <p:ext uri="{BB962C8B-B14F-4D97-AF65-F5344CB8AC3E}">
        <p14:creationId xmlns:p14="http://schemas.microsoft.com/office/powerpoint/2010/main" val="18372333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7FAD9C0-60FE-94EC-66AD-969B23D701EF}"/>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p>
        </p:txBody>
      </p:sp>
      <p:sp>
        <p:nvSpPr>
          <p:cNvPr id="3" name="Marcador de texto 2">
            <a:extLst>
              <a:ext uri="{FF2B5EF4-FFF2-40B4-BE49-F238E27FC236}">
                <a16:creationId xmlns:a16="http://schemas.microsoft.com/office/drawing/2014/main" id="{EAFBE4E8-52DB-F8BA-DC71-B6B2D95CFA9D}"/>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DB2416D9-DB07-386C-0491-05A8F0AD4E0F}"/>
              </a:ext>
            </a:extLst>
          </p:cNvPr>
          <p:cNvSpPr>
            <a:spLocks noGrp="1"/>
          </p:cNvSpPr>
          <p:nvPr>
            <p:ph type="dt" sz="half" idx="10"/>
          </p:nvPr>
        </p:nvSpPr>
        <p:spPr/>
        <p:txBody>
          <a:bodyPr/>
          <a:lstStyle/>
          <a:p>
            <a:fld id="{C55D3963-D38F-42D3-AECC-C26DCBB3FA88}" type="datetime1">
              <a:rPr lang="en-US" smtClean="0"/>
              <a:t>2/26/2026</a:t>
            </a:fld>
            <a:endParaRPr lang="es-ES"/>
          </a:p>
        </p:txBody>
      </p:sp>
      <p:sp>
        <p:nvSpPr>
          <p:cNvPr id="5" name="Marcador de pie de página 4">
            <a:extLst>
              <a:ext uri="{FF2B5EF4-FFF2-40B4-BE49-F238E27FC236}">
                <a16:creationId xmlns:a16="http://schemas.microsoft.com/office/drawing/2014/main" id="{98AAC5CF-66F2-C820-78E9-048BF25BAF6B}"/>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686480C4-80FA-6C18-5E7E-3F494CEFB3AB}"/>
              </a:ext>
            </a:extLst>
          </p:cNvPr>
          <p:cNvSpPr>
            <a:spLocks noGrp="1"/>
          </p:cNvSpPr>
          <p:nvPr>
            <p:ph type="sldNum" sz="quarter" idx="12"/>
          </p:nvPr>
        </p:nvSpPr>
        <p:spPr/>
        <p:txBody>
          <a:bodyPr/>
          <a:lstStyle/>
          <a:p>
            <a:fld id="{72B9E0A4-C32D-4580-94D2-3CF0F8FF0EE3}" type="slidenum">
              <a:rPr lang="es-ES" smtClean="0"/>
              <a:t>‹Nº›</a:t>
            </a:fld>
            <a:endParaRPr lang="es-ES"/>
          </a:p>
        </p:txBody>
      </p:sp>
    </p:spTree>
    <p:extLst>
      <p:ext uri="{BB962C8B-B14F-4D97-AF65-F5344CB8AC3E}">
        <p14:creationId xmlns:p14="http://schemas.microsoft.com/office/powerpoint/2010/main" val="36677659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212B1D6-E2EB-4794-87A5-F59CC0E03089}"/>
              </a:ext>
            </a:extLst>
          </p:cNvPr>
          <p:cNvSpPr>
            <a:spLocks noGrp="1"/>
          </p:cNvSpPr>
          <p:nvPr>
            <p:ph type="title"/>
          </p:nvPr>
        </p:nvSpPr>
        <p:spPr/>
        <p:txBody>
          <a:body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840E2F74-B254-4B13-0733-FE28AC21F035}"/>
              </a:ext>
            </a:extLst>
          </p:cNvPr>
          <p:cNvSpPr>
            <a:spLocks noGrp="1"/>
          </p:cNvSpPr>
          <p:nvPr>
            <p:ph sz="half" idx="1"/>
          </p:nvPr>
        </p:nvSpPr>
        <p:spPr>
          <a:xfrm>
            <a:off x="838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F5C26ACE-7CF3-2820-EAC7-6342B13AF516}"/>
              </a:ext>
            </a:extLst>
          </p:cNvPr>
          <p:cNvSpPr>
            <a:spLocks noGrp="1"/>
          </p:cNvSpPr>
          <p:nvPr>
            <p:ph sz="half" idx="2"/>
          </p:nvPr>
        </p:nvSpPr>
        <p:spPr>
          <a:xfrm>
            <a:off x="6172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FC69BBE5-0EBB-0760-40B9-16EC67C2C210}"/>
              </a:ext>
            </a:extLst>
          </p:cNvPr>
          <p:cNvSpPr>
            <a:spLocks noGrp="1"/>
          </p:cNvSpPr>
          <p:nvPr>
            <p:ph type="dt" sz="half" idx="10"/>
          </p:nvPr>
        </p:nvSpPr>
        <p:spPr/>
        <p:txBody>
          <a:bodyPr/>
          <a:lstStyle/>
          <a:p>
            <a:fld id="{5A7E1EEB-6B4B-447D-8B06-F13984962380}" type="datetime1">
              <a:rPr lang="en-US" smtClean="0"/>
              <a:t>2/26/2026</a:t>
            </a:fld>
            <a:endParaRPr lang="es-ES"/>
          </a:p>
        </p:txBody>
      </p:sp>
      <p:sp>
        <p:nvSpPr>
          <p:cNvPr id="6" name="Marcador de pie de página 5">
            <a:extLst>
              <a:ext uri="{FF2B5EF4-FFF2-40B4-BE49-F238E27FC236}">
                <a16:creationId xmlns:a16="http://schemas.microsoft.com/office/drawing/2014/main" id="{3B436F5A-F782-B7D5-1E8A-D72C8287B3E4}"/>
              </a:ext>
            </a:extLst>
          </p:cNvPr>
          <p:cNvSpPr>
            <a:spLocks noGrp="1"/>
          </p:cNvSpPr>
          <p:nvPr>
            <p:ph type="ftr" sz="quarter" idx="11"/>
          </p:nvPr>
        </p:nvSpPr>
        <p:spPr/>
        <p:txBody>
          <a:bodyPr/>
          <a:lstStyle/>
          <a:p>
            <a:endParaRPr lang="es-ES"/>
          </a:p>
        </p:txBody>
      </p:sp>
      <p:sp>
        <p:nvSpPr>
          <p:cNvPr id="7" name="Marcador de número de diapositiva 6">
            <a:extLst>
              <a:ext uri="{FF2B5EF4-FFF2-40B4-BE49-F238E27FC236}">
                <a16:creationId xmlns:a16="http://schemas.microsoft.com/office/drawing/2014/main" id="{38C6DBE6-2312-E46B-172D-43402837F2E1}"/>
              </a:ext>
            </a:extLst>
          </p:cNvPr>
          <p:cNvSpPr>
            <a:spLocks noGrp="1"/>
          </p:cNvSpPr>
          <p:nvPr>
            <p:ph type="sldNum" sz="quarter" idx="12"/>
          </p:nvPr>
        </p:nvSpPr>
        <p:spPr/>
        <p:txBody>
          <a:bodyPr/>
          <a:lstStyle/>
          <a:p>
            <a:fld id="{72B9E0A4-C32D-4580-94D2-3CF0F8FF0EE3}" type="slidenum">
              <a:rPr lang="es-ES" smtClean="0"/>
              <a:t>‹Nº›</a:t>
            </a:fld>
            <a:endParaRPr lang="es-ES"/>
          </a:p>
        </p:txBody>
      </p:sp>
    </p:spTree>
    <p:extLst>
      <p:ext uri="{BB962C8B-B14F-4D97-AF65-F5344CB8AC3E}">
        <p14:creationId xmlns:p14="http://schemas.microsoft.com/office/powerpoint/2010/main" val="22164312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065D688-86D1-830F-8FDA-82035DA3820D}"/>
              </a:ext>
            </a:extLst>
          </p:cNvPr>
          <p:cNvSpPr>
            <a:spLocks noGrp="1"/>
          </p:cNvSpPr>
          <p:nvPr>
            <p:ph type="title"/>
          </p:nvPr>
        </p:nvSpPr>
        <p:spPr>
          <a:xfrm>
            <a:off x="839788" y="365125"/>
            <a:ext cx="10515600" cy="1325563"/>
          </a:xfrm>
        </p:spPr>
        <p:txBody>
          <a:bodyPr/>
          <a:lstStyle/>
          <a:p>
            <a:r>
              <a:rPr lang="es-ES"/>
              <a:t>Haga clic para modificar el estilo de título del patrón</a:t>
            </a:r>
          </a:p>
        </p:txBody>
      </p:sp>
      <p:sp>
        <p:nvSpPr>
          <p:cNvPr id="3" name="Marcador de texto 2">
            <a:extLst>
              <a:ext uri="{FF2B5EF4-FFF2-40B4-BE49-F238E27FC236}">
                <a16:creationId xmlns:a16="http://schemas.microsoft.com/office/drawing/2014/main" id="{D38CACC5-8F71-3514-9146-7381DC9CF2E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251200B8-D31F-775E-159B-7CAB20F72A97}"/>
              </a:ext>
            </a:extLst>
          </p:cNvPr>
          <p:cNvSpPr>
            <a:spLocks noGrp="1"/>
          </p:cNvSpPr>
          <p:nvPr>
            <p:ph sz="half" idx="2"/>
          </p:nvPr>
        </p:nvSpPr>
        <p:spPr>
          <a:xfrm>
            <a:off x="839788" y="2505075"/>
            <a:ext cx="515778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A4C6A042-C2F3-2E2D-1DD3-25B55970E42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2AF5D826-79E8-29C3-3E78-BD9459D49F5A}"/>
              </a:ext>
            </a:extLst>
          </p:cNvPr>
          <p:cNvSpPr>
            <a:spLocks noGrp="1"/>
          </p:cNvSpPr>
          <p:nvPr>
            <p:ph sz="quarter" idx="4"/>
          </p:nvPr>
        </p:nvSpPr>
        <p:spPr>
          <a:xfrm>
            <a:off x="6172200" y="2505075"/>
            <a:ext cx="51831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3F7F578B-B6E3-18BD-DA25-16206EB9AA5D}"/>
              </a:ext>
            </a:extLst>
          </p:cNvPr>
          <p:cNvSpPr>
            <a:spLocks noGrp="1"/>
          </p:cNvSpPr>
          <p:nvPr>
            <p:ph type="dt" sz="half" idx="10"/>
          </p:nvPr>
        </p:nvSpPr>
        <p:spPr/>
        <p:txBody>
          <a:bodyPr/>
          <a:lstStyle/>
          <a:p>
            <a:fld id="{B61D3E75-E5AA-4047-9F01-BB99A75E97D9}" type="datetime1">
              <a:rPr lang="en-US" smtClean="0"/>
              <a:t>2/26/2026</a:t>
            </a:fld>
            <a:endParaRPr lang="es-ES"/>
          </a:p>
        </p:txBody>
      </p:sp>
      <p:sp>
        <p:nvSpPr>
          <p:cNvPr id="8" name="Marcador de pie de página 7">
            <a:extLst>
              <a:ext uri="{FF2B5EF4-FFF2-40B4-BE49-F238E27FC236}">
                <a16:creationId xmlns:a16="http://schemas.microsoft.com/office/drawing/2014/main" id="{7BA51715-F18A-5A18-A538-BCD57CAFD879}"/>
              </a:ext>
            </a:extLst>
          </p:cNvPr>
          <p:cNvSpPr>
            <a:spLocks noGrp="1"/>
          </p:cNvSpPr>
          <p:nvPr>
            <p:ph type="ftr" sz="quarter" idx="11"/>
          </p:nvPr>
        </p:nvSpPr>
        <p:spPr/>
        <p:txBody>
          <a:bodyPr/>
          <a:lstStyle/>
          <a:p>
            <a:endParaRPr lang="es-ES"/>
          </a:p>
        </p:txBody>
      </p:sp>
      <p:sp>
        <p:nvSpPr>
          <p:cNvPr id="9" name="Marcador de número de diapositiva 8">
            <a:extLst>
              <a:ext uri="{FF2B5EF4-FFF2-40B4-BE49-F238E27FC236}">
                <a16:creationId xmlns:a16="http://schemas.microsoft.com/office/drawing/2014/main" id="{A30EB84F-D272-39D6-0F21-BF7DEC376510}"/>
              </a:ext>
            </a:extLst>
          </p:cNvPr>
          <p:cNvSpPr>
            <a:spLocks noGrp="1"/>
          </p:cNvSpPr>
          <p:nvPr>
            <p:ph type="sldNum" sz="quarter" idx="12"/>
          </p:nvPr>
        </p:nvSpPr>
        <p:spPr/>
        <p:txBody>
          <a:bodyPr/>
          <a:lstStyle/>
          <a:p>
            <a:fld id="{72B9E0A4-C32D-4580-94D2-3CF0F8FF0EE3}" type="slidenum">
              <a:rPr lang="es-ES" smtClean="0"/>
              <a:t>‹Nº›</a:t>
            </a:fld>
            <a:endParaRPr lang="es-ES"/>
          </a:p>
        </p:txBody>
      </p:sp>
    </p:spTree>
    <p:extLst>
      <p:ext uri="{BB962C8B-B14F-4D97-AF65-F5344CB8AC3E}">
        <p14:creationId xmlns:p14="http://schemas.microsoft.com/office/powerpoint/2010/main" val="1266525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5C61D34-59BA-9B5D-BFD2-169E0A7D6031}"/>
              </a:ext>
            </a:extLst>
          </p:cNvPr>
          <p:cNvSpPr>
            <a:spLocks noGrp="1"/>
          </p:cNvSpPr>
          <p:nvPr>
            <p:ph type="title"/>
          </p:nvPr>
        </p:nvSpPr>
        <p:spPr/>
        <p:txBody>
          <a:bodyPr/>
          <a:lstStyle/>
          <a:p>
            <a:r>
              <a:rPr lang="es-ES"/>
              <a:t>Haga clic para modificar el estilo de título del patrón</a:t>
            </a:r>
          </a:p>
        </p:txBody>
      </p:sp>
      <p:sp>
        <p:nvSpPr>
          <p:cNvPr id="3" name="Marcador de fecha 2">
            <a:extLst>
              <a:ext uri="{FF2B5EF4-FFF2-40B4-BE49-F238E27FC236}">
                <a16:creationId xmlns:a16="http://schemas.microsoft.com/office/drawing/2014/main" id="{1EE10178-DE06-1DB0-45FC-50C19925C47B}"/>
              </a:ext>
            </a:extLst>
          </p:cNvPr>
          <p:cNvSpPr>
            <a:spLocks noGrp="1"/>
          </p:cNvSpPr>
          <p:nvPr>
            <p:ph type="dt" sz="half" idx="10"/>
          </p:nvPr>
        </p:nvSpPr>
        <p:spPr/>
        <p:txBody>
          <a:bodyPr/>
          <a:lstStyle/>
          <a:p>
            <a:fld id="{1C149959-6068-41F3-8011-F3BB71C3DF24}" type="datetime1">
              <a:rPr lang="en-US" smtClean="0"/>
              <a:t>2/26/2026</a:t>
            </a:fld>
            <a:endParaRPr lang="es-ES"/>
          </a:p>
        </p:txBody>
      </p:sp>
      <p:sp>
        <p:nvSpPr>
          <p:cNvPr id="4" name="Marcador de pie de página 3">
            <a:extLst>
              <a:ext uri="{FF2B5EF4-FFF2-40B4-BE49-F238E27FC236}">
                <a16:creationId xmlns:a16="http://schemas.microsoft.com/office/drawing/2014/main" id="{EA16F4E2-2D66-1B58-6173-F9B46DE82F30}"/>
              </a:ext>
            </a:extLst>
          </p:cNvPr>
          <p:cNvSpPr>
            <a:spLocks noGrp="1"/>
          </p:cNvSpPr>
          <p:nvPr>
            <p:ph type="ftr" sz="quarter" idx="11"/>
          </p:nvPr>
        </p:nvSpPr>
        <p:spPr/>
        <p:txBody>
          <a:bodyPr/>
          <a:lstStyle/>
          <a:p>
            <a:endParaRPr lang="es-ES"/>
          </a:p>
        </p:txBody>
      </p:sp>
      <p:sp>
        <p:nvSpPr>
          <p:cNvPr id="5" name="Marcador de número de diapositiva 4">
            <a:extLst>
              <a:ext uri="{FF2B5EF4-FFF2-40B4-BE49-F238E27FC236}">
                <a16:creationId xmlns:a16="http://schemas.microsoft.com/office/drawing/2014/main" id="{FB32B559-F155-C18E-E19B-135687D16345}"/>
              </a:ext>
            </a:extLst>
          </p:cNvPr>
          <p:cNvSpPr>
            <a:spLocks noGrp="1"/>
          </p:cNvSpPr>
          <p:nvPr>
            <p:ph type="sldNum" sz="quarter" idx="12"/>
          </p:nvPr>
        </p:nvSpPr>
        <p:spPr/>
        <p:txBody>
          <a:bodyPr/>
          <a:lstStyle/>
          <a:p>
            <a:fld id="{72B9E0A4-C32D-4580-94D2-3CF0F8FF0EE3}" type="slidenum">
              <a:rPr lang="es-ES" smtClean="0"/>
              <a:t>‹Nº›</a:t>
            </a:fld>
            <a:endParaRPr lang="es-ES"/>
          </a:p>
        </p:txBody>
      </p:sp>
    </p:spTree>
    <p:extLst>
      <p:ext uri="{BB962C8B-B14F-4D97-AF65-F5344CB8AC3E}">
        <p14:creationId xmlns:p14="http://schemas.microsoft.com/office/powerpoint/2010/main" val="30145226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E3CC8FAF-009F-41F2-41AE-FD1E60645744}"/>
              </a:ext>
            </a:extLst>
          </p:cNvPr>
          <p:cNvSpPr>
            <a:spLocks noGrp="1"/>
          </p:cNvSpPr>
          <p:nvPr>
            <p:ph type="dt" sz="half" idx="10"/>
          </p:nvPr>
        </p:nvSpPr>
        <p:spPr/>
        <p:txBody>
          <a:bodyPr/>
          <a:lstStyle/>
          <a:p>
            <a:fld id="{1307A4DB-9421-4E8F-966E-361CB27ABE54}" type="datetime1">
              <a:rPr lang="en-US" smtClean="0"/>
              <a:t>2/26/2026</a:t>
            </a:fld>
            <a:endParaRPr lang="es-ES"/>
          </a:p>
        </p:txBody>
      </p:sp>
      <p:sp>
        <p:nvSpPr>
          <p:cNvPr id="3" name="Marcador de pie de página 2">
            <a:extLst>
              <a:ext uri="{FF2B5EF4-FFF2-40B4-BE49-F238E27FC236}">
                <a16:creationId xmlns:a16="http://schemas.microsoft.com/office/drawing/2014/main" id="{22B7568A-96AA-DA68-1C6E-04703BEF1E5E}"/>
              </a:ext>
            </a:extLst>
          </p:cNvPr>
          <p:cNvSpPr>
            <a:spLocks noGrp="1"/>
          </p:cNvSpPr>
          <p:nvPr>
            <p:ph type="ftr" sz="quarter" idx="11"/>
          </p:nvPr>
        </p:nvSpPr>
        <p:spPr/>
        <p:txBody>
          <a:bodyPr/>
          <a:lstStyle/>
          <a:p>
            <a:endParaRPr lang="es-ES"/>
          </a:p>
        </p:txBody>
      </p:sp>
      <p:sp>
        <p:nvSpPr>
          <p:cNvPr id="4" name="Marcador de número de diapositiva 3">
            <a:extLst>
              <a:ext uri="{FF2B5EF4-FFF2-40B4-BE49-F238E27FC236}">
                <a16:creationId xmlns:a16="http://schemas.microsoft.com/office/drawing/2014/main" id="{9FDF8DC1-DBF8-DC65-5985-DDD390A73889}"/>
              </a:ext>
            </a:extLst>
          </p:cNvPr>
          <p:cNvSpPr>
            <a:spLocks noGrp="1"/>
          </p:cNvSpPr>
          <p:nvPr>
            <p:ph type="sldNum" sz="quarter" idx="12"/>
          </p:nvPr>
        </p:nvSpPr>
        <p:spPr/>
        <p:txBody>
          <a:bodyPr/>
          <a:lstStyle/>
          <a:p>
            <a:fld id="{72B9E0A4-C32D-4580-94D2-3CF0F8FF0EE3}" type="slidenum">
              <a:rPr lang="es-ES" smtClean="0"/>
              <a:t>‹Nº›</a:t>
            </a:fld>
            <a:endParaRPr lang="es-ES"/>
          </a:p>
        </p:txBody>
      </p:sp>
    </p:spTree>
    <p:extLst>
      <p:ext uri="{BB962C8B-B14F-4D97-AF65-F5344CB8AC3E}">
        <p14:creationId xmlns:p14="http://schemas.microsoft.com/office/powerpoint/2010/main" val="20035223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D3ACF9E-9EA5-55DA-3F2D-057ABEE1B005}"/>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A2783CA6-9D42-C877-E371-0934BFEC4CA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B72E4589-873A-9848-70C0-C5B0199122C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4C3BDAD2-0878-089B-E620-CC164C4CF9FB}"/>
              </a:ext>
            </a:extLst>
          </p:cNvPr>
          <p:cNvSpPr>
            <a:spLocks noGrp="1"/>
          </p:cNvSpPr>
          <p:nvPr>
            <p:ph type="dt" sz="half" idx="10"/>
          </p:nvPr>
        </p:nvSpPr>
        <p:spPr/>
        <p:txBody>
          <a:bodyPr/>
          <a:lstStyle/>
          <a:p>
            <a:fld id="{9B3BCD0F-295D-4195-B855-6A73C59082B6}" type="datetime1">
              <a:rPr lang="en-US" smtClean="0"/>
              <a:t>2/26/2026</a:t>
            </a:fld>
            <a:endParaRPr lang="es-ES"/>
          </a:p>
        </p:txBody>
      </p:sp>
      <p:sp>
        <p:nvSpPr>
          <p:cNvPr id="6" name="Marcador de pie de página 5">
            <a:extLst>
              <a:ext uri="{FF2B5EF4-FFF2-40B4-BE49-F238E27FC236}">
                <a16:creationId xmlns:a16="http://schemas.microsoft.com/office/drawing/2014/main" id="{04B18521-0791-38E5-A3BB-79408BFB7C45}"/>
              </a:ext>
            </a:extLst>
          </p:cNvPr>
          <p:cNvSpPr>
            <a:spLocks noGrp="1"/>
          </p:cNvSpPr>
          <p:nvPr>
            <p:ph type="ftr" sz="quarter" idx="11"/>
          </p:nvPr>
        </p:nvSpPr>
        <p:spPr/>
        <p:txBody>
          <a:bodyPr/>
          <a:lstStyle/>
          <a:p>
            <a:endParaRPr lang="es-ES"/>
          </a:p>
        </p:txBody>
      </p:sp>
      <p:sp>
        <p:nvSpPr>
          <p:cNvPr id="7" name="Marcador de número de diapositiva 6">
            <a:extLst>
              <a:ext uri="{FF2B5EF4-FFF2-40B4-BE49-F238E27FC236}">
                <a16:creationId xmlns:a16="http://schemas.microsoft.com/office/drawing/2014/main" id="{7E441FD0-9AC2-BEE5-BA5F-212D3335261F}"/>
              </a:ext>
            </a:extLst>
          </p:cNvPr>
          <p:cNvSpPr>
            <a:spLocks noGrp="1"/>
          </p:cNvSpPr>
          <p:nvPr>
            <p:ph type="sldNum" sz="quarter" idx="12"/>
          </p:nvPr>
        </p:nvSpPr>
        <p:spPr/>
        <p:txBody>
          <a:bodyPr/>
          <a:lstStyle/>
          <a:p>
            <a:fld id="{72B9E0A4-C32D-4580-94D2-3CF0F8FF0EE3}" type="slidenum">
              <a:rPr lang="es-ES" smtClean="0"/>
              <a:t>‹Nº›</a:t>
            </a:fld>
            <a:endParaRPr lang="es-ES"/>
          </a:p>
        </p:txBody>
      </p:sp>
    </p:spTree>
    <p:extLst>
      <p:ext uri="{BB962C8B-B14F-4D97-AF65-F5344CB8AC3E}">
        <p14:creationId xmlns:p14="http://schemas.microsoft.com/office/powerpoint/2010/main" val="9128752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BDC21AC-DD37-AD03-ACFE-2E741FF21334}"/>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p>
        </p:txBody>
      </p:sp>
      <p:sp>
        <p:nvSpPr>
          <p:cNvPr id="3" name="Marcador de posición de imagen 2">
            <a:extLst>
              <a:ext uri="{FF2B5EF4-FFF2-40B4-BE49-F238E27FC236}">
                <a16:creationId xmlns:a16="http://schemas.microsoft.com/office/drawing/2014/main" id="{1DEBBE39-8CAB-98FD-874B-E6505929685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Marcador de texto 3">
            <a:extLst>
              <a:ext uri="{FF2B5EF4-FFF2-40B4-BE49-F238E27FC236}">
                <a16:creationId xmlns:a16="http://schemas.microsoft.com/office/drawing/2014/main" id="{85FDBC66-0339-A05A-4B50-F189F059BD6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2E4DDF03-B914-6977-1634-C8315862ADF7}"/>
              </a:ext>
            </a:extLst>
          </p:cNvPr>
          <p:cNvSpPr>
            <a:spLocks noGrp="1"/>
          </p:cNvSpPr>
          <p:nvPr>
            <p:ph type="dt" sz="half" idx="10"/>
          </p:nvPr>
        </p:nvSpPr>
        <p:spPr/>
        <p:txBody>
          <a:bodyPr/>
          <a:lstStyle/>
          <a:p>
            <a:fld id="{6E326D01-5522-4C4D-9A95-78B541E11EF1}" type="datetime1">
              <a:rPr lang="en-US" smtClean="0"/>
              <a:t>2/26/2026</a:t>
            </a:fld>
            <a:endParaRPr lang="es-ES"/>
          </a:p>
        </p:txBody>
      </p:sp>
      <p:sp>
        <p:nvSpPr>
          <p:cNvPr id="6" name="Marcador de pie de página 5">
            <a:extLst>
              <a:ext uri="{FF2B5EF4-FFF2-40B4-BE49-F238E27FC236}">
                <a16:creationId xmlns:a16="http://schemas.microsoft.com/office/drawing/2014/main" id="{02643693-6BF4-16CD-C0A3-A4DF6C9C360C}"/>
              </a:ext>
            </a:extLst>
          </p:cNvPr>
          <p:cNvSpPr>
            <a:spLocks noGrp="1"/>
          </p:cNvSpPr>
          <p:nvPr>
            <p:ph type="ftr" sz="quarter" idx="11"/>
          </p:nvPr>
        </p:nvSpPr>
        <p:spPr/>
        <p:txBody>
          <a:bodyPr/>
          <a:lstStyle/>
          <a:p>
            <a:endParaRPr lang="es-ES"/>
          </a:p>
        </p:txBody>
      </p:sp>
      <p:sp>
        <p:nvSpPr>
          <p:cNvPr id="7" name="Marcador de número de diapositiva 6">
            <a:extLst>
              <a:ext uri="{FF2B5EF4-FFF2-40B4-BE49-F238E27FC236}">
                <a16:creationId xmlns:a16="http://schemas.microsoft.com/office/drawing/2014/main" id="{4DA4E447-8EB5-4BFE-DFEB-CAEDE6604590}"/>
              </a:ext>
            </a:extLst>
          </p:cNvPr>
          <p:cNvSpPr>
            <a:spLocks noGrp="1"/>
          </p:cNvSpPr>
          <p:nvPr>
            <p:ph type="sldNum" sz="quarter" idx="12"/>
          </p:nvPr>
        </p:nvSpPr>
        <p:spPr/>
        <p:txBody>
          <a:bodyPr/>
          <a:lstStyle/>
          <a:p>
            <a:fld id="{72B9E0A4-C32D-4580-94D2-3CF0F8FF0EE3}" type="slidenum">
              <a:rPr lang="es-ES" smtClean="0"/>
              <a:t>‹Nº›</a:t>
            </a:fld>
            <a:endParaRPr lang="es-ES"/>
          </a:p>
        </p:txBody>
      </p:sp>
    </p:spTree>
    <p:extLst>
      <p:ext uri="{BB962C8B-B14F-4D97-AF65-F5344CB8AC3E}">
        <p14:creationId xmlns:p14="http://schemas.microsoft.com/office/powerpoint/2010/main" val="10692730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68F3A46-8869-C58B-79A2-1EC093CE0FAF}"/>
              </a:ext>
            </a:extLst>
          </p:cNvPr>
          <p:cNvSpPr>
            <a:spLocks noGrp="1"/>
          </p:cNvSpPr>
          <p:nvPr>
            <p:ph type="title"/>
          </p:nvPr>
        </p:nvSpPr>
        <p:spPr/>
        <p:txBody>
          <a:bodyPr/>
          <a:lstStyle/>
          <a:p>
            <a:r>
              <a:rPr lang="es-ES"/>
              <a:t>Haga clic para modificar el estilo de título del patrón</a:t>
            </a:r>
          </a:p>
        </p:txBody>
      </p:sp>
      <p:sp>
        <p:nvSpPr>
          <p:cNvPr id="3" name="Marcador de texto vertical 2">
            <a:extLst>
              <a:ext uri="{FF2B5EF4-FFF2-40B4-BE49-F238E27FC236}">
                <a16:creationId xmlns:a16="http://schemas.microsoft.com/office/drawing/2014/main" id="{AE8AE5C1-C117-71F0-C32C-B8970A3B9E97}"/>
              </a:ext>
            </a:extLst>
          </p:cNvPr>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2CC17A78-DC75-8648-49FD-321EBBDC11A2}"/>
              </a:ext>
            </a:extLst>
          </p:cNvPr>
          <p:cNvSpPr>
            <a:spLocks noGrp="1"/>
          </p:cNvSpPr>
          <p:nvPr>
            <p:ph type="dt" sz="half" idx="10"/>
          </p:nvPr>
        </p:nvSpPr>
        <p:spPr/>
        <p:txBody>
          <a:bodyPr/>
          <a:lstStyle/>
          <a:p>
            <a:fld id="{110A38B9-5CA6-4DFD-BA32-1D684E0DB976}" type="datetime1">
              <a:rPr lang="en-US" smtClean="0"/>
              <a:t>2/26/2026</a:t>
            </a:fld>
            <a:endParaRPr lang="es-ES"/>
          </a:p>
        </p:txBody>
      </p:sp>
      <p:sp>
        <p:nvSpPr>
          <p:cNvPr id="5" name="Marcador de pie de página 4">
            <a:extLst>
              <a:ext uri="{FF2B5EF4-FFF2-40B4-BE49-F238E27FC236}">
                <a16:creationId xmlns:a16="http://schemas.microsoft.com/office/drawing/2014/main" id="{E539BBE0-5FFC-5CA8-5B61-2AE21D752543}"/>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2AA079B5-F5E7-DD4C-6871-E336809BEC52}"/>
              </a:ext>
            </a:extLst>
          </p:cNvPr>
          <p:cNvSpPr>
            <a:spLocks noGrp="1"/>
          </p:cNvSpPr>
          <p:nvPr>
            <p:ph type="sldNum" sz="quarter" idx="12"/>
          </p:nvPr>
        </p:nvSpPr>
        <p:spPr/>
        <p:txBody>
          <a:bodyPr/>
          <a:lstStyle/>
          <a:p>
            <a:fld id="{72B9E0A4-C32D-4580-94D2-3CF0F8FF0EE3}" type="slidenum">
              <a:rPr lang="es-ES" smtClean="0"/>
              <a:t>‹Nº›</a:t>
            </a:fld>
            <a:endParaRPr lang="es-ES"/>
          </a:p>
        </p:txBody>
      </p:sp>
    </p:spTree>
    <p:extLst>
      <p:ext uri="{BB962C8B-B14F-4D97-AF65-F5344CB8AC3E}">
        <p14:creationId xmlns:p14="http://schemas.microsoft.com/office/powerpoint/2010/main" val="27149297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B4119E8C-4813-F5CC-5266-532CD22B286A}"/>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p>
        </p:txBody>
      </p:sp>
      <p:sp>
        <p:nvSpPr>
          <p:cNvPr id="3" name="Marcador de texto vertical 2">
            <a:extLst>
              <a:ext uri="{FF2B5EF4-FFF2-40B4-BE49-F238E27FC236}">
                <a16:creationId xmlns:a16="http://schemas.microsoft.com/office/drawing/2014/main" id="{A726251F-7F99-E473-AC20-7FAD77DA0856}"/>
              </a:ext>
            </a:extLst>
          </p:cNvPr>
          <p:cNvSpPr>
            <a:spLocks noGrp="1"/>
          </p:cNvSpPr>
          <p:nvPr>
            <p:ph type="body" orient="vert" idx="1"/>
          </p:nvPr>
        </p:nvSpPr>
        <p:spPr>
          <a:xfrm>
            <a:off x="838200" y="365125"/>
            <a:ext cx="7734300" cy="5811838"/>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2556A388-95F9-1577-2B48-28A1A9A79589}"/>
              </a:ext>
            </a:extLst>
          </p:cNvPr>
          <p:cNvSpPr>
            <a:spLocks noGrp="1"/>
          </p:cNvSpPr>
          <p:nvPr>
            <p:ph type="dt" sz="half" idx="10"/>
          </p:nvPr>
        </p:nvSpPr>
        <p:spPr/>
        <p:txBody>
          <a:bodyPr/>
          <a:lstStyle/>
          <a:p>
            <a:fld id="{2F223D4E-40A2-48BC-80D4-31A021B24888}" type="datetime1">
              <a:rPr lang="en-US" smtClean="0"/>
              <a:t>2/26/2026</a:t>
            </a:fld>
            <a:endParaRPr lang="es-ES"/>
          </a:p>
        </p:txBody>
      </p:sp>
      <p:sp>
        <p:nvSpPr>
          <p:cNvPr id="5" name="Marcador de pie de página 4">
            <a:extLst>
              <a:ext uri="{FF2B5EF4-FFF2-40B4-BE49-F238E27FC236}">
                <a16:creationId xmlns:a16="http://schemas.microsoft.com/office/drawing/2014/main" id="{1861B413-3D48-9373-8A40-7985E3C0E57F}"/>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6089F286-108C-FA17-5030-2A1EA38289CF}"/>
              </a:ext>
            </a:extLst>
          </p:cNvPr>
          <p:cNvSpPr>
            <a:spLocks noGrp="1"/>
          </p:cNvSpPr>
          <p:nvPr>
            <p:ph type="sldNum" sz="quarter" idx="12"/>
          </p:nvPr>
        </p:nvSpPr>
        <p:spPr/>
        <p:txBody>
          <a:bodyPr/>
          <a:lstStyle/>
          <a:p>
            <a:fld id="{72B9E0A4-C32D-4580-94D2-3CF0F8FF0EE3}" type="slidenum">
              <a:rPr lang="es-ES" smtClean="0"/>
              <a:t>‹Nº›</a:t>
            </a:fld>
            <a:endParaRPr lang="es-ES"/>
          </a:p>
        </p:txBody>
      </p:sp>
    </p:spTree>
    <p:extLst>
      <p:ext uri="{BB962C8B-B14F-4D97-AF65-F5344CB8AC3E}">
        <p14:creationId xmlns:p14="http://schemas.microsoft.com/office/powerpoint/2010/main" val="21542345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Imagen_derecha">
    <p:spTree>
      <p:nvGrpSpPr>
        <p:cNvPr id="1" name=""/>
        <p:cNvGrpSpPr/>
        <p:nvPr/>
      </p:nvGrpSpPr>
      <p:grpSpPr>
        <a:xfrm>
          <a:off x="0" y="0"/>
          <a:ext cx="0" cy="0"/>
          <a:chOff x="0" y="0"/>
          <a:chExt cx="0" cy="0"/>
        </a:xfrm>
      </p:grpSpPr>
      <p:sp>
        <p:nvSpPr>
          <p:cNvPr id="2" name="Title 1"/>
          <p:cNvSpPr>
            <a:spLocks noGrp="1"/>
          </p:cNvSpPr>
          <p:nvPr>
            <p:ph type="title"/>
          </p:nvPr>
        </p:nvSpPr>
        <p:spPr>
          <a:xfrm>
            <a:off x="0" y="746127"/>
            <a:ext cx="6699504" cy="638173"/>
          </a:xfrm>
        </p:spPr>
        <p:txBody>
          <a:bodyPr/>
          <a:lstStyle>
            <a:lvl1pPr>
              <a:defRPr>
                <a:solidFill>
                  <a:srgbClr val="BA514C"/>
                </a:solidFill>
                <a:latin typeface="Oxygen Bold" panose="02000803000000000000" pitchFamily="2" charset="0"/>
              </a:defRPr>
            </a:lvl1pPr>
          </a:lstStyle>
          <a:p>
            <a:r>
              <a:rPr lang="es-ES" dirty="0" err="1"/>
              <a:t>Click</a:t>
            </a:r>
            <a:r>
              <a:rPr lang="es-ES" dirty="0"/>
              <a:t> to </a:t>
            </a:r>
            <a:r>
              <a:rPr lang="es-ES" dirty="0" err="1"/>
              <a:t>edit</a:t>
            </a:r>
            <a:r>
              <a:rPr lang="es-ES" dirty="0"/>
              <a:t> Master </a:t>
            </a:r>
            <a:r>
              <a:rPr lang="es-ES" dirty="0" err="1"/>
              <a:t>title</a:t>
            </a:r>
            <a:r>
              <a:rPr lang="es-ES" dirty="0"/>
              <a:t> </a:t>
            </a:r>
            <a:r>
              <a:rPr lang="es-ES" dirty="0" err="1"/>
              <a:t>style</a:t>
            </a:r>
            <a:endParaRPr lang="en-US" dirty="0"/>
          </a:p>
        </p:txBody>
      </p:sp>
      <p:sp>
        <p:nvSpPr>
          <p:cNvPr id="3" name="Content Placeholder 2"/>
          <p:cNvSpPr>
            <a:spLocks noGrp="1"/>
          </p:cNvSpPr>
          <p:nvPr>
            <p:ph sz="half" idx="1"/>
          </p:nvPr>
        </p:nvSpPr>
        <p:spPr>
          <a:xfrm>
            <a:off x="838200" y="1825625"/>
            <a:ext cx="6879336" cy="4351338"/>
          </a:xfrm>
        </p:spPr>
        <p:txBody>
          <a:bodyPr/>
          <a:lstStyle>
            <a:lvl1pPr>
              <a:defRPr>
                <a:latin typeface="Helvetica" panose="020B0604020202020204" pitchFamily="34" charset="0"/>
                <a:cs typeface="Helvetica" panose="020B0604020202020204" pitchFamily="34" charset="0"/>
              </a:defRPr>
            </a:lvl1pPr>
            <a:lvl2pPr>
              <a:defRPr>
                <a:latin typeface="Helvetica" panose="020B0604020202020204" pitchFamily="34" charset="0"/>
                <a:cs typeface="Helvetica" panose="020B0604020202020204" pitchFamily="34" charset="0"/>
              </a:defRPr>
            </a:lvl2pPr>
            <a:lvl3pPr>
              <a:defRPr>
                <a:latin typeface="Helvetica" panose="020B0604020202020204" pitchFamily="34" charset="0"/>
                <a:cs typeface="Helvetica" panose="020B0604020202020204" pitchFamily="34" charset="0"/>
              </a:defRPr>
            </a:lvl3pPr>
            <a:lvl4pPr>
              <a:defRPr>
                <a:latin typeface="Helvetica" panose="020B0604020202020204" pitchFamily="34" charset="0"/>
                <a:cs typeface="Helvetica" panose="020B0604020202020204" pitchFamily="34" charset="0"/>
              </a:defRPr>
            </a:lvl4pPr>
            <a:lvl5pPr>
              <a:defRPr>
                <a:latin typeface="Helvetica" panose="020B0604020202020204" pitchFamily="34" charset="0"/>
                <a:cs typeface="Helvetica" panose="020B0604020202020204" pitchFamily="34" charset="0"/>
              </a:defRPr>
            </a:lvl5pPr>
          </a:lstStyle>
          <a:p>
            <a:pPr lvl="0"/>
            <a:r>
              <a:rPr lang="es-ES"/>
              <a:t>Click to edit Master text styles</a:t>
            </a:r>
          </a:p>
          <a:p>
            <a:pPr lvl="1"/>
            <a:r>
              <a:rPr lang="es-ES"/>
              <a:t>Second level</a:t>
            </a:r>
          </a:p>
          <a:p>
            <a:pPr lvl="2"/>
            <a:r>
              <a:rPr lang="es-ES"/>
              <a:t>Third level</a:t>
            </a:r>
          </a:p>
          <a:p>
            <a:pPr lvl="3"/>
            <a:r>
              <a:rPr lang="es-ES"/>
              <a:t>Fourth level</a:t>
            </a:r>
          </a:p>
          <a:p>
            <a:pPr lvl="4"/>
            <a:r>
              <a:rPr lang="es-ES"/>
              <a:t>Fifth level</a:t>
            </a:r>
            <a:endParaRPr lang="en-US"/>
          </a:p>
        </p:txBody>
      </p:sp>
      <p:sp>
        <p:nvSpPr>
          <p:cNvPr id="5" name="Date Placeholder 4"/>
          <p:cNvSpPr>
            <a:spLocks noGrp="1"/>
          </p:cNvSpPr>
          <p:nvPr>
            <p:ph type="dt" sz="half" idx="10"/>
          </p:nvPr>
        </p:nvSpPr>
        <p:spPr>
          <a:xfrm>
            <a:off x="838200" y="6356352"/>
            <a:ext cx="2743200" cy="365125"/>
          </a:xfrm>
          <a:prstGeom prst="rect">
            <a:avLst/>
          </a:prstGeom>
        </p:spPr>
        <p:txBody>
          <a:bodyPr/>
          <a:lstStyle/>
          <a:p>
            <a:fld id="{550733F8-FAB9-4589-B553-C0B9B9CE8BE8}" type="datetime1">
              <a:rPr lang="en-US" smtClean="0"/>
              <a:t>2/26/2026</a:t>
            </a:fld>
            <a:endParaRPr lang="en-US"/>
          </a:p>
        </p:txBody>
      </p:sp>
      <p:sp>
        <p:nvSpPr>
          <p:cNvPr id="6" name="Footer Placeholder 5"/>
          <p:cNvSpPr>
            <a:spLocks noGrp="1"/>
          </p:cNvSpPr>
          <p:nvPr>
            <p:ph type="ftr" sz="quarter" idx="11"/>
          </p:nvPr>
        </p:nvSpPr>
        <p:spPr>
          <a:xfrm>
            <a:off x="4038600" y="6356352"/>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2"/>
            <a:ext cx="2743200" cy="365125"/>
          </a:xfrm>
          <a:prstGeom prst="rect">
            <a:avLst/>
          </a:prstGeom>
        </p:spPr>
        <p:txBody>
          <a:bodyPr/>
          <a:lstStyle/>
          <a:p>
            <a:fld id="{260B52CA-236B-274B-B97A-69F2CA9C22B7}" type="slidenum">
              <a:rPr lang="en-US" smtClean="0"/>
              <a:t>‹Nº›</a:t>
            </a:fld>
            <a:endParaRPr lang="en-US"/>
          </a:p>
        </p:txBody>
      </p:sp>
    </p:spTree>
    <p:extLst>
      <p:ext uri="{BB962C8B-B14F-4D97-AF65-F5344CB8AC3E}">
        <p14:creationId xmlns:p14="http://schemas.microsoft.com/office/powerpoint/2010/main" val="387229943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7200" y="1420283"/>
            <a:ext cx="5181600" cy="980017"/>
          </a:xfrm>
        </p:spPr>
        <p:txBody>
          <a:bodyPr/>
          <a:lstStyle/>
          <a:p>
            <a:r>
              <a:rPr lang="en-US"/>
              <a:t>Click to edit Master title style</a:t>
            </a:r>
          </a:p>
        </p:txBody>
      </p:sp>
      <p:sp>
        <p:nvSpPr>
          <p:cNvPr id="3" name="Subtitle 2"/>
          <p:cNvSpPr>
            <a:spLocks noGrp="1"/>
          </p:cNvSpPr>
          <p:nvPr>
            <p:ph type="subTitle" idx="1"/>
          </p:nvPr>
        </p:nvSpPr>
        <p:spPr>
          <a:xfrm>
            <a:off x="914400" y="2590800"/>
            <a:ext cx="4267200" cy="1168400"/>
          </a:xfrm>
        </p:spPr>
        <p:txBody>
          <a:bodyPr/>
          <a:lstStyle>
            <a:lvl1pPr marL="0" indent="0" algn="ctr">
              <a:buNone/>
              <a:defRPr>
                <a:solidFill>
                  <a:schemeClr val="tx1">
                    <a:tint val="75000"/>
                  </a:schemeClr>
                </a:solidFill>
              </a:defRPr>
            </a:lvl1pPr>
            <a:lvl2pPr marL="304815" indent="0" algn="ctr">
              <a:buNone/>
              <a:defRPr>
                <a:solidFill>
                  <a:schemeClr val="tx1">
                    <a:tint val="75000"/>
                  </a:schemeClr>
                </a:solidFill>
              </a:defRPr>
            </a:lvl2pPr>
            <a:lvl3pPr marL="609630" indent="0" algn="ctr">
              <a:buNone/>
              <a:defRPr>
                <a:solidFill>
                  <a:schemeClr val="tx1">
                    <a:tint val="75000"/>
                  </a:schemeClr>
                </a:solidFill>
              </a:defRPr>
            </a:lvl3pPr>
            <a:lvl4pPr marL="914446" indent="0" algn="ctr">
              <a:buNone/>
              <a:defRPr>
                <a:solidFill>
                  <a:schemeClr val="tx1">
                    <a:tint val="75000"/>
                  </a:schemeClr>
                </a:solidFill>
              </a:defRPr>
            </a:lvl4pPr>
            <a:lvl5pPr marL="1219261" indent="0" algn="ctr">
              <a:buNone/>
              <a:defRPr>
                <a:solidFill>
                  <a:schemeClr val="tx1">
                    <a:tint val="75000"/>
                  </a:schemeClr>
                </a:solidFill>
              </a:defRPr>
            </a:lvl5pPr>
            <a:lvl6pPr marL="1524076" indent="0" algn="ctr">
              <a:buNone/>
              <a:defRPr>
                <a:solidFill>
                  <a:schemeClr val="tx1">
                    <a:tint val="75000"/>
                  </a:schemeClr>
                </a:solidFill>
              </a:defRPr>
            </a:lvl6pPr>
            <a:lvl7pPr marL="1828891" indent="0" algn="ctr">
              <a:buNone/>
              <a:defRPr>
                <a:solidFill>
                  <a:schemeClr val="tx1">
                    <a:tint val="75000"/>
                  </a:schemeClr>
                </a:solidFill>
              </a:defRPr>
            </a:lvl7pPr>
            <a:lvl8pPr marL="2133707" indent="0" algn="ctr">
              <a:buNone/>
              <a:defRPr>
                <a:solidFill>
                  <a:schemeClr val="tx1">
                    <a:tint val="75000"/>
                  </a:schemeClr>
                </a:solidFill>
              </a:defRPr>
            </a:lvl8pPr>
            <a:lvl9pPr marL="2438522"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B29E22B-244B-4877-9466-6882CBB1E93F}" type="datetime1">
              <a:rPr lang="en-US" smtClean="0"/>
              <a:t>2/26/2026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‹Nº›</a:t>
            </a:fld>
            <a:endParaRPr lang="en-US"/>
          </a:p>
        </p:txBody>
      </p:sp>
    </p:spTree>
    <p:extLst>
      <p:ext uri="{BB962C8B-B14F-4D97-AF65-F5344CB8AC3E}">
        <p14:creationId xmlns:p14="http://schemas.microsoft.com/office/powerpoint/2010/main" val="159537853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5A3A08D-A91D-46CF-8B8B-4101E0C9E0BD}" type="datetime1">
              <a:rPr lang="en-US" smtClean="0"/>
              <a:t>2/26/2026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‹Nº›</a:t>
            </a:fld>
            <a:endParaRPr lang="en-US"/>
          </a:p>
        </p:txBody>
      </p:sp>
    </p:spTree>
    <p:extLst>
      <p:ext uri="{BB962C8B-B14F-4D97-AF65-F5344CB8AC3E}">
        <p14:creationId xmlns:p14="http://schemas.microsoft.com/office/powerpoint/2010/main" val="184363330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81542" y="2937934"/>
            <a:ext cx="5181600" cy="908050"/>
          </a:xfrm>
        </p:spPr>
        <p:txBody>
          <a:bodyPr anchor="t"/>
          <a:lstStyle>
            <a:lvl1pPr algn="l">
              <a:defRPr sz="2667" b="1" cap="all"/>
            </a:lvl1pPr>
          </a:lstStyle>
          <a:p>
            <a:r>
              <a:rPr lang="en-US"/>
              <a:t>Click to edit Master title style</a:t>
            </a:r>
          </a:p>
        </p:txBody>
      </p:sp>
      <p:sp>
        <p:nvSpPr>
          <p:cNvPr id="3" name="Text Placeholder 2"/>
          <p:cNvSpPr>
            <a:spLocks noGrp="1"/>
          </p:cNvSpPr>
          <p:nvPr>
            <p:ph type="body" idx="1"/>
          </p:nvPr>
        </p:nvSpPr>
        <p:spPr>
          <a:xfrm>
            <a:off x="481542" y="1937809"/>
            <a:ext cx="5181600" cy="1000125"/>
          </a:xfrm>
        </p:spPr>
        <p:txBody>
          <a:bodyPr anchor="b"/>
          <a:lstStyle>
            <a:lvl1pPr marL="0" indent="0">
              <a:buNone/>
              <a:defRPr sz="1333">
                <a:solidFill>
                  <a:schemeClr val="tx1">
                    <a:tint val="75000"/>
                  </a:schemeClr>
                </a:solidFill>
              </a:defRPr>
            </a:lvl1pPr>
            <a:lvl2pPr marL="304815" indent="0">
              <a:buNone/>
              <a:defRPr sz="1200">
                <a:solidFill>
                  <a:schemeClr val="tx1">
                    <a:tint val="75000"/>
                  </a:schemeClr>
                </a:solidFill>
              </a:defRPr>
            </a:lvl2pPr>
            <a:lvl3pPr marL="609630" indent="0">
              <a:buNone/>
              <a:defRPr sz="1067">
                <a:solidFill>
                  <a:schemeClr val="tx1">
                    <a:tint val="75000"/>
                  </a:schemeClr>
                </a:solidFill>
              </a:defRPr>
            </a:lvl3pPr>
            <a:lvl4pPr marL="914446" indent="0">
              <a:buNone/>
              <a:defRPr sz="933">
                <a:solidFill>
                  <a:schemeClr val="tx1">
                    <a:tint val="75000"/>
                  </a:schemeClr>
                </a:solidFill>
              </a:defRPr>
            </a:lvl4pPr>
            <a:lvl5pPr marL="1219261" indent="0">
              <a:buNone/>
              <a:defRPr sz="933">
                <a:solidFill>
                  <a:schemeClr val="tx1">
                    <a:tint val="75000"/>
                  </a:schemeClr>
                </a:solidFill>
              </a:defRPr>
            </a:lvl5pPr>
            <a:lvl6pPr marL="1524076" indent="0">
              <a:buNone/>
              <a:defRPr sz="933">
                <a:solidFill>
                  <a:schemeClr val="tx1">
                    <a:tint val="75000"/>
                  </a:schemeClr>
                </a:solidFill>
              </a:defRPr>
            </a:lvl6pPr>
            <a:lvl7pPr marL="1828891" indent="0">
              <a:buNone/>
              <a:defRPr sz="933">
                <a:solidFill>
                  <a:schemeClr val="tx1">
                    <a:tint val="75000"/>
                  </a:schemeClr>
                </a:solidFill>
              </a:defRPr>
            </a:lvl7pPr>
            <a:lvl8pPr marL="2133707" indent="0">
              <a:buNone/>
              <a:defRPr sz="933">
                <a:solidFill>
                  <a:schemeClr val="tx1">
                    <a:tint val="75000"/>
                  </a:schemeClr>
                </a:solidFill>
              </a:defRPr>
            </a:lvl8pPr>
            <a:lvl9pPr marL="2438522" indent="0">
              <a:buNone/>
              <a:defRPr sz="933">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12525EF-7C1D-4883-892C-716BDF4A3E6C}" type="datetime1">
              <a:rPr lang="en-US" smtClean="0"/>
              <a:t>2/26/2026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‹Nº›</a:t>
            </a:fld>
            <a:endParaRPr lang="en-US"/>
          </a:p>
        </p:txBody>
      </p:sp>
    </p:spTree>
    <p:extLst>
      <p:ext uri="{BB962C8B-B14F-4D97-AF65-F5344CB8AC3E}">
        <p14:creationId xmlns:p14="http://schemas.microsoft.com/office/powerpoint/2010/main" val="5668384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304800" y="1066800"/>
            <a:ext cx="2692400" cy="3017309"/>
          </a:xfrm>
        </p:spPr>
        <p:txBody>
          <a:bodyPr/>
          <a:lstStyle>
            <a:lvl1pPr>
              <a:defRPr sz="1867"/>
            </a:lvl1pPr>
            <a:lvl2pPr>
              <a:defRPr sz="1600"/>
            </a:lvl2pPr>
            <a:lvl3pPr>
              <a:defRPr sz="1333"/>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3098800" y="1066800"/>
            <a:ext cx="2692400" cy="3017309"/>
          </a:xfrm>
        </p:spPr>
        <p:txBody>
          <a:bodyPr/>
          <a:lstStyle>
            <a:lvl1pPr>
              <a:defRPr sz="1867"/>
            </a:lvl1pPr>
            <a:lvl2pPr>
              <a:defRPr sz="1600"/>
            </a:lvl2pPr>
            <a:lvl3pPr>
              <a:defRPr sz="1333"/>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826D389-B806-47A6-BF67-A959848915BB}" type="datetime1">
              <a:rPr lang="en-US" smtClean="0"/>
              <a:t>2/26/2026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‹Nº›</a:t>
            </a:fld>
            <a:endParaRPr lang="en-US"/>
          </a:p>
        </p:txBody>
      </p:sp>
    </p:spTree>
    <p:extLst>
      <p:ext uri="{BB962C8B-B14F-4D97-AF65-F5344CB8AC3E}">
        <p14:creationId xmlns:p14="http://schemas.microsoft.com/office/powerpoint/2010/main" val="220482164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304800" y="1023409"/>
            <a:ext cx="2693459" cy="426508"/>
          </a:xfrm>
        </p:spPr>
        <p:txBody>
          <a:bodyPr anchor="b"/>
          <a:lstStyle>
            <a:lvl1pPr marL="0" indent="0">
              <a:buNone/>
              <a:defRPr sz="1600" b="1"/>
            </a:lvl1pPr>
            <a:lvl2pPr marL="304815" indent="0">
              <a:buNone/>
              <a:defRPr sz="1333" b="1"/>
            </a:lvl2pPr>
            <a:lvl3pPr marL="609630" indent="0">
              <a:buNone/>
              <a:defRPr sz="1200" b="1"/>
            </a:lvl3pPr>
            <a:lvl4pPr marL="914446" indent="0">
              <a:buNone/>
              <a:defRPr sz="1067" b="1"/>
            </a:lvl4pPr>
            <a:lvl5pPr marL="1219261" indent="0">
              <a:buNone/>
              <a:defRPr sz="1067" b="1"/>
            </a:lvl5pPr>
            <a:lvl6pPr marL="1524076" indent="0">
              <a:buNone/>
              <a:defRPr sz="1067" b="1"/>
            </a:lvl6pPr>
            <a:lvl7pPr marL="1828891" indent="0">
              <a:buNone/>
              <a:defRPr sz="1067" b="1"/>
            </a:lvl7pPr>
            <a:lvl8pPr marL="2133707" indent="0">
              <a:buNone/>
              <a:defRPr sz="1067" b="1"/>
            </a:lvl8pPr>
            <a:lvl9pPr marL="2438522" indent="0">
              <a:buNone/>
              <a:defRPr sz="1067" b="1"/>
            </a:lvl9pPr>
          </a:lstStyle>
          <a:p>
            <a:pPr lvl="0"/>
            <a:r>
              <a:rPr lang="en-US"/>
              <a:t>Click to edit Master text styles</a:t>
            </a:r>
          </a:p>
        </p:txBody>
      </p:sp>
      <p:sp>
        <p:nvSpPr>
          <p:cNvPr id="4" name="Content Placeholder 3"/>
          <p:cNvSpPr>
            <a:spLocks noGrp="1"/>
          </p:cNvSpPr>
          <p:nvPr>
            <p:ph sz="half" idx="2"/>
          </p:nvPr>
        </p:nvSpPr>
        <p:spPr>
          <a:xfrm>
            <a:off x="304800" y="1449917"/>
            <a:ext cx="2693459" cy="2634192"/>
          </a:xfrm>
        </p:spPr>
        <p:txBody>
          <a:bodyPr/>
          <a:lstStyle>
            <a:lvl1pPr>
              <a:defRPr sz="1600"/>
            </a:lvl1pPr>
            <a:lvl2pPr>
              <a:defRPr sz="1333"/>
            </a:lvl2pPr>
            <a:lvl3pPr>
              <a:defRPr sz="1200"/>
            </a:lvl3pPr>
            <a:lvl4pPr>
              <a:defRPr sz="1067"/>
            </a:lvl4pPr>
            <a:lvl5pPr>
              <a:defRPr sz="1067"/>
            </a:lvl5pPr>
            <a:lvl6pPr>
              <a:defRPr sz="1067"/>
            </a:lvl6pPr>
            <a:lvl7pPr>
              <a:defRPr sz="1067"/>
            </a:lvl7pPr>
            <a:lvl8pPr>
              <a:defRPr sz="1067"/>
            </a:lvl8pPr>
            <a:lvl9pPr>
              <a:defRPr sz="106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096684" y="1023409"/>
            <a:ext cx="2694517" cy="426508"/>
          </a:xfrm>
        </p:spPr>
        <p:txBody>
          <a:bodyPr anchor="b"/>
          <a:lstStyle>
            <a:lvl1pPr marL="0" indent="0">
              <a:buNone/>
              <a:defRPr sz="1600" b="1"/>
            </a:lvl1pPr>
            <a:lvl2pPr marL="304815" indent="0">
              <a:buNone/>
              <a:defRPr sz="1333" b="1"/>
            </a:lvl2pPr>
            <a:lvl3pPr marL="609630" indent="0">
              <a:buNone/>
              <a:defRPr sz="1200" b="1"/>
            </a:lvl3pPr>
            <a:lvl4pPr marL="914446" indent="0">
              <a:buNone/>
              <a:defRPr sz="1067" b="1"/>
            </a:lvl4pPr>
            <a:lvl5pPr marL="1219261" indent="0">
              <a:buNone/>
              <a:defRPr sz="1067" b="1"/>
            </a:lvl5pPr>
            <a:lvl6pPr marL="1524076" indent="0">
              <a:buNone/>
              <a:defRPr sz="1067" b="1"/>
            </a:lvl6pPr>
            <a:lvl7pPr marL="1828891" indent="0">
              <a:buNone/>
              <a:defRPr sz="1067" b="1"/>
            </a:lvl7pPr>
            <a:lvl8pPr marL="2133707" indent="0">
              <a:buNone/>
              <a:defRPr sz="1067" b="1"/>
            </a:lvl8pPr>
            <a:lvl9pPr marL="2438522" indent="0">
              <a:buNone/>
              <a:defRPr sz="1067" b="1"/>
            </a:lvl9pPr>
          </a:lstStyle>
          <a:p>
            <a:pPr lvl="0"/>
            <a:r>
              <a:rPr lang="en-US"/>
              <a:t>Click to edit Master text styles</a:t>
            </a:r>
          </a:p>
        </p:txBody>
      </p:sp>
      <p:sp>
        <p:nvSpPr>
          <p:cNvPr id="6" name="Content Placeholder 5"/>
          <p:cNvSpPr>
            <a:spLocks noGrp="1"/>
          </p:cNvSpPr>
          <p:nvPr>
            <p:ph sz="quarter" idx="4"/>
          </p:nvPr>
        </p:nvSpPr>
        <p:spPr>
          <a:xfrm>
            <a:off x="3096684" y="1449917"/>
            <a:ext cx="2694517" cy="2634192"/>
          </a:xfrm>
        </p:spPr>
        <p:txBody>
          <a:bodyPr/>
          <a:lstStyle>
            <a:lvl1pPr>
              <a:defRPr sz="1600"/>
            </a:lvl1pPr>
            <a:lvl2pPr>
              <a:defRPr sz="1333"/>
            </a:lvl2pPr>
            <a:lvl3pPr>
              <a:defRPr sz="1200"/>
            </a:lvl3pPr>
            <a:lvl4pPr>
              <a:defRPr sz="1067"/>
            </a:lvl4pPr>
            <a:lvl5pPr>
              <a:defRPr sz="1067"/>
            </a:lvl5pPr>
            <a:lvl6pPr>
              <a:defRPr sz="1067"/>
            </a:lvl6pPr>
            <a:lvl7pPr>
              <a:defRPr sz="1067"/>
            </a:lvl7pPr>
            <a:lvl8pPr>
              <a:defRPr sz="1067"/>
            </a:lvl8pPr>
            <a:lvl9pPr>
              <a:defRPr sz="106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E623D543-AE13-4B18-BB06-F640F83F1ED6}" type="datetime1">
              <a:rPr lang="en-US" smtClean="0"/>
              <a:t>2/26/2026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‹Nº›</a:t>
            </a:fld>
            <a:endParaRPr lang="en-US"/>
          </a:p>
        </p:txBody>
      </p:sp>
    </p:spTree>
    <p:extLst>
      <p:ext uri="{BB962C8B-B14F-4D97-AF65-F5344CB8AC3E}">
        <p14:creationId xmlns:p14="http://schemas.microsoft.com/office/powerpoint/2010/main" val="11185282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FE20B10C-265B-4A80-8918-51B769CD749A}" type="datetime1">
              <a:rPr lang="en-US" smtClean="0"/>
              <a:t>2/26/2026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‹Nº›</a:t>
            </a:fld>
            <a:endParaRPr lang="en-US"/>
          </a:p>
        </p:txBody>
      </p:sp>
    </p:spTree>
    <p:extLst>
      <p:ext uri="{BB962C8B-B14F-4D97-AF65-F5344CB8AC3E}">
        <p14:creationId xmlns:p14="http://schemas.microsoft.com/office/powerpoint/2010/main" val="342533195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58BF529-00BB-4E57-9627-511732964C5A}" type="datetime1">
              <a:rPr lang="en-US" smtClean="0"/>
              <a:t>2/26/2026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‹Nº›</a:t>
            </a:fld>
            <a:endParaRPr lang="en-US"/>
          </a:p>
        </p:txBody>
      </p:sp>
    </p:spTree>
    <p:extLst>
      <p:ext uri="{BB962C8B-B14F-4D97-AF65-F5344CB8AC3E}">
        <p14:creationId xmlns:p14="http://schemas.microsoft.com/office/powerpoint/2010/main" val="222854994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800" y="182033"/>
            <a:ext cx="2005542" cy="774700"/>
          </a:xfrm>
        </p:spPr>
        <p:txBody>
          <a:bodyPr anchor="b"/>
          <a:lstStyle>
            <a:lvl1pPr algn="l">
              <a:defRPr sz="1333" b="1"/>
            </a:lvl1pPr>
          </a:lstStyle>
          <a:p>
            <a:r>
              <a:rPr lang="en-US"/>
              <a:t>Click to edit Master title style</a:t>
            </a:r>
          </a:p>
        </p:txBody>
      </p:sp>
      <p:sp>
        <p:nvSpPr>
          <p:cNvPr id="3" name="Content Placeholder 2"/>
          <p:cNvSpPr>
            <a:spLocks noGrp="1"/>
          </p:cNvSpPr>
          <p:nvPr>
            <p:ph idx="1"/>
          </p:nvPr>
        </p:nvSpPr>
        <p:spPr>
          <a:xfrm>
            <a:off x="2383367" y="182034"/>
            <a:ext cx="3407833" cy="3902075"/>
          </a:xfrm>
        </p:spPr>
        <p:txBody>
          <a:bodyPr/>
          <a:lstStyle>
            <a:lvl1pPr>
              <a:defRPr sz="2133"/>
            </a:lvl1pPr>
            <a:lvl2pPr>
              <a:defRPr sz="1867"/>
            </a:lvl2pPr>
            <a:lvl3pPr>
              <a:defRPr sz="1600"/>
            </a:lvl3pPr>
            <a:lvl4pPr>
              <a:defRPr sz="1333"/>
            </a:lvl4pPr>
            <a:lvl5pPr>
              <a:defRPr sz="1333"/>
            </a:lvl5pPr>
            <a:lvl6pPr>
              <a:defRPr sz="1333"/>
            </a:lvl6pPr>
            <a:lvl7pPr>
              <a:defRPr sz="1333"/>
            </a:lvl7pPr>
            <a:lvl8pPr>
              <a:defRPr sz="1333"/>
            </a:lvl8pPr>
            <a:lvl9pPr>
              <a:defRPr sz="133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304800" y="956734"/>
            <a:ext cx="2005542" cy="3127375"/>
          </a:xfrm>
        </p:spPr>
        <p:txBody>
          <a:bodyPr/>
          <a:lstStyle>
            <a:lvl1pPr marL="0" indent="0">
              <a:buNone/>
              <a:defRPr sz="933"/>
            </a:lvl1pPr>
            <a:lvl2pPr marL="304815" indent="0">
              <a:buNone/>
              <a:defRPr sz="800"/>
            </a:lvl2pPr>
            <a:lvl3pPr marL="609630" indent="0">
              <a:buNone/>
              <a:defRPr sz="667"/>
            </a:lvl3pPr>
            <a:lvl4pPr marL="914446" indent="0">
              <a:buNone/>
              <a:defRPr sz="600"/>
            </a:lvl4pPr>
            <a:lvl5pPr marL="1219261" indent="0">
              <a:buNone/>
              <a:defRPr sz="600"/>
            </a:lvl5pPr>
            <a:lvl6pPr marL="1524076" indent="0">
              <a:buNone/>
              <a:defRPr sz="600"/>
            </a:lvl6pPr>
            <a:lvl7pPr marL="1828891" indent="0">
              <a:buNone/>
              <a:defRPr sz="600"/>
            </a:lvl7pPr>
            <a:lvl8pPr marL="2133707" indent="0">
              <a:buNone/>
              <a:defRPr sz="600"/>
            </a:lvl8pPr>
            <a:lvl9pPr marL="2438522" indent="0">
              <a:buNone/>
              <a:defRPr sz="600"/>
            </a:lvl9pPr>
          </a:lstStyle>
          <a:p>
            <a:pPr lvl="0"/>
            <a:r>
              <a:rPr lang="en-US"/>
              <a:t>Click to edit Master text styles</a:t>
            </a:r>
          </a:p>
        </p:txBody>
      </p:sp>
      <p:sp>
        <p:nvSpPr>
          <p:cNvPr id="5" name="Date Placeholder 4"/>
          <p:cNvSpPr>
            <a:spLocks noGrp="1"/>
          </p:cNvSpPr>
          <p:nvPr>
            <p:ph type="dt" sz="half" idx="10"/>
          </p:nvPr>
        </p:nvSpPr>
        <p:spPr/>
        <p:txBody>
          <a:bodyPr/>
          <a:lstStyle/>
          <a:p>
            <a:fld id="{F9CB5D2A-86E0-4C0B-AD8A-C28BF6879B31}" type="datetime1">
              <a:rPr lang="en-US" smtClean="0"/>
              <a:t>2/26/2026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‹Nº›</a:t>
            </a:fld>
            <a:endParaRPr lang="en-US"/>
          </a:p>
        </p:txBody>
      </p:sp>
    </p:spTree>
    <p:extLst>
      <p:ext uri="{BB962C8B-B14F-4D97-AF65-F5344CB8AC3E}">
        <p14:creationId xmlns:p14="http://schemas.microsoft.com/office/powerpoint/2010/main" val="219435181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94859" y="3200400"/>
            <a:ext cx="3657600" cy="377825"/>
          </a:xfrm>
        </p:spPr>
        <p:txBody>
          <a:bodyPr anchor="b"/>
          <a:lstStyle>
            <a:lvl1pPr algn="l">
              <a:defRPr sz="1333" b="1"/>
            </a:lvl1pPr>
          </a:lstStyle>
          <a:p>
            <a:r>
              <a:rPr lang="en-US"/>
              <a:t>Click to edit Master title style</a:t>
            </a:r>
          </a:p>
        </p:txBody>
      </p:sp>
      <p:sp>
        <p:nvSpPr>
          <p:cNvPr id="3" name="Picture Placeholder 2"/>
          <p:cNvSpPr>
            <a:spLocks noGrp="1"/>
          </p:cNvSpPr>
          <p:nvPr>
            <p:ph type="pic" idx="1"/>
          </p:nvPr>
        </p:nvSpPr>
        <p:spPr>
          <a:xfrm>
            <a:off x="1194859" y="408517"/>
            <a:ext cx="3657600" cy="2743200"/>
          </a:xfrm>
        </p:spPr>
        <p:txBody>
          <a:bodyPr/>
          <a:lstStyle>
            <a:lvl1pPr marL="0" indent="0">
              <a:buNone/>
              <a:defRPr sz="2133"/>
            </a:lvl1pPr>
            <a:lvl2pPr marL="304815" indent="0">
              <a:buNone/>
              <a:defRPr sz="1867"/>
            </a:lvl2pPr>
            <a:lvl3pPr marL="609630" indent="0">
              <a:buNone/>
              <a:defRPr sz="1600"/>
            </a:lvl3pPr>
            <a:lvl4pPr marL="914446" indent="0">
              <a:buNone/>
              <a:defRPr sz="1333"/>
            </a:lvl4pPr>
            <a:lvl5pPr marL="1219261" indent="0">
              <a:buNone/>
              <a:defRPr sz="1333"/>
            </a:lvl5pPr>
            <a:lvl6pPr marL="1524076" indent="0">
              <a:buNone/>
              <a:defRPr sz="1333"/>
            </a:lvl6pPr>
            <a:lvl7pPr marL="1828891" indent="0">
              <a:buNone/>
              <a:defRPr sz="1333"/>
            </a:lvl7pPr>
            <a:lvl8pPr marL="2133707" indent="0">
              <a:buNone/>
              <a:defRPr sz="1333"/>
            </a:lvl8pPr>
            <a:lvl9pPr marL="2438522" indent="0">
              <a:buNone/>
              <a:defRPr sz="1333"/>
            </a:lvl9pPr>
          </a:lstStyle>
          <a:p>
            <a:endParaRPr lang="en-US"/>
          </a:p>
        </p:txBody>
      </p:sp>
      <p:sp>
        <p:nvSpPr>
          <p:cNvPr id="4" name="Text Placeholder 3"/>
          <p:cNvSpPr>
            <a:spLocks noGrp="1"/>
          </p:cNvSpPr>
          <p:nvPr>
            <p:ph type="body" sz="half" idx="2"/>
          </p:nvPr>
        </p:nvSpPr>
        <p:spPr>
          <a:xfrm>
            <a:off x="1194859" y="3578225"/>
            <a:ext cx="3657600" cy="536575"/>
          </a:xfrm>
        </p:spPr>
        <p:txBody>
          <a:bodyPr/>
          <a:lstStyle>
            <a:lvl1pPr marL="0" indent="0">
              <a:buNone/>
              <a:defRPr sz="933"/>
            </a:lvl1pPr>
            <a:lvl2pPr marL="304815" indent="0">
              <a:buNone/>
              <a:defRPr sz="800"/>
            </a:lvl2pPr>
            <a:lvl3pPr marL="609630" indent="0">
              <a:buNone/>
              <a:defRPr sz="667"/>
            </a:lvl3pPr>
            <a:lvl4pPr marL="914446" indent="0">
              <a:buNone/>
              <a:defRPr sz="600"/>
            </a:lvl4pPr>
            <a:lvl5pPr marL="1219261" indent="0">
              <a:buNone/>
              <a:defRPr sz="600"/>
            </a:lvl5pPr>
            <a:lvl6pPr marL="1524076" indent="0">
              <a:buNone/>
              <a:defRPr sz="600"/>
            </a:lvl6pPr>
            <a:lvl7pPr marL="1828891" indent="0">
              <a:buNone/>
              <a:defRPr sz="600"/>
            </a:lvl7pPr>
            <a:lvl8pPr marL="2133707" indent="0">
              <a:buNone/>
              <a:defRPr sz="600"/>
            </a:lvl8pPr>
            <a:lvl9pPr marL="2438522" indent="0">
              <a:buNone/>
              <a:defRPr sz="600"/>
            </a:lvl9pPr>
          </a:lstStyle>
          <a:p>
            <a:pPr lvl="0"/>
            <a:r>
              <a:rPr lang="en-US"/>
              <a:t>Click to edit Master text styles</a:t>
            </a:r>
          </a:p>
        </p:txBody>
      </p:sp>
      <p:sp>
        <p:nvSpPr>
          <p:cNvPr id="5" name="Date Placeholder 4"/>
          <p:cNvSpPr>
            <a:spLocks noGrp="1"/>
          </p:cNvSpPr>
          <p:nvPr>
            <p:ph type="dt" sz="half" idx="10"/>
          </p:nvPr>
        </p:nvSpPr>
        <p:spPr/>
        <p:txBody>
          <a:bodyPr/>
          <a:lstStyle/>
          <a:p>
            <a:fld id="{E171BA26-F91B-4C7A-A051-B890DC787372}" type="datetime1">
              <a:rPr lang="en-US" smtClean="0"/>
              <a:t>2/26/2026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‹Nº›</a:t>
            </a:fld>
            <a:endParaRPr lang="en-US"/>
          </a:p>
        </p:txBody>
      </p:sp>
    </p:spTree>
    <p:extLst>
      <p:ext uri="{BB962C8B-B14F-4D97-AF65-F5344CB8AC3E}">
        <p14:creationId xmlns:p14="http://schemas.microsoft.com/office/powerpoint/2010/main" val="189431275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EEC1288-8653-44E4-A275-AC50E11F435C}" type="datetime1">
              <a:rPr lang="en-US" smtClean="0"/>
              <a:t>2/26/2026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‹Nº›</a:t>
            </a:fld>
            <a:endParaRPr lang="en-US"/>
          </a:p>
        </p:txBody>
      </p:sp>
    </p:spTree>
    <p:extLst>
      <p:ext uri="{BB962C8B-B14F-4D97-AF65-F5344CB8AC3E}">
        <p14:creationId xmlns:p14="http://schemas.microsoft.com/office/powerpoint/2010/main" val="74687405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419600" y="183092"/>
            <a:ext cx="1371600" cy="390101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304800" y="183092"/>
            <a:ext cx="4013200" cy="39010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A74EEC9-D1C9-40E8-B1D6-8CBA361E7A00}" type="datetime1">
              <a:rPr lang="en-US" smtClean="0"/>
              <a:t>2/26/2026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‹Nº›</a:t>
            </a:fld>
            <a:endParaRPr lang="en-US"/>
          </a:p>
        </p:txBody>
      </p:sp>
    </p:spTree>
    <p:extLst>
      <p:ext uri="{BB962C8B-B14F-4D97-AF65-F5344CB8AC3E}">
        <p14:creationId xmlns:p14="http://schemas.microsoft.com/office/powerpoint/2010/main" val="361915665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E46EBC1-77D0-0F7B-D185-A856E4E5DC8D}"/>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E1862E0B-7292-ECEF-61EA-7BF1ED6D011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626420EA-2C76-769E-8698-4796003C743F}"/>
              </a:ext>
            </a:extLst>
          </p:cNvPr>
          <p:cNvSpPr>
            <a:spLocks noGrp="1"/>
          </p:cNvSpPr>
          <p:nvPr>
            <p:ph type="dt" sz="half" idx="10"/>
          </p:nvPr>
        </p:nvSpPr>
        <p:spPr/>
        <p:txBody>
          <a:bodyPr/>
          <a:lstStyle/>
          <a:p>
            <a:fld id="{C4D9C407-954F-44E6-912D-B4F7771DF545}" type="datetimeFigureOut">
              <a:rPr lang="es-ES" smtClean="0"/>
              <a:t>26/02/2026</a:t>
            </a:fld>
            <a:endParaRPr lang="es-ES"/>
          </a:p>
        </p:txBody>
      </p:sp>
      <p:sp>
        <p:nvSpPr>
          <p:cNvPr id="5" name="Marcador de pie de página 4">
            <a:extLst>
              <a:ext uri="{FF2B5EF4-FFF2-40B4-BE49-F238E27FC236}">
                <a16:creationId xmlns:a16="http://schemas.microsoft.com/office/drawing/2014/main" id="{16F8BE59-90EF-D100-1A6D-5A8A9428F443}"/>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D00E31C2-2A3F-F3A3-E210-C0534C6C54B8}"/>
              </a:ext>
            </a:extLst>
          </p:cNvPr>
          <p:cNvSpPr>
            <a:spLocks noGrp="1"/>
          </p:cNvSpPr>
          <p:nvPr>
            <p:ph type="sldNum" sz="quarter" idx="12"/>
          </p:nvPr>
        </p:nvSpPr>
        <p:spPr/>
        <p:txBody>
          <a:bodyPr/>
          <a:lstStyle/>
          <a:p>
            <a:fld id="{72B9E0A4-C32D-4580-94D2-3CF0F8FF0EE3}" type="slidenum">
              <a:rPr lang="es-ES" smtClean="0"/>
              <a:t>‹Nº›</a:t>
            </a:fld>
            <a:endParaRPr lang="es-ES"/>
          </a:p>
        </p:txBody>
      </p:sp>
    </p:spTree>
    <p:extLst>
      <p:ext uri="{BB962C8B-B14F-4D97-AF65-F5344CB8AC3E}">
        <p14:creationId xmlns:p14="http://schemas.microsoft.com/office/powerpoint/2010/main" val="155699783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C1FD1F2-74A2-6063-7499-B9325EE48553}"/>
              </a:ext>
            </a:extLst>
          </p:cNvPr>
          <p:cNvSpPr>
            <a:spLocks noGrp="1"/>
          </p:cNvSpPr>
          <p:nvPr>
            <p:ph type="title"/>
          </p:nvPr>
        </p:nvSpPr>
        <p:spPr/>
        <p:txBody>
          <a:body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0EB27532-E1F6-36CE-F555-79A0CDACFC62}"/>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DF7F6826-3E7F-AA65-9697-AE51DBF08643}"/>
              </a:ext>
            </a:extLst>
          </p:cNvPr>
          <p:cNvSpPr>
            <a:spLocks noGrp="1"/>
          </p:cNvSpPr>
          <p:nvPr>
            <p:ph type="dt" sz="half" idx="10"/>
          </p:nvPr>
        </p:nvSpPr>
        <p:spPr/>
        <p:txBody>
          <a:bodyPr/>
          <a:lstStyle/>
          <a:p>
            <a:fld id="{C4D9C407-954F-44E6-912D-B4F7771DF545}" type="datetimeFigureOut">
              <a:rPr lang="es-ES" smtClean="0"/>
              <a:t>26/02/2026</a:t>
            </a:fld>
            <a:endParaRPr lang="es-ES"/>
          </a:p>
        </p:txBody>
      </p:sp>
      <p:sp>
        <p:nvSpPr>
          <p:cNvPr id="5" name="Marcador de pie de página 4">
            <a:extLst>
              <a:ext uri="{FF2B5EF4-FFF2-40B4-BE49-F238E27FC236}">
                <a16:creationId xmlns:a16="http://schemas.microsoft.com/office/drawing/2014/main" id="{2E4DB9C8-6371-8FA0-5057-0D83A3F2D13A}"/>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4E9E8D58-FA40-E352-5450-D173231849C3}"/>
              </a:ext>
            </a:extLst>
          </p:cNvPr>
          <p:cNvSpPr>
            <a:spLocks noGrp="1"/>
          </p:cNvSpPr>
          <p:nvPr>
            <p:ph type="sldNum" sz="quarter" idx="12"/>
          </p:nvPr>
        </p:nvSpPr>
        <p:spPr/>
        <p:txBody>
          <a:bodyPr/>
          <a:lstStyle/>
          <a:p>
            <a:fld id="{72B9E0A4-C32D-4580-94D2-3CF0F8FF0EE3}" type="slidenum">
              <a:rPr lang="es-ES" smtClean="0"/>
              <a:t>‹Nº›</a:t>
            </a:fld>
            <a:endParaRPr lang="es-ES"/>
          </a:p>
        </p:txBody>
      </p:sp>
    </p:spTree>
    <p:extLst>
      <p:ext uri="{BB962C8B-B14F-4D97-AF65-F5344CB8AC3E}">
        <p14:creationId xmlns:p14="http://schemas.microsoft.com/office/powerpoint/2010/main" val="126609765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7FAD9C0-60FE-94EC-66AD-969B23D701EF}"/>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p>
        </p:txBody>
      </p:sp>
      <p:sp>
        <p:nvSpPr>
          <p:cNvPr id="3" name="Marcador de texto 2">
            <a:extLst>
              <a:ext uri="{FF2B5EF4-FFF2-40B4-BE49-F238E27FC236}">
                <a16:creationId xmlns:a16="http://schemas.microsoft.com/office/drawing/2014/main" id="{EAFBE4E8-52DB-F8BA-DC71-B6B2D95CFA9D}"/>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DB2416D9-DB07-386C-0491-05A8F0AD4E0F}"/>
              </a:ext>
            </a:extLst>
          </p:cNvPr>
          <p:cNvSpPr>
            <a:spLocks noGrp="1"/>
          </p:cNvSpPr>
          <p:nvPr>
            <p:ph type="dt" sz="half" idx="10"/>
          </p:nvPr>
        </p:nvSpPr>
        <p:spPr/>
        <p:txBody>
          <a:bodyPr/>
          <a:lstStyle/>
          <a:p>
            <a:fld id="{C4D9C407-954F-44E6-912D-B4F7771DF545}" type="datetimeFigureOut">
              <a:rPr lang="es-ES" smtClean="0"/>
              <a:t>26/02/2026</a:t>
            </a:fld>
            <a:endParaRPr lang="es-ES"/>
          </a:p>
        </p:txBody>
      </p:sp>
      <p:sp>
        <p:nvSpPr>
          <p:cNvPr id="5" name="Marcador de pie de página 4">
            <a:extLst>
              <a:ext uri="{FF2B5EF4-FFF2-40B4-BE49-F238E27FC236}">
                <a16:creationId xmlns:a16="http://schemas.microsoft.com/office/drawing/2014/main" id="{98AAC5CF-66F2-C820-78E9-048BF25BAF6B}"/>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686480C4-80FA-6C18-5E7E-3F494CEFB3AB}"/>
              </a:ext>
            </a:extLst>
          </p:cNvPr>
          <p:cNvSpPr>
            <a:spLocks noGrp="1"/>
          </p:cNvSpPr>
          <p:nvPr>
            <p:ph type="sldNum" sz="quarter" idx="12"/>
          </p:nvPr>
        </p:nvSpPr>
        <p:spPr/>
        <p:txBody>
          <a:bodyPr/>
          <a:lstStyle/>
          <a:p>
            <a:fld id="{72B9E0A4-C32D-4580-94D2-3CF0F8FF0EE3}" type="slidenum">
              <a:rPr lang="es-ES" smtClean="0"/>
              <a:t>‹Nº›</a:t>
            </a:fld>
            <a:endParaRPr lang="es-ES"/>
          </a:p>
        </p:txBody>
      </p:sp>
    </p:spTree>
    <p:extLst>
      <p:ext uri="{BB962C8B-B14F-4D97-AF65-F5344CB8AC3E}">
        <p14:creationId xmlns:p14="http://schemas.microsoft.com/office/powerpoint/2010/main" val="248216271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212B1D6-E2EB-4794-87A5-F59CC0E03089}"/>
              </a:ext>
            </a:extLst>
          </p:cNvPr>
          <p:cNvSpPr>
            <a:spLocks noGrp="1"/>
          </p:cNvSpPr>
          <p:nvPr>
            <p:ph type="title"/>
          </p:nvPr>
        </p:nvSpPr>
        <p:spPr/>
        <p:txBody>
          <a:body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840E2F74-B254-4B13-0733-FE28AC21F035}"/>
              </a:ext>
            </a:extLst>
          </p:cNvPr>
          <p:cNvSpPr>
            <a:spLocks noGrp="1"/>
          </p:cNvSpPr>
          <p:nvPr>
            <p:ph sz="half" idx="1"/>
          </p:nvPr>
        </p:nvSpPr>
        <p:spPr>
          <a:xfrm>
            <a:off x="838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F5C26ACE-7CF3-2820-EAC7-6342B13AF516}"/>
              </a:ext>
            </a:extLst>
          </p:cNvPr>
          <p:cNvSpPr>
            <a:spLocks noGrp="1"/>
          </p:cNvSpPr>
          <p:nvPr>
            <p:ph sz="half" idx="2"/>
          </p:nvPr>
        </p:nvSpPr>
        <p:spPr>
          <a:xfrm>
            <a:off x="6172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FC69BBE5-0EBB-0760-40B9-16EC67C2C210}"/>
              </a:ext>
            </a:extLst>
          </p:cNvPr>
          <p:cNvSpPr>
            <a:spLocks noGrp="1"/>
          </p:cNvSpPr>
          <p:nvPr>
            <p:ph type="dt" sz="half" idx="10"/>
          </p:nvPr>
        </p:nvSpPr>
        <p:spPr/>
        <p:txBody>
          <a:bodyPr/>
          <a:lstStyle/>
          <a:p>
            <a:fld id="{C4D9C407-954F-44E6-912D-B4F7771DF545}" type="datetimeFigureOut">
              <a:rPr lang="es-ES" smtClean="0"/>
              <a:t>26/02/2026</a:t>
            </a:fld>
            <a:endParaRPr lang="es-ES"/>
          </a:p>
        </p:txBody>
      </p:sp>
      <p:sp>
        <p:nvSpPr>
          <p:cNvPr id="6" name="Marcador de pie de página 5">
            <a:extLst>
              <a:ext uri="{FF2B5EF4-FFF2-40B4-BE49-F238E27FC236}">
                <a16:creationId xmlns:a16="http://schemas.microsoft.com/office/drawing/2014/main" id="{3B436F5A-F782-B7D5-1E8A-D72C8287B3E4}"/>
              </a:ext>
            </a:extLst>
          </p:cNvPr>
          <p:cNvSpPr>
            <a:spLocks noGrp="1"/>
          </p:cNvSpPr>
          <p:nvPr>
            <p:ph type="ftr" sz="quarter" idx="11"/>
          </p:nvPr>
        </p:nvSpPr>
        <p:spPr/>
        <p:txBody>
          <a:bodyPr/>
          <a:lstStyle/>
          <a:p>
            <a:endParaRPr lang="es-ES"/>
          </a:p>
        </p:txBody>
      </p:sp>
      <p:sp>
        <p:nvSpPr>
          <p:cNvPr id="7" name="Marcador de número de diapositiva 6">
            <a:extLst>
              <a:ext uri="{FF2B5EF4-FFF2-40B4-BE49-F238E27FC236}">
                <a16:creationId xmlns:a16="http://schemas.microsoft.com/office/drawing/2014/main" id="{38C6DBE6-2312-E46B-172D-43402837F2E1}"/>
              </a:ext>
            </a:extLst>
          </p:cNvPr>
          <p:cNvSpPr>
            <a:spLocks noGrp="1"/>
          </p:cNvSpPr>
          <p:nvPr>
            <p:ph type="sldNum" sz="quarter" idx="12"/>
          </p:nvPr>
        </p:nvSpPr>
        <p:spPr/>
        <p:txBody>
          <a:bodyPr/>
          <a:lstStyle/>
          <a:p>
            <a:fld id="{72B9E0A4-C32D-4580-94D2-3CF0F8FF0EE3}" type="slidenum">
              <a:rPr lang="es-ES" smtClean="0"/>
              <a:t>‹Nº›</a:t>
            </a:fld>
            <a:endParaRPr lang="es-ES"/>
          </a:p>
        </p:txBody>
      </p:sp>
    </p:spTree>
    <p:extLst>
      <p:ext uri="{BB962C8B-B14F-4D97-AF65-F5344CB8AC3E}">
        <p14:creationId xmlns:p14="http://schemas.microsoft.com/office/powerpoint/2010/main" val="17800823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065D688-86D1-830F-8FDA-82035DA3820D}"/>
              </a:ext>
            </a:extLst>
          </p:cNvPr>
          <p:cNvSpPr>
            <a:spLocks noGrp="1"/>
          </p:cNvSpPr>
          <p:nvPr>
            <p:ph type="title"/>
          </p:nvPr>
        </p:nvSpPr>
        <p:spPr>
          <a:xfrm>
            <a:off x="839788" y="365125"/>
            <a:ext cx="10515600" cy="1325563"/>
          </a:xfrm>
        </p:spPr>
        <p:txBody>
          <a:bodyPr/>
          <a:lstStyle/>
          <a:p>
            <a:r>
              <a:rPr lang="es-ES"/>
              <a:t>Haga clic para modificar el estilo de título del patrón</a:t>
            </a:r>
          </a:p>
        </p:txBody>
      </p:sp>
      <p:sp>
        <p:nvSpPr>
          <p:cNvPr id="3" name="Marcador de texto 2">
            <a:extLst>
              <a:ext uri="{FF2B5EF4-FFF2-40B4-BE49-F238E27FC236}">
                <a16:creationId xmlns:a16="http://schemas.microsoft.com/office/drawing/2014/main" id="{D38CACC5-8F71-3514-9146-7381DC9CF2E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251200B8-D31F-775E-159B-7CAB20F72A97}"/>
              </a:ext>
            </a:extLst>
          </p:cNvPr>
          <p:cNvSpPr>
            <a:spLocks noGrp="1"/>
          </p:cNvSpPr>
          <p:nvPr>
            <p:ph sz="half" idx="2"/>
          </p:nvPr>
        </p:nvSpPr>
        <p:spPr>
          <a:xfrm>
            <a:off x="839788" y="2505075"/>
            <a:ext cx="515778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A4C6A042-C2F3-2E2D-1DD3-25B55970E42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2AF5D826-79E8-29C3-3E78-BD9459D49F5A}"/>
              </a:ext>
            </a:extLst>
          </p:cNvPr>
          <p:cNvSpPr>
            <a:spLocks noGrp="1"/>
          </p:cNvSpPr>
          <p:nvPr>
            <p:ph sz="quarter" idx="4"/>
          </p:nvPr>
        </p:nvSpPr>
        <p:spPr>
          <a:xfrm>
            <a:off x="6172200" y="2505075"/>
            <a:ext cx="51831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3F7F578B-B6E3-18BD-DA25-16206EB9AA5D}"/>
              </a:ext>
            </a:extLst>
          </p:cNvPr>
          <p:cNvSpPr>
            <a:spLocks noGrp="1"/>
          </p:cNvSpPr>
          <p:nvPr>
            <p:ph type="dt" sz="half" idx="10"/>
          </p:nvPr>
        </p:nvSpPr>
        <p:spPr/>
        <p:txBody>
          <a:bodyPr/>
          <a:lstStyle/>
          <a:p>
            <a:fld id="{C4D9C407-954F-44E6-912D-B4F7771DF545}" type="datetimeFigureOut">
              <a:rPr lang="es-ES" smtClean="0"/>
              <a:t>26/02/2026</a:t>
            </a:fld>
            <a:endParaRPr lang="es-ES"/>
          </a:p>
        </p:txBody>
      </p:sp>
      <p:sp>
        <p:nvSpPr>
          <p:cNvPr id="8" name="Marcador de pie de página 7">
            <a:extLst>
              <a:ext uri="{FF2B5EF4-FFF2-40B4-BE49-F238E27FC236}">
                <a16:creationId xmlns:a16="http://schemas.microsoft.com/office/drawing/2014/main" id="{7BA51715-F18A-5A18-A538-BCD57CAFD879}"/>
              </a:ext>
            </a:extLst>
          </p:cNvPr>
          <p:cNvSpPr>
            <a:spLocks noGrp="1"/>
          </p:cNvSpPr>
          <p:nvPr>
            <p:ph type="ftr" sz="quarter" idx="11"/>
          </p:nvPr>
        </p:nvSpPr>
        <p:spPr/>
        <p:txBody>
          <a:bodyPr/>
          <a:lstStyle/>
          <a:p>
            <a:endParaRPr lang="es-ES"/>
          </a:p>
        </p:txBody>
      </p:sp>
      <p:sp>
        <p:nvSpPr>
          <p:cNvPr id="9" name="Marcador de número de diapositiva 8">
            <a:extLst>
              <a:ext uri="{FF2B5EF4-FFF2-40B4-BE49-F238E27FC236}">
                <a16:creationId xmlns:a16="http://schemas.microsoft.com/office/drawing/2014/main" id="{A30EB84F-D272-39D6-0F21-BF7DEC376510}"/>
              </a:ext>
            </a:extLst>
          </p:cNvPr>
          <p:cNvSpPr>
            <a:spLocks noGrp="1"/>
          </p:cNvSpPr>
          <p:nvPr>
            <p:ph type="sldNum" sz="quarter" idx="12"/>
          </p:nvPr>
        </p:nvSpPr>
        <p:spPr/>
        <p:txBody>
          <a:bodyPr/>
          <a:lstStyle/>
          <a:p>
            <a:fld id="{72B9E0A4-C32D-4580-94D2-3CF0F8FF0EE3}" type="slidenum">
              <a:rPr lang="es-ES" smtClean="0"/>
              <a:t>‹Nº›</a:t>
            </a:fld>
            <a:endParaRPr lang="es-ES"/>
          </a:p>
        </p:txBody>
      </p:sp>
    </p:spTree>
    <p:extLst>
      <p:ext uri="{BB962C8B-B14F-4D97-AF65-F5344CB8AC3E}">
        <p14:creationId xmlns:p14="http://schemas.microsoft.com/office/powerpoint/2010/main" val="236662822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5C61D34-59BA-9B5D-BFD2-169E0A7D6031}"/>
              </a:ext>
            </a:extLst>
          </p:cNvPr>
          <p:cNvSpPr>
            <a:spLocks noGrp="1"/>
          </p:cNvSpPr>
          <p:nvPr>
            <p:ph type="title"/>
          </p:nvPr>
        </p:nvSpPr>
        <p:spPr/>
        <p:txBody>
          <a:bodyPr/>
          <a:lstStyle/>
          <a:p>
            <a:r>
              <a:rPr lang="es-ES"/>
              <a:t>Haga clic para modificar el estilo de título del patrón</a:t>
            </a:r>
          </a:p>
        </p:txBody>
      </p:sp>
      <p:sp>
        <p:nvSpPr>
          <p:cNvPr id="3" name="Marcador de fecha 2">
            <a:extLst>
              <a:ext uri="{FF2B5EF4-FFF2-40B4-BE49-F238E27FC236}">
                <a16:creationId xmlns:a16="http://schemas.microsoft.com/office/drawing/2014/main" id="{1EE10178-DE06-1DB0-45FC-50C19925C47B}"/>
              </a:ext>
            </a:extLst>
          </p:cNvPr>
          <p:cNvSpPr>
            <a:spLocks noGrp="1"/>
          </p:cNvSpPr>
          <p:nvPr>
            <p:ph type="dt" sz="half" idx="10"/>
          </p:nvPr>
        </p:nvSpPr>
        <p:spPr/>
        <p:txBody>
          <a:bodyPr/>
          <a:lstStyle/>
          <a:p>
            <a:fld id="{C4D9C407-954F-44E6-912D-B4F7771DF545}" type="datetimeFigureOut">
              <a:rPr lang="es-ES" smtClean="0"/>
              <a:t>26/02/2026</a:t>
            </a:fld>
            <a:endParaRPr lang="es-ES"/>
          </a:p>
        </p:txBody>
      </p:sp>
      <p:sp>
        <p:nvSpPr>
          <p:cNvPr id="4" name="Marcador de pie de página 3">
            <a:extLst>
              <a:ext uri="{FF2B5EF4-FFF2-40B4-BE49-F238E27FC236}">
                <a16:creationId xmlns:a16="http://schemas.microsoft.com/office/drawing/2014/main" id="{EA16F4E2-2D66-1B58-6173-F9B46DE82F30}"/>
              </a:ext>
            </a:extLst>
          </p:cNvPr>
          <p:cNvSpPr>
            <a:spLocks noGrp="1"/>
          </p:cNvSpPr>
          <p:nvPr>
            <p:ph type="ftr" sz="quarter" idx="11"/>
          </p:nvPr>
        </p:nvSpPr>
        <p:spPr/>
        <p:txBody>
          <a:bodyPr/>
          <a:lstStyle/>
          <a:p>
            <a:endParaRPr lang="es-ES"/>
          </a:p>
        </p:txBody>
      </p:sp>
      <p:sp>
        <p:nvSpPr>
          <p:cNvPr id="5" name="Marcador de número de diapositiva 4">
            <a:extLst>
              <a:ext uri="{FF2B5EF4-FFF2-40B4-BE49-F238E27FC236}">
                <a16:creationId xmlns:a16="http://schemas.microsoft.com/office/drawing/2014/main" id="{FB32B559-F155-C18E-E19B-135687D16345}"/>
              </a:ext>
            </a:extLst>
          </p:cNvPr>
          <p:cNvSpPr>
            <a:spLocks noGrp="1"/>
          </p:cNvSpPr>
          <p:nvPr>
            <p:ph type="sldNum" sz="quarter" idx="12"/>
          </p:nvPr>
        </p:nvSpPr>
        <p:spPr/>
        <p:txBody>
          <a:bodyPr/>
          <a:lstStyle/>
          <a:p>
            <a:fld id="{72B9E0A4-C32D-4580-94D2-3CF0F8FF0EE3}" type="slidenum">
              <a:rPr lang="es-ES" smtClean="0"/>
              <a:t>‹Nº›</a:t>
            </a:fld>
            <a:endParaRPr lang="es-ES"/>
          </a:p>
        </p:txBody>
      </p:sp>
    </p:spTree>
    <p:extLst>
      <p:ext uri="{BB962C8B-B14F-4D97-AF65-F5344CB8AC3E}">
        <p14:creationId xmlns:p14="http://schemas.microsoft.com/office/powerpoint/2010/main" val="108764244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E3CC8FAF-009F-41F2-41AE-FD1E60645744}"/>
              </a:ext>
            </a:extLst>
          </p:cNvPr>
          <p:cNvSpPr>
            <a:spLocks noGrp="1"/>
          </p:cNvSpPr>
          <p:nvPr>
            <p:ph type="dt" sz="half" idx="10"/>
          </p:nvPr>
        </p:nvSpPr>
        <p:spPr/>
        <p:txBody>
          <a:bodyPr/>
          <a:lstStyle/>
          <a:p>
            <a:fld id="{C4D9C407-954F-44E6-912D-B4F7771DF545}" type="datetimeFigureOut">
              <a:rPr lang="es-ES" smtClean="0"/>
              <a:t>26/02/2026</a:t>
            </a:fld>
            <a:endParaRPr lang="es-ES"/>
          </a:p>
        </p:txBody>
      </p:sp>
      <p:sp>
        <p:nvSpPr>
          <p:cNvPr id="3" name="Marcador de pie de página 2">
            <a:extLst>
              <a:ext uri="{FF2B5EF4-FFF2-40B4-BE49-F238E27FC236}">
                <a16:creationId xmlns:a16="http://schemas.microsoft.com/office/drawing/2014/main" id="{22B7568A-96AA-DA68-1C6E-04703BEF1E5E}"/>
              </a:ext>
            </a:extLst>
          </p:cNvPr>
          <p:cNvSpPr>
            <a:spLocks noGrp="1"/>
          </p:cNvSpPr>
          <p:nvPr>
            <p:ph type="ftr" sz="quarter" idx="11"/>
          </p:nvPr>
        </p:nvSpPr>
        <p:spPr/>
        <p:txBody>
          <a:bodyPr/>
          <a:lstStyle/>
          <a:p>
            <a:endParaRPr lang="es-ES"/>
          </a:p>
        </p:txBody>
      </p:sp>
      <p:sp>
        <p:nvSpPr>
          <p:cNvPr id="4" name="Marcador de número de diapositiva 3">
            <a:extLst>
              <a:ext uri="{FF2B5EF4-FFF2-40B4-BE49-F238E27FC236}">
                <a16:creationId xmlns:a16="http://schemas.microsoft.com/office/drawing/2014/main" id="{9FDF8DC1-DBF8-DC65-5985-DDD390A73889}"/>
              </a:ext>
            </a:extLst>
          </p:cNvPr>
          <p:cNvSpPr>
            <a:spLocks noGrp="1"/>
          </p:cNvSpPr>
          <p:nvPr>
            <p:ph type="sldNum" sz="quarter" idx="12"/>
          </p:nvPr>
        </p:nvSpPr>
        <p:spPr/>
        <p:txBody>
          <a:bodyPr/>
          <a:lstStyle/>
          <a:p>
            <a:fld id="{72B9E0A4-C32D-4580-94D2-3CF0F8FF0EE3}" type="slidenum">
              <a:rPr lang="es-ES" smtClean="0"/>
              <a:t>‹Nº›</a:t>
            </a:fld>
            <a:endParaRPr lang="es-ES"/>
          </a:p>
        </p:txBody>
      </p:sp>
    </p:spTree>
    <p:extLst>
      <p:ext uri="{BB962C8B-B14F-4D97-AF65-F5344CB8AC3E}">
        <p14:creationId xmlns:p14="http://schemas.microsoft.com/office/powerpoint/2010/main" val="160445830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D3ACF9E-9EA5-55DA-3F2D-057ABEE1B005}"/>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A2783CA6-9D42-C877-E371-0934BFEC4CA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B72E4589-873A-9848-70C0-C5B0199122C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4C3BDAD2-0878-089B-E620-CC164C4CF9FB}"/>
              </a:ext>
            </a:extLst>
          </p:cNvPr>
          <p:cNvSpPr>
            <a:spLocks noGrp="1"/>
          </p:cNvSpPr>
          <p:nvPr>
            <p:ph type="dt" sz="half" idx="10"/>
          </p:nvPr>
        </p:nvSpPr>
        <p:spPr/>
        <p:txBody>
          <a:bodyPr/>
          <a:lstStyle/>
          <a:p>
            <a:fld id="{C4D9C407-954F-44E6-912D-B4F7771DF545}" type="datetimeFigureOut">
              <a:rPr lang="es-ES" smtClean="0"/>
              <a:t>26/02/2026</a:t>
            </a:fld>
            <a:endParaRPr lang="es-ES"/>
          </a:p>
        </p:txBody>
      </p:sp>
      <p:sp>
        <p:nvSpPr>
          <p:cNvPr id="6" name="Marcador de pie de página 5">
            <a:extLst>
              <a:ext uri="{FF2B5EF4-FFF2-40B4-BE49-F238E27FC236}">
                <a16:creationId xmlns:a16="http://schemas.microsoft.com/office/drawing/2014/main" id="{04B18521-0791-38E5-A3BB-79408BFB7C45}"/>
              </a:ext>
            </a:extLst>
          </p:cNvPr>
          <p:cNvSpPr>
            <a:spLocks noGrp="1"/>
          </p:cNvSpPr>
          <p:nvPr>
            <p:ph type="ftr" sz="quarter" idx="11"/>
          </p:nvPr>
        </p:nvSpPr>
        <p:spPr/>
        <p:txBody>
          <a:bodyPr/>
          <a:lstStyle/>
          <a:p>
            <a:endParaRPr lang="es-ES"/>
          </a:p>
        </p:txBody>
      </p:sp>
      <p:sp>
        <p:nvSpPr>
          <p:cNvPr id="7" name="Marcador de número de diapositiva 6">
            <a:extLst>
              <a:ext uri="{FF2B5EF4-FFF2-40B4-BE49-F238E27FC236}">
                <a16:creationId xmlns:a16="http://schemas.microsoft.com/office/drawing/2014/main" id="{7E441FD0-9AC2-BEE5-BA5F-212D3335261F}"/>
              </a:ext>
            </a:extLst>
          </p:cNvPr>
          <p:cNvSpPr>
            <a:spLocks noGrp="1"/>
          </p:cNvSpPr>
          <p:nvPr>
            <p:ph type="sldNum" sz="quarter" idx="12"/>
          </p:nvPr>
        </p:nvSpPr>
        <p:spPr/>
        <p:txBody>
          <a:bodyPr/>
          <a:lstStyle/>
          <a:p>
            <a:fld id="{72B9E0A4-C32D-4580-94D2-3CF0F8FF0EE3}" type="slidenum">
              <a:rPr lang="es-ES" smtClean="0"/>
              <a:t>‹Nº›</a:t>
            </a:fld>
            <a:endParaRPr lang="es-ES"/>
          </a:p>
        </p:txBody>
      </p:sp>
    </p:spTree>
    <p:extLst>
      <p:ext uri="{BB962C8B-B14F-4D97-AF65-F5344CB8AC3E}">
        <p14:creationId xmlns:p14="http://schemas.microsoft.com/office/powerpoint/2010/main" val="275876966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BDC21AC-DD37-AD03-ACFE-2E741FF21334}"/>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p>
        </p:txBody>
      </p:sp>
      <p:sp>
        <p:nvSpPr>
          <p:cNvPr id="3" name="Marcador de posición de imagen 2">
            <a:extLst>
              <a:ext uri="{FF2B5EF4-FFF2-40B4-BE49-F238E27FC236}">
                <a16:creationId xmlns:a16="http://schemas.microsoft.com/office/drawing/2014/main" id="{1DEBBE39-8CAB-98FD-874B-E6505929685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Marcador de texto 3">
            <a:extLst>
              <a:ext uri="{FF2B5EF4-FFF2-40B4-BE49-F238E27FC236}">
                <a16:creationId xmlns:a16="http://schemas.microsoft.com/office/drawing/2014/main" id="{85FDBC66-0339-A05A-4B50-F189F059BD6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2E4DDF03-B914-6977-1634-C8315862ADF7}"/>
              </a:ext>
            </a:extLst>
          </p:cNvPr>
          <p:cNvSpPr>
            <a:spLocks noGrp="1"/>
          </p:cNvSpPr>
          <p:nvPr>
            <p:ph type="dt" sz="half" idx="10"/>
          </p:nvPr>
        </p:nvSpPr>
        <p:spPr/>
        <p:txBody>
          <a:bodyPr/>
          <a:lstStyle/>
          <a:p>
            <a:fld id="{C4D9C407-954F-44E6-912D-B4F7771DF545}" type="datetimeFigureOut">
              <a:rPr lang="es-ES" smtClean="0"/>
              <a:t>26/02/2026</a:t>
            </a:fld>
            <a:endParaRPr lang="es-ES"/>
          </a:p>
        </p:txBody>
      </p:sp>
      <p:sp>
        <p:nvSpPr>
          <p:cNvPr id="6" name="Marcador de pie de página 5">
            <a:extLst>
              <a:ext uri="{FF2B5EF4-FFF2-40B4-BE49-F238E27FC236}">
                <a16:creationId xmlns:a16="http://schemas.microsoft.com/office/drawing/2014/main" id="{02643693-6BF4-16CD-C0A3-A4DF6C9C360C}"/>
              </a:ext>
            </a:extLst>
          </p:cNvPr>
          <p:cNvSpPr>
            <a:spLocks noGrp="1"/>
          </p:cNvSpPr>
          <p:nvPr>
            <p:ph type="ftr" sz="quarter" idx="11"/>
          </p:nvPr>
        </p:nvSpPr>
        <p:spPr/>
        <p:txBody>
          <a:bodyPr/>
          <a:lstStyle/>
          <a:p>
            <a:endParaRPr lang="es-ES"/>
          </a:p>
        </p:txBody>
      </p:sp>
      <p:sp>
        <p:nvSpPr>
          <p:cNvPr id="7" name="Marcador de número de diapositiva 6">
            <a:extLst>
              <a:ext uri="{FF2B5EF4-FFF2-40B4-BE49-F238E27FC236}">
                <a16:creationId xmlns:a16="http://schemas.microsoft.com/office/drawing/2014/main" id="{4DA4E447-8EB5-4BFE-DFEB-CAEDE6604590}"/>
              </a:ext>
            </a:extLst>
          </p:cNvPr>
          <p:cNvSpPr>
            <a:spLocks noGrp="1"/>
          </p:cNvSpPr>
          <p:nvPr>
            <p:ph type="sldNum" sz="quarter" idx="12"/>
          </p:nvPr>
        </p:nvSpPr>
        <p:spPr/>
        <p:txBody>
          <a:bodyPr/>
          <a:lstStyle/>
          <a:p>
            <a:fld id="{72B9E0A4-C32D-4580-94D2-3CF0F8FF0EE3}" type="slidenum">
              <a:rPr lang="es-ES" smtClean="0"/>
              <a:t>‹Nº›</a:t>
            </a:fld>
            <a:endParaRPr lang="es-ES"/>
          </a:p>
        </p:txBody>
      </p:sp>
    </p:spTree>
    <p:extLst>
      <p:ext uri="{BB962C8B-B14F-4D97-AF65-F5344CB8AC3E}">
        <p14:creationId xmlns:p14="http://schemas.microsoft.com/office/powerpoint/2010/main" val="344113972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68F3A46-8869-C58B-79A2-1EC093CE0FAF}"/>
              </a:ext>
            </a:extLst>
          </p:cNvPr>
          <p:cNvSpPr>
            <a:spLocks noGrp="1"/>
          </p:cNvSpPr>
          <p:nvPr>
            <p:ph type="title"/>
          </p:nvPr>
        </p:nvSpPr>
        <p:spPr/>
        <p:txBody>
          <a:bodyPr/>
          <a:lstStyle/>
          <a:p>
            <a:r>
              <a:rPr lang="es-ES"/>
              <a:t>Haga clic para modificar el estilo de título del patrón</a:t>
            </a:r>
          </a:p>
        </p:txBody>
      </p:sp>
      <p:sp>
        <p:nvSpPr>
          <p:cNvPr id="3" name="Marcador de texto vertical 2">
            <a:extLst>
              <a:ext uri="{FF2B5EF4-FFF2-40B4-BE49-F238E27FC236}">
                <a16:creationId xmlns:a16="http://schemas.microsoft.com/office/drawing/2014/main" id="{AE8AE5C1-C117-71F0-C32C-B8970A3B9E97}"/>
              </a:ext>
            </a:extLst>
          </p:cNvPr>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2CC17A78-DC75-8648-49FD-321EBBDC11A2}"/>
              </a:ext>
            </a:extLst>
          </p:cNvPr>
          <p:cNvSpPr>
            <a:spLocks noGrp="1"/>
          </p:cNvSpPr>
          <p:nvPr>
            <p:ph type="dt" sz="half" idx="10"/>
          </p:nvPr>
        </p:nvSpPr>
        <p:spPr/>
        <p:txBody>
          <a:bodyPr/>
          <a:lstStyle/>
          <a:p>
            <a:fld id="{C4D9C407-954F-44E6-912D-B4F7771DF545}" type="datetimeFigureOut">
              <a:rPr lang="es-ES" smtClean="0"/>
              <a:t>26/02/2026</a:t>
            </a:fld>
            <a:endParaRPr lang="es-ES"/>
          </a:p>
        </p:txBody>
      </p:sp>
      <p:sp>
        <p:nvSpPr>
          <p:cNvPr id="5" name="Marcador de pie de página 4">
            <a:extLst>
              <a:ext uri="{FF2B5EF4-FFF2-40B4-BE49-F238E27FC236}">
                <a16:creationId xmlns:a16="http://schemas.microsoft.com/office/drawing/2014/main" id="{E539BBE0-5FFC-5CA8-5B61-2AE21D752543}"/>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2AA079B5-F5E7-DD4C-6871-E336809BEC52}"/>
              </a:ext>
            </a:extLst>
          </p:cNvPr>
          <p:cNvSpPr>
            <a:spLocks noGrp="1"/>
          </p:cNvSpPr>
          <p:nvPr>
            <p:ph type="sldNum" sz="quarter" idx="12"/>
          </p:nvPr>
        </p:nvSpPr>
        <p:spPr/>
        <p:txBody>
          <a:bodyPr/>
          <a:lstStyle/>
          <a:p>
            <a:fld id="{72B9E0A4-C32D-4580-94D2-3CF0F8FF0EE3}" type="slidenum">
              <a:rPr lang="es-ES" smtClean="0"/>
              <a:t>‹Nº›</a:t>
            </a:fld>
            <a:endParaRPr lang="es-ES"/>
          </a:p>
        </p:txBody>
      </p:sp>
    </p:spTree>
    <p:extLst>
      <p:ext uri="{BB962C8B-B14F-4D97-AF65-F5344CB8AC3E}">
        <p14:creationId xmlns:p14="http://schemas.microsoft.com/office/powerpoint/2010/main" val="258116833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B4119E8C-4813-F5CC-5266-532CD22B286A}"/>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p>
        </p:txBody>
      </p:sp>
      <p:sp>
        <p:nvSpPr>
          <p:cNvPr id="3" name="Marcador de texto vertical 2">
            <a:extLst>
              <a:ext uri="{FF2B5EF4-FFF2-40B4-BE49-F238E27FC236}">
                <a16:creationId xmlns:a16="http://schemas.microsoft.com/office/drawing/2014/main" id="{A726251F-7F99-E473-AC20-7FAD77DA0856}"/>
              </a:ext>
            </a:extLst>
          </p:cNvPr>
          <p:cNvSpPr>
            <a:spLocks noGrp="1"/>
          </p:cNvSpPr>
          <p:nvPr>
            <p:ph type="body" orient="vert" idx="1"/>
          </p:nvPr>
        </p:nvSpPr>
        <p:spPr>
          <a:xfrm>
            <a:off x="838200" y="365125"/>
            <a:ext cx="7734300" cy="5811838"/>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2556A388-95F9-1577-2B48-28A1A9A79589}"/>
              </a:ext>
            </a:extLst>
          </p:cNvPr>
          <p:cNvSpPr>
            <a:spLocks noGrp="1"/>
          </p:cNvSpPr>
          <p:nvPr>
            <p:ph type="dt" sz="half" idx="10"/>
          </p:nvPr>
        </p:nvSpPr>
        <p:spPr/>
        <p:txBody>
          <a:bodyPr/>
          <a:lstStyle/>
          <a:p>
            <a:fld id="{C4D9C407-954F-44E6-912D-B4F7771DF545}" type="datetimeFigureOut">
              <a:rPr lang="es-ES" smtClean="0"/>
              <a:t>26/02/2026</a:t>
            </a:fld>
            <a:endParaRPr lang="es-ES"/>
          </a:p>
        </p:txBody>
      </p:sp>
      <p:sp>
        <p:nvSpPr>
          <p:cNvPr id="5" name="Marcador de pie de página 4">
            <a:extLst>
              <a:ext uri="{FF2B5EF4-FFF2-40B4-BE49-F238E27FC236}">
                <a16:creationId xmlns:a16="http://schemas.microsoft.com/office/drawing/2014/main" id="{1861B413-3D48-9373-8A40-7985E3C0E57F}"/>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6089F286-108C-FA17-5030-2A1EA38289CF}"/>
              </a:ext>
            </a:extLst>
          </p:cNvPr>
          <p:cNvSpPr>
            <a:spLocks noGrp="1"/>
          </p:cNvSpPr>
          <p:nvPr>
            <p:ph type="sldNum" sz="quarter" idx="12"/>
          </p:nvPr>
        </p:nvSpPr>
        <p:spPr/>
        <p:txBody>
          <a:bodyPr/>
          <a:lstStyle/>
          <a:p>
            <a:fld id="{72B9E0A4-C32D-4580-94D2-3CF0F8FF0EE3}" type="slidenum">
              <a:rPr lang="es-ES" smtClean="0"/>
              <a:t>‹Nº›</a:t>
            </a:fld>
            <a:endParaRPr lang="es-ES"/>
          </a:p>
        </p:txBody>
      </p:sp>
    </p:spTree>
    <p:extLst>
      <p:ext uri="{BB962C8B-B14F-4D97-AF65-F5344CB8AC3E}">
        <p14:creationId xmlns:p14="http://schemas.microsoft.com/office/powerpoint/2010/main" val="251290006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Imagen_derecha">
    <p:spTree>
      <p:nvGrpSpPr>
        <p:cNvPr id="1" name=""/>
        <p:cNvGrpSpPr/>
        <p:nvPr/>
      </p:nvGrpSpPr>
      <p:grpSpPr>
        <a:xfrm>
          <a:off x="0" y="0"/>
          <a:ext cx="0" cy="0"/>
          <a:chOff x="0" y="0"/>
          <a:chExt cx="0" cy="0"/>
        </a:xfrm>
      </p:grpSpPr>
      <p:sp>
        <p:nvSpPr>
          <p:cNvPr id="2" name="Title 1"/>
          <p:cNvSpPr>
            <a:spLocks noGrp="1"/>
          </p:cNvSpPr>
          <p:nvPr>
            <p:ph type="title"/>
          </p:nvPr>
        </p:nvSpPr>
        <p:spPr>
          <a:xfrm>
            <a:off x="0" y="746127"/>
            <a:ext cx="6699504" cy="638173"/>
          </a:xfrm>
        </p:spPr>
        <p:txBody>
          <a:bodyPr/>
          <a:lstStyle>
            <a:lvl1pPr>
              <a:defRPr>
                <a:solidFill>
                  <a:srgbClr val="BA514C"/>
                </a:solidFill>
                <a:latin typeface="Oxygen Bold" panose="02000803000000000000" pitchFamily="2" charset="0"/>
              </a:defRPr>
            </a:lvl1pPr>
          </a:lstStyle>
          <a:p>
            <a:r>
              <a:rPr lang="es-ES" dirty="0" err="1"/>
              <a:t>Click</a:t>
            </a:r>
            <a:r>
              <a:rPr lang="es-ES" dirty="0"/>
              <a:t> to </a:t>
            </a:r>
            <a:r>
              <a:rPr lang="es-ES" dirty="0" err="1"/>
              <a:t>edit</a:t>
            </a:r>
            <a:r>
              <a:rPr lang="es-ES" dirty="0"/>
              <a:t> Master </a:t>
            </a:r>
            <a:r>
              <a:rPr lang="es-ES" dirty="0" err="1"/>
              <a:t>title</a:t>
            </a:r>
            <a:r>
              <a:rPr lang="es-ES" dirty="0"/>
              <a:t> </a:t>
            </a:r>
            <a:r>
              <a:rPr lang="es-ES" dirty="0" err="1"/>
              <a:t>style</a:t>
            </a:r>
            <a:endParaRPr lang="en-US" dirty="0"/>
          </a:p>
        </p:txBody>
      </p:sp>
      <p:sp>
        <p:nvSpPr>
          <p:cNvPr id="3" name="Content Placeholder 2"/>
          <p:cNvSpPr>
            <a:spLocks noGrp="1"/>
          </p:cNvSpPr>
          <p:nvPr>
            <p:ph sz="half" idx="1"/>
          </p:nvPr>
        </p:nvSpPr>
        <p:spPr>
          <a:xfrm>
            <a:off x="838200" y="1825625"/>
            <a:ext cx="6879336" cy="4351338"/>
          </a:xfrm>
        </p:spPr>
        <p:txBody>
          <a:bodyPr/>
          <a:lstStyle>
            <a:lvl1pPr>
              <a:defRPr>
                <a:latin typeface="Helvetica" panose="020B0604020202020204" pitchFamily="34" charset="0"/>
                <a:cs typeface="Helvetica" panose="020B0604020202020204" pitchFamily="34" charset="0"/>
              </a:defRPr>
            </a:lvl1pPr>
            <a:lvl2pPr>
              <a:defRPr>
                <a:latin typeface="Helvetica" panose="020B0604020202020204" pitchFamily="34" charset="0"/>
                <a:cs typeface="Helvetica" panose="020B0604020202020204" pitchFamily="34" charset="0"/>
              </a:defRPr>
            </a:lvl2pPr>
            <a:lvl3pPr>
              <a:defRPr>
                <a:latin typeface="Helvetica" panose="020B0604020202020204" pitchFamily="34" charset="0"/>
                <a:cs typeface="Helvetica" panose="020B0604020202020204" pitchFamily="34" charset="0"/>
              </a:defRPr>
            </a:lvl3pPr>
            <a:lvl4pPr>
              <a:defRPr>
                <a:latin typeface="Helvetica" panose="020B0604020202020204" pitchFamily="34" charset="0"/>
                <a:cs typeface="Helvetica" panose="020B0604020202020204" pitchFamily="34" charset="0"/>
              </a:defRPr>
            </a:lvl4pPr>
            <a:lvl5pPr>
              <a:defRPr>
                <a:latin typeface="Helvetica" panose="020B0604020202020204" pitchFamily="34" charset="0"/>
                <a:cs typeface="Helvetica" panose="020B0604020202020204" pitchFamily="34" charset="0"/>
              </a:defRPr>
            </a:lvl5pPr>
          </a:lstStyle>
          <a:p>
            <a:pPr lvl="0"/>
            <a:r>
              <a:rPr lang="es-ES"/>
              <a:t>Click to edit Master text styles</a:t>
            </a:r>
          </a:p>
          <a:p>
            <a:pPr lvl="1"/>
            <a:r>
              <a:rPr lang="es-ES"/>
              <a:t>Second level</a:t>
            </a:r>
          </a:p>
          <a:p>
            <a:pPr lvl="2"/>
            <a:r>
              <a:rPr lang="es-ES"/>
              <a:t>Third level</a:t>
            </a:r>
          </a:p>
          <a:p>
            <a:pPr lvl="3"/>
            <a:r>
              <a:rPr lang="es-ES"/>
              <a:t>Fourth level</a:t>
            </a:r>
          </a:p>
          <a:p>
            <a:pPr lvl="4"/>
            <a:r>
              <a:rPr lang="es-ES"/>
              <a:t>Fifth level</a:t>
            </a:r>
            <a:endParaRPr lang="en-US"/>
          </a:p>
        </p:txBody>
      </p:sp>
      <p:sp>
        <p:nvSpPr>
          <p:cNvPr id="5" name="Date Placeholder 4"/>
          <p:cNvSpPr>
            <a:spLocks noGrp="1"/>
          </p:cNvSpPr>
          <p:nvPr>
            <p:ph type="dt" sz="half" idx="10"/>
          </p:nvPr>
        </p:nvSpPr>
        <p:spPr>
          <a:xfrm>
            <a:off x="838200" y="6356352"/>
            <a:ext cx="2743200" cy="365125"/>
          </a:xfrm>
          <a:prstGeom prst="rect">
            <a:avLst/>
          </a:prstGeom>
        </p:spPr>
        <p:txBody>
          <a:bodyPr/>
          <a:lstStyle/>
          <a:p>
            <a:fld id="{2D774276-7CE7-3E4F-B667-4D374AFBFC4A}" type="datetimeFigureOut">
              <a:rPr lang="en-US" smtClean="0"/>
              <a:t>2/26/2026</a:t>
            </a:fld>
            <a:endParaRPr lang="en-US"/>
          </a:p>
        </p:txBody>
      </p:sp>
      <p:sp>
        <p:nvSpPr>
          <p:cNvPr id="6" name="Footer Placeholder 5"/>
          <p:cNvSpPr>
            <a:spLocks noGrp="1"/>
          </p:cNvSpPr>
          <p:nvPr>
            <p:ph type="ftr" sz="quarter" idx="11"/>
          </p:nvPr>
        </p:nvSpPr>
        <p:spPr>
          <a:xfrm>
            <a:off x="4038600" y="6356352"/>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2"/>
            <a:ext cx="2743200" cy="365125"/>
          </a:xfrm>
          <a:prstGeom prst="rect">
            <a:avLst/>
          </a:prstGeom>
        </p:spPr>
        <p:txBody>
          <a:bodyPr/>
          <a:lstStyle/>
          <a:p>
            <a:fld id="{260B52CA-236B-274B-B97A-69F2CA9C22B7}" type="slidenum">
              <a:rPr lang="en-US" smtClean="0"/>
              <a:t>‹Nº›</a:t>
            </a:fld>
            <a:endParaRPr lang="en-US"/>
          </a:p>
        </p:txBody>
      </p:sp>
    </p:spTree>
    <p:extLst>
      <p:ext uri="{BB962C8B-B14F-4D97-AF65-F5344CB8AC3E}">
        <p14:creationId xmlns:p14="http://schemas.microsoft.com/office/powerpoint/2010/main" val="12842924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13" Type="http://schemas.openxmlformats.org/officeDocument/2006/relationships/theme" Target="../theme/theme3.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slideLayout" Target="../slideLayouts/slideLayout35.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037D74C5-CB03-659C-E50F-F234C2FCACD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Marcador de texto 2">
            <a:extLst>
              <a:ext uri="{FF2B5EF4-FFF2-40B4-BE49-F238E27FC236}">
                <a16:creationId xmlns:a16="http://schemas.microsoft.com/office/drawing/2014/main" id="{7948192A-1E5C-0EB8-A84F-FAA2802369C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66EC13DA-AF95-DB92-02FA-3AFC08FC227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590AAD36-6DCF-476C-BEE4-C7AF122B79FE}" type="datetime1">
              <a:rPr lang="en-US" smtClean="0"/>
              <a:t>2/26/2026</a:t>
            </a:fld>
            <a:endParaRPr lang="es-ES"/>
          </a:p>
        </p:txBody>
      </p:sp>
      <p:sp>
        <p:nvSpPr>
          <p:cNvPr id="5" name="Marcador de pie de página 4">
            <a:extLst>
              <a:ext uri="{FF2B5EF4-FFF2-40B4-BE49-F238E27FC236}">
                <a16:creationId xmlns:a16="http://schemas.microsoft.com/office/drawing/2014/main" id="{88FFCB07-65A8-F4E7-93DF-097F9A5C322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s-ES"/>
          </a:p>
        </p:txBody>
      </p:sp>
      <p:sp>
        <p:nvSpPr>
          <p:cNvPr id="6" name="Marcador de número de diapositiva 5">
            <a:extLst>
              <a:ext uri="{FF2B5EF4-FFF2-40B4-BE49-F238E27FC236}">
                <a16:creationId xmlns:a16="http://schemas.microsoft.com/office/drawing/2014/main" id="{D378761C-BD60-05DA-CAB6-F830604060D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72B9E0A4-C32D-4580-94D2-3CF0F8FF0EE3}" type="slidenum">
              <a:rPr lang="es-ES" smtClean="0"/>
              <a:t>‹Nº›</a:t>
            </a:fld>
            <a:endParaRPr lang="es-ES"/>
          </a:p>
        </p:txBody>
      </p:sp>
    </p:spTree>
    <p:extLst>
      <p:ext uri="{BB962C8B-B14F-4D97-AF65-F5344CB8AC3E}">
        <p14:creationId xmlns:p14="http://schemas.microsoft.com/office/powerpoint/2010/main" val="400620342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4800" y="183092"/>
            <a:ext cx="5486400" cy="762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304800" y="1066800"/>
            <a:ext cx="5486400" cy="301730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304800" y="4237567"/>
            <a:ext cx="1422400" cy="243417"/>
          </a:xfrm>
          <a:prstGeom prst="rect">
            <a:avLst/>
          </a:prstGeom>
        </p:spPr>
        <p:txBody>
          <a:bodyPr vert="horz" lIns="91440" tIns="45720" rIns="91440" bIns="45720" rtlCol="0" anchor="ctr"/>
          <a:lstStyle>
            <a:lvl1pPr algn="l">
              <a:defRPr sz="800">
                <a:solidFill>
                  <a:schemeClr val="tx1">
                    <a:tint val="75000"/>
                  </a:schemeClr>
                </a:solidFill>
              </a:defRPr>
            </a:lvl1pPr>
          </a:lstStyle>
          <a:p>
            <a:fld id="{3110C275-C1A5-42ED-9F64-4880A73E4E5A}" type="datetime1">
              <a:rPr lang="en-US" smtClean="0"/>
              <a:t>2/26/2026</a:t>
            </a:fld>
            <a:endParaRPr lang="en-US"/>
          </a:p>
        </p:txBody>
      </p:sp>
      <p:sp>
        <p:nvSpPr>
          <p:cNvPr id="5" name="Footer Placeholder 4"/>
          <p:cNvSpPr>
            <a:spLocks noGrp="1"/>
          </p:cNvSpPr>
          <p:nvPr>
            <p:ph type="ftr" sz="quarter" idx="3"/>
          </p:nvPr>
        </p:nvSpPr>
        <p:spPr>
          <a:xfrm>
            <a:off x="2082800" y="4237567"/>
            <a:ext cx="1930400" cy="243417"/>
          </a:xfrm>
          <a:prstGeom prst="rect">
            <a:avLst/>
          </a:prstGeom>
        </p:spPr>
        <p:txBody>
          <a:bodyPr vert="horz" lIns="91440" tIns="45720" rIns="91440" bIns="45720" rtlCol="0" anchor="ctr"/>
          <a:lstStyle>
            <a:lvl1pPr algn="ctr">
              <a:defRPr sz="8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4368800" y="4237567"/>
            <a:ext cx="1422400" cy="243417"/>
          </a:xfrm>
          <a:prstGeom prst="rect">
            <a:avLst/>
          </a:prstGeom>
        </p:spPr>
        <p:txBody>
          <a:bodyPr vert="horz" lIns="91440" tIns="45720" rIns="91440" bIns="45720" rtlCol="0" anchor="ctr"/>
          <a:lstStyle>
            <a:lvl1pPr algn="r">
              <a:defRPr sz="800">
                <a:solidFill>
                  <a:schemeClr val="tx1">
                    <a:tint val="75000"/>
                  </a:schemeClr>
                </a:solidFill>
              </a:defRPr>
            </a:lvl1pPr>
          </a:lstStyle>
          <a:p>
            <a:fld id="{B6F15528-21DE-4FAA-801E-634DDDAF4B2B}" type="slidenum">
              <a:rPr lang="en-US" smtClean="0"/>
              <a:pPr/>
              <a:t>‹Nº›</a:t>
            </a:fld>
            <a:endParaRPr lang="en-US"/>
          </a:p>
        </p:txBody>
      </p:sp>
    </p:spTree>
    <p:extLst>
      <p:ext uri="{BB962C8B-B14F-4D97-AF65-F5344CB8AC3E}">
        <p14:creationId xmlns:p14="http://schemas.microsoft.com/office/powerpoint/2010/main" val="749749608"/>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hf sldNum="0" hdr="0" ftr="0" dt="0"/>
  <p:txStyles>
    <p:titleStyle>
      <a:lvl1pPr algn="ctr" defTabSz="609630" rtl="0" eaLnBrk="1" latinLnBrk="0" hangingPunct="1">
        <a:spcBef>
          <a:spcPct val="0"/>
        </a:spcBef>
        <a:buNone/>
        <a:defRPr sz="2933" kern="1200">
          <a:solidFill>
            <a:schemeClr val="tx1"/>
          </a:solidFill>
          <a:latin typeface="+mj-lt"/>
          <a:ea typeface="+mj-ea"/>
          <a:cs typeface="+mj-cs"/>
        </a:defRPr>
      </a:lvl1pPr>
    </p:titleStyle>
    <p:bodyStyle>
      <a:lvl1pPr marL="228611" indent="-228611" algn="l" defTabSz="609630" rtl="0" eaLnBrk="1" latinLnBrk="0" hangingPunct="1">
        <a:spcBef>
          <a:spcPct val="20000"/>
        </a:spcBef>
        <a:buFont typeface="Arial" pitchFamily="34" charset="0"/>
        <a:buChar char="•"/>
        <a:defRPr sz="2133" kern="1200">
          <a:solidFill>
            <a:schemeClr val="tx1"/>
          </a:solidFill>
          <a:latin typeface="+mn-lt"/>
          <a:ea typeface="+mn-ea"/>
          <a:cs typeface="+mn-cs"/>
        </a:defRPr>
      </a:lvl1pPr>
      <a:lvl2pPr marL="495325" indent="-190510" algn="l" defTabSz="609630" rtl="0" eaLnBrk="1" latinLnBrk="0" hangingPunct="1">
        <a:spcBef>
          <a:spcPct val="20000"/>
        </a:spcBef>
        <a:buFont typeface="Arial" pitchFamily="34" charset="0"/>
        <a:buChar char="–"/>
        <a:defRPr sz="1867" kern="1200">
          <a:solidFill>
            <a:schemeClr val="tx1"/>
          </a:solidFill>
          <a:latin typeface="+mn-lt"/>
          <a:ea typeface="+mn-ea"/>
          <a:cs typeface="+mn-cs"/>
        </a:defRPr>
      </a:lvl2pPr>
      <a:lvl3pPr marL="762038" indent="-152408" algn="l" defTabSz="609630" rtl="0" eaLnBrk="1" latinLnBrk="0" hangingPunct="1">
        <a:spcBef>
          <a:spcPct val="20000"/>
        </a:spcBef>
        <a:buFont typeface="Arial" pitchFamily="34" charset="0"/>
        <a:buChar char="•"/>
        <a:defRPr sz="1600" kern="1200">
          <a:solidFill>
            <a:schemeClr val="tx1"/>
          </a:solidFill>
          <a:latin typeface="+mn-lt"/>
          <a:ea typeface="+mn-ea"/>
          <a:cs typeface="+mn-cs"/>
        </a:defRPr>
      </a:lvl3pPr>
      <a:lvl4pPr marL="1066853"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4pPr>
      <a:lvl5pPr marL="1371669"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5pPr>
      <a:lvl6pPr marL="1676484"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6pPr>
      <a:lvl7pPr marL="1981299"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7pPr>
      <a:lvl8pPr marL="2286114"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8pPr>
      <a:lvl9pPr marL="2590930"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9pPr>
    </p:bodyStyle>
    <p:otherStyle>
      <a:defPPr>
        <a:defRPr lang="en-US"/>
      </a:defPPr>
      <a:lvl1pPr marL="0" algn="l" defTabSz="609630" rtl="0" eaLnBrk="1" latinLnBrk="0" hangingPunct="1">
        <a:defRPr sz="1200" kern="1200">
          <a:solidFill>
            <a:schemeClr val="tx1"/>
          </a:solidFill>
          <a:latin typeface="+mn-lt"/>
          <a:ea typeface="+mn-ea"/>
          <a:cs typeface="+mn-cs"/>
        </a:defRPr>
      </a:lvl1pPr>
      <a:lvl2pPr marL="304815" algn="l" defTabSz="609630" rtl="0" eaLnBrk="1" latinLnBrk="0" hangingPunct="1">
        <a:defRPr sz="1200" kern="1200">
          <a:solidFill>
            <a:schemeClr val="tx1"/>
          </a:solidFill>
          <a:latin typeface="+mn-lt"/>
          <a:ea typeface="+mn-ea"/>
          <a:cs typeface="+mn-cs"/>
        </a:defRPr>
      </a:lvl2pPr>
      <a:lvl3pPr marL="609630" algn="l" defTabSz="609630" rtl="0" eaLnBrk="1" latinLnBrk="0" hangingPunct="1">
        <a:defRPr sz="1200" kern="1200">
          <a:solidFill>
            <a:schemeClr val="tx1"/>
          </a:solidFill>
          <a:latin typeface="+mn-lt"/>
          <a:ea typeface="+mn-ea"/>
          <a:cs typeface="+mn-cs"/>
        </a:defRPr>
      </a:lvl3pPr>
      <a:lvl4pPr marL="914446" algn="l" defTabSz="609630" rtl="0" eaLnBrk="1" latinLnBrk="0" hangingPunct="1">
        <a:defRPr sz="1200" kern="1200">
          <a:solidFill>
            <a:schemeClr val="tx1"/>
          </a:solidFill>
          <a:latin typeface="+mn-lt"/>
          <a:ea typeface="+mn-ea"/>
          <a:cs typeface="+mn-cs"/>
        </a:defRPr>
      </a:lvl4pPr>
      <a:lvl5pPr marL="1219261" algn="l" defTabSz="609630" rtl="0" eaLnBrk="1" latinLnBrk="0" hangingPunct="1">
        <a:defRPr sz="1200" kern="1200">
          <a:solidFill>
            <a:schemeClr val="tx1"/>
          </a:solidFill>
          <a:latin typeface="+mn-lt"/>
          <a:ea typeface="+mn-ea"/>
          <a:cs typeface="+mn-cs"/>
        </a:defRPr>
      </a:lvl5pPr>
      <a:lvl6pPr marL="1524076" algn="l" defTabSz="609630" rtl="0" eaLnBrk="1" latinLnBrk="0" hangingPunct="1">
        <a:defRPr sz="1200" kern="1200">
          <a:solidFill>
            <a:schemeClr val="tx1"/>
          </a:solidFill>
          <a:latin typeface="+mn-lt"/>
          <a:ea typeface="+mn-ea"/>
          <a:cs typeface="+mn-cs"/>
        </a:defRPr>
      </a:lvl6pPr>
      <a:lvl7pPr marL="1828891" algn="l" defTabSz="609630" rtl="0" eaLnBrk="1" latinLnBrk="0" hangingPunct="1">
        <a:defRPr sz="1200" kern="1200">
          <a:solidFill>
            <a:schemeClr val="tx1"/>
          </a:solidFill>
          <a:latin typeface="+mn-lt"/>
          <a:ea typeface="+mn-ea"/>
          <a:cs typeface="+mn-cs"/>
        </a:defRPr>
      </a:lvl7pPr>
      <a:lvl8pPr marL="2133707" algn="l" defTabSz="609630" rtl="0" eaLnBrk="1" latinLnBrk="0" hangingPunct="1">
        <a:defRPr sz="1200" kern="1200">
          <a:solidFill>
            <a:schemeClr val="tx1"/>
          </a:solidFill>
          <a:latin typeface="+mn-lt"/>
          <a:ea typeface="+mn-ea"/>
          <a:cs typeface="+mn-cs"/>
        </a:defRPr>
      </a:lvl8pPr>
      <a:lvl9pPr marL="2438522" algn="l" defTabSz="609630" rtl="0" eaLnBrk="1" latinLnBrk="0" hangingPunct="1">
        <a:defRPr sz="12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037D74C5-CB03-659C-E50F-F234C2FCACD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Marcador de texto 2">
            <a:extLst>
              <a:ext uri="{FF2B5EF4-FFF2-40B4-BE49-F238E27FC236}">
                <a16:creationId xmlns:a16="http://schemas.microsoft.com/office/drawing/2014/main" id="{7948192A-1E5C-0EB8-A84F-FAA2802369C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66EC13DA-AF95-DB92-02FA-3AFC08FC227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C4D9C407-954F-44E6-912D-B4F7771DF545}" type="datetimeFigureOut">
              <a:rPr lang="es-ES" smtClean="0"/>
              <a:t>26/02/2026</a:t>
            </a:fld>
            <a:endParaRPr lang="es-ES"/>
          </a:p>
        </p:txBody>
      </p:sp>
      <p:sp>
        <p:nvSpPr>
          <p:cNvPr id="5" name="Marcador de pie de página 4">
            <a:extLst>
              <a:ext uri="{FF2B5EF4-FFF2-40B4-BE49-F238E27FC236}">
                <a16:creationId xmlns:a16="http://schemas.microsoft.com/office/drawing/2014/main" id="{88FFCB07-65A8-F4E7-93DF-097F9A5C322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s-ES"/>
          </a:p>
        </p:txBody>
      </p:sp>
      <p:sp>
        <p:nvSpPr>
          <p:cNvPr id="6" name="Marcador de número de diapositiva 5">
            <a:extLst>
              <a:ext uri="{FF2B5EF4-FFF2-40B4-BE49-F238E27FC236}">
                <a16:creationId xmlns:a16="http://schemas.microsoft.com/office/drawing/2014/main" id="{D378761C-BD60-05DA-CAB6-F830604060D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72B9E0A4-C32D-4580-94D2-3CF0F8FF0EE3}" type="slidenum">
              <a:rPr lang="es-ES" smtClean="0"/>
              <a:t>‹Nº›</a:t>
            </a:fld>
            <a:endParaRPr lang="es-ES"/>
          </a:p>
        </p:txBody>
      </p:sp>
    </p:spTree>
    <p:extLst>
      <p:ext uri="{BB962C8B-B14F-4D97-AF65-F5344CB8AC3E}">
        <p14:creationId xmlns:p14="http://schemas.microsoft.com/office/powerpoint/2010/main" val="3524269570"/>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 id="2147483685"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0.png"/><Relationship Id="rId3" Type="http://schemas.openxmlformats.org/officeDocument/2006/relationships/image" Target="../media/image1.jpg"/><Relationship Id="rId7" Type="http://schemas.openxmlformats.org/officeDocument/2006/relationships/image" Target="../media/image5.png"/><Relationship Id="rId12" Type="http://schemas.openxmlformats.org/officeDocument/2006/relationships/hyperlink" Target="mailto:maroal1@urb.upv.es" TargetMode="External"/><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4.png"/><Relationship Id="rId11" Type="http://schemas.openxmlformats.org/officeDocument/2006/relationships/image" Target="../media/image9.jpg"/><Relationship Id="rId5" Type="http://schemas.openxmlformats.org/officeDocument/2006/relationships/image" Target="../media/image3.png"/><Relationship Id="rId10" Type="http://schemas.openxmlformats.org/officeDocument/2006/relationships/image" Target="../media/image8.NEF"/><Relationship Id="rId4" Type="http://schemas.openxmlformats.org/officeDocument/2006/relationships/image" Target="../media/image2.png"/><Relationship Id="rId9" Type="http://schemas.openxmlformats.org/officeDocument/2006/relationships/image" Target="../media/image7.jpeg"/><Relationship Id="rId14" Type="http://schemas.openxmlformats.org/officeDocument/2006/relationships/image" Target="../media/image11.jpg"/></Relationships>
</file>

<file path=ppt/slides/_rels/slide2.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11.jpg"/></Relationships>
</file>

<file path=ppt/slides/_rels/slide3.xml.rels><?xml version="1.0" encoding="UTF-8" standalone="yes"?>
<Relationships xmlns="http://schemas.openxmlformats.org/package/2006/relationships"><Relationship Id="rId8" Type="http://schemas.openxmlformats.org/officeDocument/2006/relationships/image" Target="../media/image17.jpg"/><Relationship Id="rId13" Type="http://schemas.openxmlformats.org/officeDocument/2006/relationships/image" Target="../media/image11.jpg"/><Relationship Id="rId3" Type="http://schemas.openxmlformats.org/officeDocument/2006/relationships/image" Target="../media/image14.png"/><Relationship Id="rId7" Type="http://schemas.openxmlformats.org/officeDocument/2006/relationships/image" Target="../media/image16.png"/><Relationship Id="rId12" Type="http://schemas.openxmlformats.org/officeDocument/2006/relationships/image" Target="../media/image10.png"/><Relationship Id="rId2" Type="http://schemas.openxmlformats.org/officeDocument/2006/relationships/image" Target="../media/image13.jpeg"/><Relationship Id="rId1" Type="http://schemas.openxmlformats.org/officeDocument/2006/relationships/slideLayout" Target="../slideLayouts/slideLayout12.xml"/><Relationship Id="rId6" Type="http://schemas.openxmlformats.org/officeDocument/2006/relationships/image" Target="../media/image15.gif"/><Relationship Id="rId11" Type="http://schemas.openxmlformats.org/officeDocument/2006/relationships/hyperlink" Target="mailto:aalba@upv.es" TargetMode="External"/><Relationship Id="rId5" Type="http://schemas.openxmlformats.org/officeDocument/2006/relationships/image" Target="../media/image2.png"/><Relationship Id="rId10" Type="http://schemas.openxmlformats.org/officeDocument/2006/relationships/hyperlink" Target="mailto:isatort@fis.upv.es" TargetMode="External"/><Relationship Id="rId4" Type="http://schemas.openxmlformats.org/officeDocument/2006/relationships/image" Target="../media/image1.jpg"/><Relationship Id="rId9" Type="http://schemas.openxmlformats.org/officeDocument/2006/relationships/image" Target="../media/image18.gif"/></Relationships>
</file>

<file path=ppt/slides/_rels/slide4.xml.rels><?xml version="1.0" encoding="UTF-8" standalone="yes"?>
<Relationships xmlns="http://schemas.openxmlformats.org/package/2006/relationships"><Relationship Id="rId8" Type="http://schemas.openxmlformats.org/officeDocument/2006/relationships/hyperlink" Target="mailto:fpalau@upv.es" TargetMode="External"/><Relationship Id="rId3" Type="http://schemas.openxmlformats.org/officeDocument/2006/relationships/image" Target="../media/image1.jpg"/><Relationship Id="rId7" Type="http://schemas.openxmlformats.org/officeDocument/2006/relationships/hyperlink" Target="http://www.cegea.upv.es/" TargetMode="External"/><Relationship Id="rId2" Type="http://schemas.openxmlformats.org/officeDocument/2006/relationships/notesSlide" Target="../notesSlides/notesSlide3.xml"/><Relationship Id="rId1" Type="http://schemas.openxmlformats.org/officeDocument/2006/relationships/slideLayout" Target="../slideLayouts/slideLayout12.xml"/><Relationship Id="rId6" Type="http://schemas.openxmlformats.org/officeDocument/2006/relationships/image" Target="../media/image19.png"/><Relationship Id="rId11" Type="http://schemas.openxmlformats.org/officeDocument/2006/relationships/image" Target="../media/image11.jpg"/><Relationship Id="rId5" Type="http://schemas.openxmlformats.org/officeDocument/2006/relationships/image" Target="../media/image3.png"/><Relationship Id="rId10" Type="http://schemas.openxmlformats.org/officeDocument/2006/relationships/image" Target="../media/image10.png"/><Relationship Id="rId4" Type="http://schemas.openxmlformats.org/officeDocument/2006/relationships/image" Target="../media/image2.png"/><Relationship Id="rId9" Type="http://schemas.openxmlformats.org/officeDocument/2006/relationships/hyperlink" Target="mailto:erlobe@upv.es" TargetMode="External"/></Relationships>
</file>

<file path=ppt/slides/_rels/slide5.xml.rels><?xml version="1.0" encoding="UTF-8" standalone="yes"?>
<Relationships xmlns="http://schemas.openxmlformats.org/package/2006/relationships"><Relationship Id="rId8" Type="http://schemas.openxmlformats.org/officeDocument/2006/relationships/hyperlink" Target="http://www.upv.es/ciae" TargetMode="External"/><Relationship Id="rId13" Type="http://schemas.openxmlformats.org/officeDocument/2006/relationships/hyperlink" Target="mailto:silmodo@upv.es" TargetMode="External"/><Relationship Id="rId3" Type="http://schemas.openxmlformats.org/officeDocument/2006/relationships/image" Target="../media/image1.jpg"/><Relationship Id="rId7" Type="http://schemas.openxmlformats.org/officeDocument/2006/relationships/image" Target="../media/image21.jpeg"/><Relationship Id="rId12" Type="http://schemas.openxmlformats.org/officeDocument/2006/relationships/hyperlink" Target="mailto:amgajua@upv.es" TargetMode="External"/><Relationship Id="rId2" Type="http://schemas.openxmlformats.org/officeDocument/2006/relationships/notesSlide" Target="../notesSlides/notesSlide4.xml"/><Relationship Id="rId1" Type="http://schemas.openxmlformats.org/officeDocument/2006/relationships/slideLayout" Target="../slideLayouts/slideLayout12.xml"/><Relationship Id="rId6" Type="http://schemas.openxmlformats.org/officeDocument/2006/relationships/image" Target="../media/image20.png"/><Relationship Id="rId11" Type="http://schemas.openxmlformats.org/officeDocument/2006/relationships/hyperlink" Target="mailto:ciae@upvnet.upv.es" TargetMode="External"/><Relationship Id="rId5" Type="http://schemas.openxmlformats.org/officeDocument/2006/relationships/image" Target="../media/image3.png"/><Relationship Id="rId15" Type="http://schemas.openxmlformats.org/officeDocument/2006/relationships/image" Target="../media/image11.jpg"/><Relationship Id="rId10" Type="http://schemas.openxmlformats.org/officeDocument/2006/relationships/hyperlink" Target="mailto:aalcaram@dib.upv.es" TargetMode="External"/><Relationship Id="rId4" Type="http://schemas.openxmlformats.org/officeDocument/2006/relationships/image" Target="../media/image2.png"/><Relationship Id="rId9" Type="http://schemas.openxmlformats.org/officeDocument/2006/relationships/hyperlink" Target="https://ciae.webs.upv.es/" TargetMode="External"/><Relationship Id="rId14" Type="http://schemas.openxmlformats.org/officeDocument/2006/relationships/image" Target="../media/image10.png"/></Relationships>
</file>

<file path=ppt/slides/_rels/slide6.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2.png"/><Relationship Id="rId7" Type="http://schemas.openxmlformats.org/officeDocument/2006/relationships/hyperlink" Target="mailto:evicens@cigip.upv.es" TargetMode="External"/><Relationship Id="rId2" Type="http://schemas.openxmlformats.org/officeDocument/2006/relationships/image" Target="../media/image1.jpg"/><Relationship Id="rId1" Type="http://schemas.openxmlformats.org/officeDocument/2006/relationships/slideLayout" Target="../slideLayouts/slideLayout12.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3.png"/><Relationship Id="rId9" Type="http://schemas.openxmlformats.org/officeDocument/2006/relationships/image" Target="../media/image11.jpg"/></Relationships>
</file>

<file path=ppt/slides/_rels/slide7.xml.rels><?xml version="1.0" encoding="UTF-8" standalone="yes"?>
<Relationships xmlns="http://schemas.openxmlformats.org/package/2006/relationships"><Relationship Id="rId8" Type="http://schemas.openxmlformats.org/officeDocument/2006/relationships/image" Target="../media/image11.jpg"/><Relationship Id="rId3" Type="http://schemas.openxmlformats.org/officeDocument/2006/relationships/image" Target="../media/image1.jpg"/><Relationship Id="rId7"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35.xml"/><Relationship Id="rId6" Type="http://schemas.openxmlformats.org/officeDocument/2006/relationships/image" Target="../media/image3.png"/><Relationship Id="rId5" Type="http://schemas.openxmlformats.org/officeDocument/2006/relationships/image" Target="../media/image24.jp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8" Type="http://schemas.openxmlformats.org/officeDocument/2006/relationships/image" Target="../media/image11.jpg"/><Relationship Id="rId3" Type="http://schemas.openxmlformats.org/officeDocument/2006/relationships/image" Target="../media/image2.png"/><Relationship Id="rId7" Type="http://schemas.openxmlformats.org/officeDocument/2006/relationships/image" Target="../media/image10.png"/><Relationship Id="rId2" Type="http://schemas.openxmlformats.org/officeDocument/2006/relationships/image" Target="../media/image1.jpg"/><Relationship Id="rId1" Type="http://schemas.openxmlformats.org/officeDocument/2006/relationships/slideLayout" Target="../slideLayouts/slideLayout35.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_rels/slide9.xml.rels><?xml version="1.0" encoding="UTF-8" standalone="yes"?>
<Relationships xmlns="http://schemas.openxmlformats.org/package/2006/relationships"><Relationship Id="rId8" Type="http://schemas.openxmlformats.org/officeDocument/2006/relationships/image" Target="../media/image31.png"/><Relationship Id="rId13" Type="http://schemas.openxmlformats.org/officeDocument/2006/relationships/hyperlink" Target="https://www.linkedin.com/company/ci2b-upv/posts/?feedView=all" TargetMode="External"/><Relationship Id="rId3" Type="http://schemas.openxmlformats.org/officeDocument/2006/relationships/image" Target="../media/image2.png"/><Relationship Id="rId7" Type="http://schemas.openxmlformats.org/officeDocument/2006/relationships/image" Target="../media/image30.png"/><Relationship Id="rId12" Type="http://schemas.openxmlformats.org/officeDocument/2006/relationships/hyperlink" Target="https://ci2b.webs.upv.es/" TargetMode="External"/><Relationship Id="rId2" Type="http://schemas.openxmlformats.org/officeDocument/2006/relationships/image" Target="../media/image1.jpg"/><Relationship Id="rId16" Type="http://schemas.openxmlformats.org/officeDocument/2006/relationships/image" Target="../media/image11.jpg"/><Relationship Id="rId1" Type="http://schemas.openxmlformats.org/officeDocument/2006/relationships/slideLayout" Target="../slideLayouts/slideLayout12.xml"/><Relationship Id="rId6" Type="http://schemas.openxmlformats.org/officeDocument/2006/relationships/image" Target="../media/image29.png"/><Relationship Id="rId11" Type="http://schemas.openxmlformats.org/officeDocument/2006/relationships/image" Target="../media/image34.png"/><Relationship Id="rId5" Type="http://schemas.openxmlformats.org/officeDocument/2006/relationships/image" Target="../media/image28.png"/><Relationship Id="rId15" Type="http://schemas.openxmlformats.org/officeDocument/2006/relationships/image" Target="../media/image10.png"/><Relationship Id="rId10" Type="http://schemas.openxmlformats.org/officeDocument/2006/relationships/image" Target="../media/image33.png"/><Relationship Id="rId4" Type="http://schemas.openxmlformats.org/officeDocument/2006/relationships/image" Target="../media/image3.png"/><Relationship Id="rId9" Type="http://schemas.openxmlformats.org/officeDocument/2006/relationships/image" Target="../media/image32.png"/><Relationship Id="rId14" Type="http://schemas.openxmlformats.org/officeDocument/2006/relationships/hyperlink" Target="mailto:btrenor@eln.upv.es" TargetMode="External"/></Relationships>
</file>

<file path=ppt/slides/_rels/slide10.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2.png"/><Relationship Id="rId7" Type="http://schemas.openxmlformats.org/officeDocument/2006/relationships/image" Target="../media/image37.jpeg"/><Relationship Id="rId2" Type="http://schemas.openxmlformats.org/officeDocument/2006/relationships/image" Target="../media/image1.jpg"/><Relationship Id="rId1" Type="http://schemas.openxmlformats.org/officeDocument/2006/relationships/slideLayout" Target="../slideLayouts/slideLayout12.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image" Target="../media/image25.png"/><Relationship Id="rId9" Type="http://schemas.openxmlformats.org/officeDocument/2006/relationships/image" Target="../media/image11.jpg"/></Relationships>
</file>

<file path=ppt/slides/_rels/slide11.xml.rels><?xml version="1.0" encoding="UTF-8" standalone="yes"?>
<Relationships xmlns="http://schemas.openxmlformats.org/package/2006/relationships"><Relationship Id="rId8" Type="http://schemas.openxmlformats.org/officeDocument/2006/relationships/image" Target="../media/image41.jpeg"/><Relationship Id="rId13" Type="http://schemas.openxmlformats.org/officeDocument/2006/relationships/image" Target="../media/image11.jpg"/><Relationship Id="rId3" Type="http://schemas.openxmlformats.org/officeDocument/2006/relationships/image" Target="../media/image2.png"/><Relationship Id="rId7" Type="http://schemas.openxmlformats.org/officeDocument/2006/relationships/image" Target="../media/image40.jpeg"/><Relationship Id="rId12" Type="http://schemas.openxmlformats.org/officeDocument/2006/relationships/image" Target="../media/image10.png"/><Relationship Id="rId2" Type="http://schemas.openxmlformats.org/officeDocument/2006/relationships/image" Target="../media/image1.jpg"/><Relationship Id="rId1" Type="http://schemas.openxmlformats.org/officeDocument/2006/relationships/slideLayout" Target="../slideLayouts/slideLayout12.xml"/><Relationship Id="rId6" Type="http://schemas.openxmlformats.org/officeDocument/2006/relationships/image" Target="../media/image39.jpeg"/><Relationship Id="rId11" Type="http://schemas.openxmlformats.org/officeDocument/2006/relationships/image" Target="../media/image44.png"/><Relationship Id="rId5" Type="http://schemas.openxmlformats.org/officeDocument/2006/relationships/image" Target="../media/image38.jpeg"/><Relationship Id="rId10" Type="http://schemas.openxmlformats.org/officeDocument/2006/relationships/image" Target="../media/image43.jpeg"/><Relationship Id="rId4" Type="http://schemas.openxmlformats.org/officeDocument/2006/relationships/image" Target="../media/image3.png"/><Relationship Id="rId9" Type="http://schemas.openxmlformats.org/officeDocument/2006/relationships/image" Target="../media/image42.png"/></Relationships>
</file>

<file path=ppt/slides/_rels/slide12.xml.rels><?xml version="1.0" encoding="UTF-8" standalone="yes"?>
<Relationships xmlns="http://schemas.openxmlformats.org/package/2006/relationships"><Relationship Id="rId3" Type="http://schemas.openxmlformats.org/officeDocument/2006/relationships/image" Target="../media/image1.jpg"/><Relationship Id="rId7" Type="http://schemas.openxmlformats.org/officeDocument/2006/relationships/image" Target="../media/image11.jpg"/><Relationship Id="rId2" Type="http://schemas.openxmlformats.org/officeDocument/2006/relationships/notesSlide" Target="../notesSlides/notesSlide6.xml"/><Relationship Id="rId1" Type="http://schemas.openxmlformats.org/officeDocument/2006/relationships/slideLayout" Target="../slideLayouts/slideLayout12.xml"/><Relationship Id="rId6" Type="http://schemas.openxmlformats.org/officeDocument/2006/relationships/image" Target="../media/image10.png"/><Relationship Id="rId5" Type="http://schemas.openxmlformats.org/officeDocument/2006/relationships/image" Target="../media/image3.png"/><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8" Type="http://schemas.openxmlformats.org/officeDocument/2006/relationships/image" Target="../media/image48.jpeg"/><Relationship Id="rId13" Type="http://schemas.openxmlformats.org/officeDocument/2006/relationships/image" Target="../media/image11.jpg"/><Relationship Id="rId3" Type="http://schemas.openxmlformats.org/officeDocument/2006/relationships/image" Target="../media/image2.png"/><Relationship Id="rId7" Type="http://schemas.openxmlformats.org/officeDocument/2006/relationships/image" Target="../media/image47.jpg"/><Relationship Id="rId12" Type="http://schemas.openxmlformats.org/officeDocument/2006/relationships/image" Target="../media/image10.png"/><Relationship Id="rId2" Type="http://schemas.openxmlformats.org/officeDocument/2006/relationships/image" Target="../media/image1.jpg"/><Relationship Id="rId1" Type="http://schemas.openxmlformats.org/officeDocument/2006/relationships/slideLayout" Target="../slideLayouts/slideLayout12.xml"/><Relationship Id="rId6" Type="http://schemas.openxmlformats.org/officeDocument/2006/relationships/image" Target="../media/image46.png"/><Relationship Id="rId11" Type="http://schemas.openxmlformats.org/officeDocument/2006/relationships/hyperlink" Target="https://iam.webs.upv.es/" TargetMode="External"/><Relationship Id="rId5" Type="http://schemas.openxmlformats.org/officeDocument/2006/relationships/image" Target="../media/image45.png"/><Relationship Id="rId10" Type="http://schemas.openxmlformats.org/officeDocument/2006/relationships/image" Target="../media/image50.jpg"/><Relationship Id="rId4" Type="http://schemas.openxmlformats.org/officeDocument/2006/relationships/image" Target="../media/image3.png"/><Relationship Id="rId9" Type="http://schemas.openxmlformats.org/officeDocument/2006/relationships/image" Target="../media/image49.png"/></Relationships>
</file>

<file path=ppt/slides/_rels/slide14.xml.rels><?xml version="1.0" encoding="UTF-8" standalone="yes"?>
<Relationships xmlns="http://schemas.openxmlformats.org/package/2006/relationships"><Relationship Id="rId8" Type="http://schemas.openxmlformats.org/officeDocument/2006/relationships/image" Target="../media/image55.png"/><Relationship Id="rId13" Type="http://schemas.openxmlformats.org/officeDocument/2006/relationships/image" Target="../media/image11.jpg"/><Relationship Id="rId3" Type="http://schemas.openxmlformats.org/officeDocument/2006/relationships/image" Target="../media/image52.png"/><Relationship Id="rId7" Type="http://schemas.openxmlformats.org/officeDocument/2006/relationships/image" Target="../media/image54.svg"/><Relationship Id="rId12" Type="http://schemas.openxmlformats.org/officeDocument/2006/relationships/image" Target="../media/image10.png"/><Relationship Id="rId2" Type="http://schemas.openxmlformats.org/officeDocument/2006/relationships/image" Target="../media/image51.png"/><Relationship Id="rId1" Type="http://schemas.openxmlformats.org/officeDocument/2006/relationships/slideLayout" Target="../slideLayouts/slideLayout12.xml"/><Relationship Id="rId6" Type="http://schemas.openxmlformats.org/officeDocument/2006/relationships/image" Target="../media/image53.png"/><Relationship Id="rId11" Type="http://schemas.openxmlformats.org/officeDocument/2006/relationships/hyperlink" Target="mailto:jugarcia@upv.edu.es" TargetMode="External"/><Relationship Id="rId5" Type="http://schemas.openxmlformats.org/officeDocument/2006/relationships/image" Target="../media/image2.png"/><Relationship Id="rId10" Type="http://schemas.openxmlformats.org/officeDocument/2006/relationships/image" Target="../media/image57.png"/><Relationship Id="rId4" Type="http://schemas.openxmlformats.org/officeDocument/2006/relationships/image" Target="../media/image1.jpg"/><Relationship Id="rId9" Type="http://schemas.openxmlformats.org/officeDocument/2006/relationships/image" Target="../media/image56.png"/></Relationships>
</file>

<file path=ppt/slides/_rels/slide15.xml.rels><?xml version="1.0" encoding="UTF-8" standalone="yes"?>
<Relationships xmlns="http://schemas.openxmlformats.org/package/2006/relationships"><Relationship Id="rId8" Type="http://schemas.openxmlformats.org/officeDocument/2006/relationships/image" Target="../media/image61.jpeg"/><Relationship Id="rId3" Type="http://schemas.openxmlformats.org/officeDocument/2006/relationships/image" Target="../media/image2.png"/><Relationship Id="rId7" Type="http://schemas.openxmlformats.org/officeDocument/2006/relationships/image" Target="../media/image60.jpg"/><Relationship Id="rId2" Type="http://schemas.openxmlformats.org/officeDocument/2006/relationships/image" Target="../media/image1.jpg"/><Relationship Id="rId1" Type="http://schemas.openxmlformats.org/officeDocument/2006/relationships/slideLayout" Target="../slideLayouts/slideLayout12.xml"/><Relationship Id="rId6" Type="http://schemas.openxmlformats.org/officeDocument/2006/relationships/image" Target="../media/image59.jpg"/><Relationship Id="rId5" Type="http://schemas.openxmlformats.org/officeDocument/2006/relationships/image" Target="../media/image58.png"/><Relationship Id="rId10" Type="http://schemas.openxmlformats.org/officeDocument/2006/relationships/image" Target="../media/image11.jpg"/><Relationship Id="rId4" Type="http://schemas.openxmlformats.org/officeDocument/2006/relationships/image" Target="../media/image25.png"/><Relationship Id="rId9" Type="http://schemas.openxmlformats.org/officeDocument/2006/relationships/image" Target="../media/image10.png"/></Relationships>
</file>

<file path=ppt/slides/_rels/slide16.xml.rels><?xml version="1.0" encoding="UTF-8" standalone="yes"?>
<Relationships xmlns="http://schemas.openxmlformats.org/package/2006/relationships"><Relationship Id="rId8" Type="http://schemas.openxmlformats.org/officeDocument/2006/relationships/image" Target="../media/image11.jpg"/><Relationship Id="rId3" Type="http://schemas.openxmlformats.org/officeDocument/2006/relationships/image" Target="../media/image63.svg"/><Relationship Id="rId7" Type="http://schemas.openxmlformats.org/officeDocument/2006/relationships/image" Target="../media/image67.svg"/><Relationship Id="rId2" Type="http://schemas.openxmlformats.org/officeDocument/2006/relationships/image" Target="../media/image62.png"/><Relationship Id="rId1" Type="http://schemas.openxmlformats.org/officeDocument/2006/relationships/slideLayout" Target="../slideLayouts/slideLayout19.xml"/><Relationship Id="rId6" Type="http://schemas.openxmlformats.org/officeDocument/2006/relationships/image" Target="../media/image66.png"/><Relationship Id="rId5" Type="http://schemas.openxmlformats.org/officeDocument/2006/relationships/image" Target="../media/image65.png"/><Relationship Id="rId4" Type="http://schemas.openxmlformats.org/officeDocument/2006/relationships/image" Target="../media/image64.png"/></Relationships>
</file>

<file path=ppt/slides/_rels/slide17.xml.rels><?xml version="1.0" encoding="UTF-8" standalone="yes"?>
<Relationships xmlns="http://schemas.openxmlformats.org/package/2006/relationships"><Relationship Id="rId8" Type="http://schemas.openxmlformats.org/officeDocument/2006/relationships/hyperlink" Target="https://bsky.app/profile/ingeniocsicupv.bsky.social" TargetMode="External"/><Relationship Id="rId3" Type="http://schemas.openxmlformats.org/officeDocument/2006/relationships/image" Target="../media/image2.png"/><Relationship Id="rId7" Type="http://schemas.openxmlformats.org/officeDocument/2006/relationships/hyperlink" Target="https://www.linkedin.com/company/ingenio-csic-upv-/posts/?feedView=all" TargetMode="External"/><Relationship Id="rId2" Type="http://schemas.openxmlformats.org/officeDocument/2006/relationships/image" Target="../media/image1.jpg"/><Relationship Id="rId1" Type="http://schemas.openxmlformats.org/officeDocument/2006/relationships/slideLayout" Target="../slideLayouts/slideLayout35.xml"/><Relationship Id="rId6" Type="http://schemas.openxmlformats.org/officeDocument/2006/relationships/hyperlink" Target="https://www.ingenio.upv.es/" TargetMode="External"/><Relationship Id="rId11" Type="http://schemas.openxmlformats.org/officeDocument/2006/relationships/image" Target="../media/image11.jpg"/><Relationship Id="rId5" Type="http://schemas.openxmlformats.org/officeDocument/2006/relationships/image" Target="../media/image69.png"/><Relationship Id="rId10" Type="http://schemas.openxmlformats.org/officeDocument/2006/relationships/image" Target="../media/image10.png"/><Relationship Id="rId4" Type="http://schemas.openxmlformats.org/officeDocument/2006/relationships/image" Target="../media/image68.jpeg"/><Relationship Id="rId9" Type="http://schemas.openxmlformats.org/officeDocument/2006/relationships/hyperlink" Target="mailto:davide.consoli@csic.es" TargetMode="External"/></Relationships>
</file>

<file path=ppt/slides/_rels/slide18.xml.rels><?xml version="1.0" encoding="UTF-8" standalone="yes"?>
<Relationships xmlns="http://schemas.openxmlformats.org/package/2006/relationships"><Relationship Id="rId8" Type="http://schemas.openxmlformats.org/officeDocument/2006/relationships/image" Target="../media/image72.jpeg"/><Relationship Id="rId13" Type="http://schemas.openxmlformats.org/officeDocument/2006/relationships/image" Target="../media/image11.jpg"/><Relationship Id="rId3" Type="http://schemas.openxmlformats.org/officeDocument/2006/relationships/image" Target="../media/image1.jpg"/><Relationship Id="rId7" Type="http://schemas.openxmlformats.org/officeDocument/2006/relationships/image" Target="../media/image71.jpg"/><Relationship Id="rId12"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35.xml"/><Relationship Id="rId6" Type="http://schemas.openxmlformats.org/officeDocument/2006/relationships/image" Target="../media/image70.jpg"/><Relationship Id="rId11" Type="http://schemas.openxmlformats.org/officeDocument/2006/relationships/hyperlink" Target="mailto:aquijano@ite.upv.es" TargetMode="External"/><Relationship Id="rId5" Type="http://schemas.openxmlformats.org/officeDocument/2006/relationships/image" Target="../media/image3.png"/><Relationship Id="rId10" Type="http://schemas.openxmlformats.org/officeDocument/2006/relationships/image" Target="../media/image74.png"/><Relationship Id="rId4" Type="http://schemas.openxmlformats.org/officeDocument/2006/relationships/image" Target="../media/image2.png"/><Relationship Id="rId9" Type="http://schemas.openxmlformats.org/officeDocument/2006/relationships/image" Target="../media/image73.jpeg"/></Relationships>
</file>

<file path=ppt/slides/_rels/slide19.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2.png"/><Relationship Id="rId7" Type="http://schemas.openxmlformats.org/officeDocument/2006/relationships/hyperlink" Target="mailto:jormollo@upv.es" TargetMode="External"/><Relationship Id="rId2" Type="http://schemas.openxmlformats.org/officeDocument/2006/relationships/image" Target="../media/image1.jpg"/><Relationship Id="rId1" Type="http://schemas.openxmlformats.org/officeDocument/2006/relationships/slideLayout" Target="../slideLayouts/slideLayout12.xml"/><Relationship Id="rId6" Type="http://schemas.openxmlformats.org/officeDocument/2006/relationships/image" Target="../media/image76.png"/><Relationship Id="rId5" Type="http://schemas.openxmlformats.org/officeDocument/2006/relationships/image" Target="../media/image75.PNG"/><Relationship Id="rId4" Type="http://schemas.openxmlformats.org/officeDocument/2006/relationships/image" Target="../media/image3.png"/><Relationship Id="rId9" Type="http://schemas.openxmlformats.org/officeDocument/2006/relationships/image" Target="../media/image11.jpg"/></Relationships>
</file>

<file path=ppt/slides/_rels/slide20.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3.png"/><Relationship Id="rId7" Type="http://schemas.openxmlformats.org/officeDocument/2006/relationships/image" Target="../media/image80.png"/><Relationship Id="rId2" Type="http://schemas.openxmlformats.org/officeDocument/2006/relationships/image" Target="../media/image1.jpg"/><Relationship Id="rId1" Type="http://schemas.openxmlformats.org/officeDocument/2006/relationships/slideLayout" Target="../slideLayouts/slideLayout35.xml"/><Relationship Id="rId6" Type="http://schemas.openxmlformats.org/officeDocument/2006/relationships/image" Target="../media/image79.png"/><Relationship Id="rId5" Type="http://schemas.openxmlformats.org/officeDocument/2006/relationships/image" Target="../media/image78.png"/><Relationship Id="rId4" Type="http://schemas.openxmlformats.org/officeDocument/2006/relationships/image" Target="../media/image77.png"/><Relationship Id="rId9" Type="http://schemas.openxmlformats.org/officeDocument/2006/relationships/image" Target="../media/image11.jpg"/></Relationships>
</file>

<file path=ppt/slides/_rels/slide21.xml.rels><?xml version="1.0" encoding="UTF-8" standalone="yes"?>
<Relationships xmlns="http://schemas.openxmlformats.org/package/2006/relationships"><Relationship Id="rId8" Type="http://schemas.openxmlformats.org/officeDocument/2006/relationships/image" Target="../media/image84.jpg"/><Relationship Id="rId13" Type="http://schemas.openxmlformats.org/officeDocument/2006/relationships/image" Target="../media/image11.jpg"/><Relationship Id="rId3" Type="http://schemas.openxmlformats.org/officeDocument/2006/relationships/image" Target="../media/image2.png"/><Relationship Id="rId7" Type="http://schemas.openxmlformats.org/officeDocument/2006/relationships/image" Target="../media/image83.jpg"/><Relationship Id="rId12" Type="http://schemas.openxmlformats.org/officeDocument/2006/relationships/image" Target="../media/image10.png"/><Relationship Id="rId2" Type="http://schemas.openxmlformats.org/officeDocument/2006/relationships/image" Target="../media/image1.jpg"/><Relationship Id="rId1" Type="http://schemas.openxmlformats.org/officeDocument/2006/relationships/slideLayout" Target="../slideLayouts/slideLayout35.xml"/><Relationship Id="rId6" Type="http://schemas.openxmlformats.org/officeDocument/2006/relationships/image" Target="../media/image82.svg"/><Relationship Id="rId11" Type="http://schemas.openxmlformats.org/officeDocument/2006/relationships/image" Target="../media/image87.jpeg"/><Relationship Id="rId5" Type="http://schemas.openxmlformats.org/officeDocument/2006/relationships/image" Target="../media/image81.png"/><Relationship Id="rId10" Type="http://schemas.openxmlformats.org/officeDocument/2006/relationships/image" Target="../media/image86.jpg"/><Relationship Id="rId4" Type="http://schemas.openxmlformats.org/officeDocument/2006/relationships/image" Target="../media/image3.png"/><Relationship Id="rId9" Type="http://schemas.openxmlformats.org/officeDocument/2006/relationships/image" Target="../media/image85.jpg"/></Relationships>
</file>

<file path=ppt/slides/_rels/slide22.xml.rels><?xml version="1.0" encoding="UTF-8" standalone="yes"?>
<Relationships xmlns="http://schemas.openxmlformats.org/package/2006/relationships"><Relationship Id="rId8" Type="http://schemas.openxmlformats.org/officeDocument/2006/relationships/image" Target="../media/image91.png"/><Relationship Id="rId13" Type="http://schemas.openxmlformats.org/officeDocument/2006/relationships/hyperlink" Target="mailto:miarra@dpi.upv.es" TargetMode="External"/><Relationship Id="rId3" Type="http://schemas.openxmlformats.org/officeDocument/2006/relationships/image" Target="../media/image88.png"/><Relationship Id="rId7" Type="http://schemas.openxmlformats.org/officeDocument/2006/relationships/image" Target="../media/image90.jpg"/><Relationship Id="rId12" Type="http://schemas.openxmlformats.org/officeDocument/2006/relationships/hyperlink" Target="https://www.prins.upv.es/" TargetMode="External"/><Relationship Id="rId2" Type="http://schemas.openxmlformats.org/officeDocument/2006/relationships/notesSlide" Target="../notesSlides/notesSlide8.xml"/><Relationship Id="rId1" Type="http://schemas.openxmlformats.org/officeDocument/2006/relationships/slideLayout" Target="../slideLayouts/slideLayout35.xml"/><Relationship Id="rId6" Type="http://schemas.openxmlformats.org/officeDocument/2006/relationships/image" Target="../media/image89.png"/><Relationship Id="rId11" Type="http://schemas.openxmlformats.org/officeDocument/2006/relationships/image" Target="../media/image94.png"/><Relationship Id="rId5" Type="http://schemas.openxmlformats.org/officeDocument/2006/relationships/image" Target="../media/image2.png"/><Relationship Id="rId15" Type="http://schemas.openxmlformats.org/officeDocument/2006/relationships/image" Target="../media/image11.jpg"/><Relationship Id="rId10" Type="http://schemas.openxmlformats.org/officeDocument/2006/relationships/image" Target="../media/image93.png"/><Relationship Id="rId4" Type="http://schemas.openxmlformats.org/officeDocument/2006/relationships/image" Target="../media/image1.jpg"/><Relationship Id="rId9" Type="http://schemas.openxmlformats.org/officeDocument/2006/relationships/image" Target="../media/image92.png"/><Relationship Id="rId14"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Rectángulo 39"/>
          <p:cNvSpPr/>
          <p:nvPr/>
        </p:nvSpPr>
        <p:spPr bwMode="auto">
          <a:xfrm>
            <a:off x="2011451" y="108745"/>
            <a:ext cx="188843" cy="550581"/>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r" defTabSz="914400" rtl="0" eaLnBrk="0" fontAlgn="base" latinLnBrk="0" hangingPunct="0">
              <a:lnSpc>
                <a:spcPct val="100000"/>
              </a:lnSpc>
              <a:spcBef>
                <a:spcPct val="0"/>
              </a:spcBef>
              <a:spcAft>
                <a:spcPct val="0"/>
              </a:spcAft>
              <a:buClrTx/>
              <a:buSzTx/>
              <a:buFontTx/>
              <a:buNone/>
              <a:tabLst/>
              <a:defRPr/>
            </a:pPr>
            <a:endParaRPr kumimoji="0" lang="es-ES" sz="2000" b="1" i="0" u="none" strike="noStrike" kern="1200" cap="none" spc="0" normalizeH="0" baseline="0" noProof="0">
              <a:ln>
                <a:noFill/>
              </a:ln>
              <a:solidFill>
                <a:prstClr val="black"/>
              </a:solidFill>
              <a:effectLst/>
              <a:uLnTx/>
              <a:uFillTx/>
              <a:latin typeface="Times New Roman" pitchFamily="18" charset="0"/>
              <a:ea typeface="+mn-ea"/>
              <a:cs typeface="+mn-cs"/>
            </a:endParaRPr>
          </a:p>
        </p:txBody>
      </p:sp>
      <p:grpSp>
        <p:nvGrpSpPr>
          <p:cNvPr id="8" name="Grupo 7"/>
          <p:cNvGrpSpPr/>
          <p:nvPr/>
        </p:nvGrpSpPr>
        <p:grpSpPr>
          <a:xfrm>
            <a:off x="345007" y="1265803"/>
            <a:ext cx="6967292" cy="5376285"/>
            <a:chOff x="344754" y="1295399"/>
            <a:chExt cx="6688418" cy="5299583"/>
          </a:xfrm>
        </p:grpSpPr>
        <p:pic>
          <p:nvPicPr>
            <p:cNvPr id="42" name="Imagen 41">
              <a:extLst>
                <a:ext uri="{FF2B5EF4-FFF2-40B4-BE49-F238E27FC236}">
                  <a16:creationId xmlns:a16="http://schemas.microsoft.com/office/drawing/2014/main" id="{66CFB39F-424D-4388-9CE2-22D796CDF4D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4754" y="1295399"/>
              <a:ext cx="6665646" cy="5111187"/>
            </a:xfrm>
            <a:prstGeom prst="rect">
              <a:avLst/>
            </a:prstGeom>
          </p:spPr>
        </p:pic>
        <p:grpSp>
          <p:nvGrpSpPr>
            <p:cNvPr id="5" name="Grupo 4"/>
            <p:cNvGrpSpPr/>
            <p:nvPr/>
          </p:nvGrpSpPr>
          <p:grpSpPr>
            <a:xfrm>
              <a:off x="344754" y="1301352"/>
              <a:ext cx="6688418" cy="5293630"/>
              <a:chOff x="344754" y="1301352"/>
              <a:chExt cx="6688418" cy="5293630"/>
            </a:xfrm>
          </p:grpSpPr>
          <p:grpSp>
            <p:nvGrpSpPr>
              <p:cNvPr id="43" name="Grupo 42">
                <a:extLst>
                  <a:ext uri="{FF2B5EF4-FFF2-40B4-BE49-F238E27FC236}">
                    <a16:creationId xmlns:a16="http://schemas.microsoft.com/office/drawing/2014/main" id="{531927A9-FDBC-48C2-BE7A-0C4991A2F116}"/>
                  </a:ext>
                </a:extLst>
              </p:cNvPr>
              <p:cNvGrpSpPr/>
              <p:nvPr/>
            </p:nvGrpSpPr>
            <p:grpSpPr>
              <a:xfrm>
                <a:off x="344755" y="1301352"/>
                <a:ext cx="6688417" cy="5105234"/>
                <a:chOff x="804235" y="12651"/>
                <a:chExt cx="3881761" cy="6516045"/>
              </a:xfrm>
            </p:grpSpPr>
            <p:sp>
              <p:nvSpPr>
                <p:cNvPr id="46" name="Rectangle 7">
                  <a:extLst>
                    <a:ext uri="{FF2B5EF4-FFF2-40B4-BE49-F238E27FC236}">
                      <a16:creationId xmlns:a16="http://schemas.microsoft.com/office/drawing/2014/main" id="{85954752-012E-4259-B93F-91B9B90B4EC0}"/>
                    </a:ext>
                  </a:extLst>
                </p:cNvPr>
                <p:cNvSpPr/>
                <p:nvPr/>
              </p:nvSpPr>
              <p:spPr>
                <a:xfrm>
                  <a:off x="804235" y="12651"/>
                  <a:ext cx="3881761" cy="6516045"/>
                </a:xfrm>
                <a:prstGeom prst="rect">
                  <a:avLst/>
                </a:prstGeom>
                <a:solidFill>
                  <a:srgbClr val="4EC7E7">
                    <a:alpha val="6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Display" panose="02110004020202020204"/>
                    <a:ea typeface="+mn-ea"/>
                    <a:cs typeface="+mn-cs"/>
                  </a:endParaRPr>
                </a:p>
              </p:txBody>
            </p:sp>
            <p:pic>
              <p:nvPicPr>
                <p:cNvPr id="45" name="Imagen 44">
                  <a:extLst>
                    <a:ext uri="{FF2B5EF4-FFF2-40B4-BE49-F238E27FC236}">
                      <a16:creationId xmlns:a16="http://schemas.microsoft.com/office/drawing/2014/main" id="{13868768-DB7F-40FB-A998-90A86D3E26EC}"/>
                    </a:ext>
                  </a:extLst>
                </p:cNvPr>
                <p:cNvPicPr>
                  <a:picLocks noChangeAspect="1"/>
                </p:cNvPicPr>
                <p:nvPr/>
              </p:nvPicPr>
              <p:blipFill>
                <a:blip r:embed="rId4"/>
                <a:stretch>
                  <a:fillRect/>
                </a:stretch>
              </p:blipFill>
              <p:spPr>
                <a:xfrm>
                  <a:off x="2672972" y="164495"/>
                  <a:ext cx="322551" cy="633332"/>
                </a:xfrm>
                <a:prstGeom prst="rect">
                  <a:avLst/>
                </a:prstGeom>
              </p:spPr>
            </p:pic>
          </p:grpSp>
          <p:sp>
            <p:nvSpPr>
              <p:cNvPr id="24" name="Rectángulo 23">
                <a:extLst>
                  <a:ext uri="{FF2B5EF4-FFF2-40B4-BE49-F238E27FC236}">
                    <a16:creationId xmlns:a16="http://schemas.microsoft.com/office/drawing/2014/main" id="{E7D64370-D614-46C9-BD77-677FB8226568}"/>
                  </a:ext>
                </a:extLst>
              </p:cNvPr>
              <p:cNvSpPr/>
              <p:nvPr/>
            </p:nvSpPr>
            <p:spPr>
              <a:xfrm>
                <a:off x="344754" y="2044198"/>
                <a:ext cx="6688417" cy="4550784"/>
              </a:xfrm>
              <a:prstGeom prst="rect">
                <a:avLst/>
              </a:prstGeom>
              <a:noFill/>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lang="en-GB" sz="1400" b="1" dirty="0">
                    <a:solidFill>
                      <a:srgbClr val="002060"/>
                    </a:solidFill>
                    <a:latin typeface="Helvetica" pitchFamily="2" charset="0"/>
                  </a:rPr>
                  <a:t>RESEARCH AREAS/ LINES/CAPABILITIES/FACILITIES</a:t>
                </a:r>
              </a:p>
              <a:p>
                <a:pPr marL="0" marR="0" lvl="0" indent="0" defTabSz="914400" rtl="0" eaLnBrk="1" fontAlgn="auto" latinLnBrk="0" hangingPunct="1">
                  <a:lnSpc>
                    <a:spcPct val="100000"/>
                  </a:lnSpc>
                  <a:spcBef>
                    <a:spcPts val="0"/>
                  </a:spcBef>
                  <a:spcAft>
                    <a:spcPts val="0"/>
                  </a:spcAft>
                  <a:buClrTx/>
                  <a:buSzTx/>
                  <a:buFontTx/>
                  <a:buNone/>
                  <a:tabLst/>
                  <a:defRPr/>
                </a:pPr>
                <a:r>
                  <a:rPr lang="en-GB" sz="1400" b="1" dirty="0">
                    <a:solidFill>
                      <a:srgbClr val="002060"/>
                    </a:solidFill>
                    <a:latin typeface="Helvetica" pitchFamily="2" charset="0"/>
                  </a:rPr>
                  <a:t>(ACUMA is a multidisciplinary research centre)</a:t>
                </a:r>
              </a:p>
              <a:p>
                <a:pPr marL="0" marR="0" lvl="0" indent="0" defTabSz="914400" rtl="0" eaLnBrk="1" fontAlgn="auto" latinLnBrk="0" hangingPunct="1">
                  <a:lnSpc>
                    <a:spcPct val="100000"/>
                  </a:lnSpc>
                  <a:spcBef>
                    <a:spcPts val="0"/>
                  </a:spcBef>
                  <a:spcAft>
                    <a:spcPts val="0"/>
                  </a:spcAft>
                  <a:buClrTx/>
                  <a:buSzTx/>
                  <a:buFontTx/>
                  <a:buNone/>
                  <a:tabLst/>
                  <a:defRPr/>
                </a:pPr>
                <a:endParaRPr lang="en-GB" sz="1400" b="1" dirty="0">
                  <a:solidFill>
                    <a:srgbClr val="002060"/>
                  </a:solidFill>
                  <a:latin typeface="Helvetica" pitchFamily="2" charset="0"/>
                </a:endParaRPr>
              </a:p>
              <a:p>
                <a:pPr lvl="1">
                  <a:defRPr/>
                </a:pPr>
                <a:r>
                  <a:rPr lang="en-US" sz="1400" b="1" dirty="0">
                    <a:solidFill>
                      <a:srgbClr val="002060"/>
                    </a:solidFill>
                    <a:latin typeface="Helvetica" pitchFamily="2" charset="0"/>
                  </a:rPr>
                  <a:t>1. Aquaculture and Sustainable Development</a:t>
                </a:r>
              </a:p>
              <a:p>
                <a:pPr lvl="1">
                  <a:defRPr/>
                </a:pPr>
                <a:r>
                  <a:rPr lang="en-US" sz="1400" b="1" dirty="0">
                    <a:solidFill>
                      <a:srgbClr val="002060"/>
                    </a:solidFill>
                    <a:latin typeface="Helvetica" pitchFamily="2" charset="0"/>
                  </a:rPr>
                  <a:t>Aquaculture systems and technologies. Fish farming and Inland aquaculture</a:t>
                </a:r>
              </a:p>
              <a:p>
                <a:pPr lvl="1">
                  <a:defRPr/>
                </a:pPr>
                <a:r>
                  <a:rPr lang="en-US" sz="1400" b="1" dirty="0">
                    <a:solidFill>
                      <a:srgbClr val="002060"/>
                    </a:solidFill>
                    <a:latin typeface="Helvetica" pitchFamily="2" charset="0"/>
                  </a:rPr>
                  <a:t>Water quality management. Recirculating aquaculture systems (RAS).</a:t>
                </a:r>
              </a:p>
              <a:p>
                <a:pPr lvl="1">
                  <a:defRPr/>
                </a:pPr>
                <a:endParaRPr lang="en-US" sz="1400" b="1" dirty="0">
                  <a:solidFill>
                    <a:srgbClr val="002060"/>
                  </a:solidFill>
                  <a:latin typeface="Helvetica" pitchFamily="2" charset="0"/>
                </a:endParaRPr>
              </a:p>
              <a:p>
                <a:pPr lvl="1">
                  <a:defRPr/>
                </a:pPr>
                <a:r>
                  <a:rPr lang="en-US" sz="1400" b="1" dirty="0">
                    <a:solidFill>
                      <a:srgbClr val="002060"/>
                    </a:solidFill>
                    <a:latin typeface="Helvetica" pitchFamily="2" charset="0"/>
                  </a:rPr>
                  <a:t>2. Energy and Environment</a:t>
                </a:r>
              </a:p>
              <a:p>
                <a:pPr lvl="1">
                  <a:defRPr/>
                </a:pPr>
                <a:r>
                  <a:rPr lang="en-US" sz="1400" b="1" dirty="0">
                    <a:solidFill>
                      <a:srgbClr val="002060"/>
                    </a:solidFill>
                    <a:latin typeface="Helvetica" pitchFamily="2" charset="0"/>
                  </a:rPr>
                  <a:t>Carbon footprint, offsetting and CO2 absorption projects.</a:t>
                </a:r>
              </a:p>
              <a:p>
                <a:pPr lvl="1">
                  <a:defRPr/>
                </a:pPr>
                <a:r>
                  <a:rPr lang="en-US" sz="1400" b="1" dirty="0">
                    <a:solidFill>
                      <a:srgbClr val="002060"/>
                    </a:solidFill>
                    <a:latin typeface="Helvetica" pitchFamily="2" charset="0"/>
                  </a:rPr>
                  <a:t>Strategies for the sustainable use of agricultural and forestry biomass.</a:t>
                </a:r>
              </a:p>
              <a:p>
                <a:pPr lvl="1">
                  <a:defRPr/>
                </a:pPr>
                <a:r>
                  <a:rPr lang="en-US" sz="1400" b="1" dirty="0">
                    <a:solidFill>
                      <a:srgbClr val="002060"/>
                    </a:solidFill>
                    <a:latin typeface="Helvetica" pitchFamily="2" charset="0"/>
                  </a:rPr>
                  <a:t>Leaching control in agricultural </a:t>
                </a:r>
                <a:r>
                  <a:rPr lang="en-US" sz="1400" b="1" dirty="0" err="1">
                    <a:solidFill>
                      <a:srgbClr val="002060"/>
                    </a:solidFill>
                    <a:latin typeface="Helvetica" pitchFamily="2" charset="0"/>
                  </a:rPr>
                  <a:t>activitie</a:t>
                </a:r>
                <a:r>
                  <a:rPr lang="en-US" sz="1400" b="1" dirty="0">
                    <a:solidFill>
                      <a:srgbClr val="002060"/>
                    </a:solidFill>
                    <a:latin typeface="Helvetica" pitchFamily="2" charset="0"/>
                  </a:rPr>
                  <a:t>. Nitrate and phosphate footprint</a:t>
                </a:r>
              </a:p>
              <a:p>
                <a:pPr lvl="1">
                  <a:defRPr/>
                </a:pPr>
                <a:endParaRPr lang="en-US" sz="1400" b="1" dirty="0">
                  <a:solidFill>
                    <a:srgbClr val="002060"/>
                  </a:solidFill>
                  <a:latin typeface="Helvetica" pitchFamily="2" charset="0"/>
                </a:endParaRPr>
              </a:p>
              <a:p>
                <a:pPr lvl="1">
                  <a:defRPr/>
                </a:pPr>
                <a:r>
                  <a:rPr lang="en-US" sz="1400" b="1" dirty="0">
                    <a:solidFill>
                      <a:srgbClr val="002060"/>
                    </a:solidFill>
                    <a:latin typeface="Helvetica" pitchFamily="2" charset="0"/>
                  </a:rPr>
                  <a:t>3. Marketing and Society</a:t>
                </a:r>
              </a:p>
              <a:p>
                <a:pPr lvl="1">
                  <a:defRPr/>
                </a:pPr>
                <a:r>
                  <a:rPr lang="en-US" sz="1400" b="1" dirty="0">
                    <a:solidFill>
                      <a:srgbClr val="002060"/>
                    </a:solidFill>
                    <a:latin typeface="Helvetica" pitchFamily="2" charset="0"/>
                  </a:rPr>
                  <a:t>Urban planning law, management and enforcement. Spatial planning</a:t>
                </a:r>
              </a:p>
              <a:p>
                <a:pPr lvl="1">
                  <a:defRPr/>
                </a:pPr>
                <a:endParaRPr lang="en-US" sz="1400" b="1" dirty="0">
                  <a:solidFill>
                    <a:srgbClr val="002060"/>
                  </a:solidFill>
                  <a:latin typeface="Helvetica" pitchFamily="2" charset="0"/>
                </a:endParaRPr>
              </a:p>
              <a:p>
                <a:pPr lvl="1">
                  <a:defRPr/>
                </a:pPr>
                <a:r>
                  <a:rPr lang="en-US" sz="1400" b="1" dirty="0">
                    <a:solidFill>
                      <a:srgbClr val="002060"/>
                    </a:solidFill>
                    <a:latin typeface="Helvetica" pitchFamily="2" charset="0"/>
                  </a:rPr>
                  <a:t>4. Landscape and Soil Science</a:t>
                </a:r>
              </a:p>
              <a:p>
                <a:pPr lvl="1">
                  <a:defRPr/>
                </a:pPr>
                <a:r>
                  <a:rPr lang="en-US" sz="1400" b="1" dirty="0">
                    <a:solidFill>
                      <a:srgbClr val="002060"/>
                    </a:solidFill>
                    <a:latin typeface="Helvetica" pitchFamily="2" charset="0"/>
                  </a:rPr>
                  <a:t>Landscape characterization, landscape services and landscape planning. </a:t>
                </a:r>
              </a:p>
              <a:p>
                <a:pPr lvl="1">
                  <a:defRPr/>
                </a:pPr>
                <a:r>
                  <a:rPr lang="en-US" sz="1400" b="1" dirty="0">
                    <a:solidFill>
                      <a:srgbClr val="002060"/>
                    </a:solidFill>
                    <a:latin typeface="Helvetica" pitchFamily="2" charset="0"/>
                  </a:rPr>
                  <a:t>Green infrastructure. Edaphology and soil fertilization </a:t>
                </a:r>
                <a:endParaRPr lang="en-GB" sz="1400" b="1" dirty="0">
                  <a:solidFill>
                    <a:srgbClr val="002060"/>
                  </a:solidFill>
                  <a:latin typeface="Helvetica" pitchFamily="2"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endParaRPr>
              </a:p>
            </p:txBody>
          </p:sp>
        </p:grpSp>
      </p:grpSp>
      <p:grpSp>
        <p:nvGrpSpPr>
          <p:cNvPr id="18" name="Grupo 17"/>
          <p:cNvGrpSpPr/>
          <p:nvPr/>
        </p:nvGrpSpPr>
        <p:grpSpPr>
          <a:xfrm>
            <a:off x="7523544" y="1265803"/>
            <a:ext cx="4460754" cy="5510519"/>
            <a:chOff x="7523544" y="1265803"/>
            <a:chExt cx="4460754" cy="5510519"/>
          </a:xfrm>
        </p:grpSpPr>
        <p:pic>
          <p:nvPicPr>
            <p:cNvPr id="4" name="Imagen 3">
              <a:extLst>
                <a:ext uri="{FF2B5EF4-FFF2-40B4-BE49-F238E27FC236}">
                  <a16:creationId xmlns:a16="http://schemas.microsoft.com/office/drawing/2014/main" id="{60F73C54-1160-7D43-AEA7-235E4C5B8642}"/>
                </a:ext>
              </a:extLst>
            </p:cNvPr>
            <p:cNvPicPr>
              <a:picLocks noChangeAspect="1"/>
            </p:cNvPicPr>
            <p:nvPr/>
          </p:nvPicPr>
          <p:blipFill>
            <a:blip r:embed="rId5"/>
            <a:stretch>
              <a:fillRect/>
            </a:stretch>
          </p:blipFill>
          <p:spPr>
            <a:xfrm>
              <a:off x="8006144" y="1265803"/>
              <a:ext cx="3141240" cy="2658030"/>
            </a:xfrm>
            <a:prstGeom prst="rect">
              <a:avLst/>
            </a:prstGeom>
          </p:spPr>
        </p:pic>
        <p:pic>
          <p:nvPicPr>
            <p:cNvPr id="2" name="Imagen 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566692" y="1287700"/>
              <a:ext cx="1557740" cy="708064"/>
            </a:xfrm>
            <a:prstGeom prst="rect">
              <a:avLst/>
            </a:prstGeom>
          </p:spPr>
        </p:pic>
        <p:grpSp>
          <p:nvGrpSpPr>
            <p:cNvPr id="17" name="Grupo 16"/>
            <p:cNvGrpSpPr/>
            <p:nvPr/>
          </p:nvGrpSpPr>
          <p:grpSpPr>
            <a:xfrm>
              <a:off x="7523544" y="4004840"/>
              <a:ext cx="4460754" cy="2771482"/>
              <a:chOff x="497711" y="-1713053"/>
              <a:chExt cx="11486587" cy="8553745"/>
            </a:xfrm>
          </p:grpSpPr>
          <p:pic>
            <p:nvPicPr>
              <p:cNvPr id="10" name="Imagen 9"/>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4299328" y="-1713053"/>
                <a:ext cx="6518370" cy="4129514"/>
              </a:xfrm>
              <a:prstGeom prst="rect">
                <a:avLst/>
              </a:prstGeom>
            </p:spPr>
          </p:pic>
          <p:pic>
            <p:nvPicPr>
              <p:cNvPr id="11" name="Imagen 10"/>
              <p:cNvPicPr>
                <a:picLocks noChangeAspect="1"/>
              </p:cNvPicPr>
              <p:nvPr/>
            </p:nvPicPr>
            <p:blipFill rotWithShape="1">
              <a:blip r:embed="rId8" cstate="hqprint">
                <a:extLst>
                  <a:ext uri="{28A0092B-C50C-407E-A947-70E740481C1C}">
                    <a14:useLocalDpi xmlns:a14="http://schemas.microsoft.com/office/drawing/2010/main" val="0"/>
                  </a:ext>
                </a:extLst>
              </a:blip>
              <a:srcRect l="2943" r="2869"/>
              <a:stretch/>
            </p:blipFill>
            <p:spPr>
              <a:xfrm>
                <a:off x="8100940" y="2595667"/>
                <a:ext cx="3883358" cy="4137980"/>
              </a:xfrm>
              <a:prstGeom prst="rect">
                <a:avLst/>
              </a:prstGeom>
            </p:spPr>
          </p:pic>
          <p:grpSp>
            <p:nvGrpSpPr>
              <p:cNvPr id="15" name="Grupo 14"/>
              <p:cNvGrpSpPr/>
              <p:nvPr/>
            </p:nvGrpSpPr>
            <p:grpSpPr>
              <a:xfrm>
                <a:off x="4299326" y="2595667"/>
                <a:ext cx="3800726" cy="4245023"/>
                <a:chOff x="4299326" y="2595667"/>
                <a:chExt cx="3800726" cy="4245023"/>
              </a:xfrm>
            </p:grpSpPr>
            <p:pic>
              <p:nvPicPr>
                <p:cNvPr id="7" name="Imagen 6"/>
                <p:cNvPicPr>
                  <a:picLocks noChangeAspect="1"/>
                </p:cNvPicPr>
                <p:nvPr/>
              </p:nvPicPr>
              <p:blipFill rotWithShape="1">
                <a:blip r:embed="rId9" cstate="hqprint">
                  <a:extLst>
                    <a:ext uri="{28A0092B-C50C-407E-A947-70E740481C1C}">
                      <a14:useLocalDpi xmlns:a14="http://schemas.microsoft.com/office/drawing/2010/main" val="0"/>
                    </a:ext>
                  </a:extLst>
                </a:blip>
                <a:srcRect l="15791" r="9146"/>
                <a:stretch/>
              </p:blipFill>
              <p:spPr>
                <a:xfrm rot="5400000">
                  <a:off x="4068511" y="2826482"/>
                  <a:ext cx="4117900" cy="3656270"/>
                </a:xfrm>
                <a:prstGeom prst="rect">
                  <a:avLst/>
                </a:prstGeom>
              </p:spPr>
            </p:pic>
            <p:sp>
              <p:nvSpPr>
                <p:cNvPr id="13" name="CuadroTexto 12"/>
                <p:cNvSpPr txBox="1"/>
                <p:nvPr/>
              </p:nvSpPr>
              <p:spPr>
                <a:xfrm>
                  <a:off x="7046755" y="6413235"/>
                  <a:ext cx="1053297" cy="42745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300" b="1" i="0" u="none" strike="noStrike" kern="1200" cap="none" spc="0" normalizeH="0" baseline="0" noProof="0" dirty="0">
                      <a:ln>
                        <a:noFill/>
                      </a:ln>
                      <a:solidFill>
                        <a:prstClr val="black"/>
                      </a:solidFill>
                      <a:effectLst/>
                      <a:uLnTx/>
                      <a:uFillTx/>
                      <a:latin typeface="Aptos" panose="02110004020202020204"/>
                      <a:ea typeface="+mn-ea"/>
                      <a:cs typeface="+mn-cs"/>
                    </a:rPr>
                    <a:t>Campus UPV</a:t>
                  </a:r>
                </a:p>
              </p:txBody>
            </p:sp>
          </p:grpSp>
          <p:grpSp>
            <p:nvGrpSpPr>
              <p:cNvPr id="14" name="Grupo 13"/>
              <p:cNvGrpSpPr/>
              <p:nvPr/>
            </p:nvGrpSpPr>
            <p:grpSpPr>
              <a:xfrm>
                <a:off x="497711" y="-1701439"/>
                <a:ext cx="3871860" cy="4211823"/>
                <a:chOff x="497711" y="-1701439"/>
                <a:chExt cx="3871860" cy="4211823"/>
              </a:xfrm>
            </p:grpSpPr>
            <p:pic>
              <p:nvPicPr>
                <p:cNvPr id="9" name="Imagen 8"/>
                <p:cNvPicPr>
                  <a:picLocks noChangeAspect="1"/>
                </p:cNvPicPr>
                <p:nvPr/>
              </p:nvPicPr>
              <p:blipFill rotWithShape="1">
                <a:blip r:embed="rId10" cstate="hqprint">
                  <a:extLst>
                    <a:ext uri="{28A0092B-C50C-407E-A947-70E740481C1C}">
                      <a14:useLocalDpi xmlns:a14="http://schemas.microsoft.com/office/drawing/2010/main" val="0"/>
                    </a:ext>
                  </a:extLst>
                </a:blip>
                <a:srcRect l="30481" t="17190" r="8645"/>
                <a:stretch/>
              </p:blipFill>
              <p:spPr>
                <a:xfrm>
                  <a:off x="497711" y="-1701439"/>
                  <a:ext cx="3656270" cy="4117900"/>
                </a:xfrm>
                <a:prstGeom prst="rect">
                  <a:avLst/>
                </a:prstGeom>
              </p:spPr>
            </p:pic>
            <p:sp>
              <p:nvSpPr>
                <p:cNvPr id="23" name="CuadroTexto 22"/>
                <p:cNvSpPr txBox="1"/>
                <p:nvPr/>
              </p:nvSpPr>
              <p:spPr>
                <a:xfrm>
                  <a:off x="3033894" y="1940441"/>
                  <a:ext cx="1335677" cy="56994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300" b="1" i="0" u="none" strike="noStrike" kern="1200" cap="none" spc="0" normalizeH="0" baseline="0" noProof="0" dirty="0" err="1">
                      <a:ln>
                        <a:noFill/>
                      </a:ln>
                      <a:solidFill>
                        <a:prstClr val="black"/>
                      </a:solidFill>
                      <a:effectLst/>
                      <a:uLnTx/>
                      <a:uFillTx/>
                      <a:latin typeface="Aptos" panose="02110004020202020204"/>
                      <a:ea typeface="+mn-ea"/>
                      <a:cs typeface="+mn-cs"/>
                    </a:rPr>
                    <a:t>Polinya</a:t>
                  </a:r>
                  <a:r>
                    <a:rPr kumimoji="0" lang="es-ES" sz="300" b="1" i="0" u="none" strike="noStrike" kern="1200" cap="none" spc="0" normalizeH="0" baseline="0" noProof="0" dirty="0">
                      <a:ln>
                        <a:noFill/>
                      </a:ln>
                      <a:solidFill>
                        <a:prstClr val="black"/>
                      </a:solidFill>
                      <a:effectLst/>
                      <a:uLnTx/>
                      <a:uFillTx/>
                      <a:latin typeface="Aptos" panose="02110004020202020204"/>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300" b="1" i="0" u="none" strike="noStrike" kern="1200" cap="none" spc="0" normalizeH="0" baseline="0" noProof="0" dirty="0">
                      <a:ln>
                        <a:noFill/>
                      </a:ln>
                      <a:solidFill>
                        <a:prstClr val="black"/>
                      </a:solidFill>
                      <a:effectLst/>
                      <a:uLnTx/>
                      <a:uFillTx/>
                      <a:latin typeface="Aptos" panose="02110004020202020204"/>
                      <a:ea typeface="+mn-ea"/>
                      <a:cs typeface="+mn-cs"/>
                    </a:rPr>
                    <a:t>del </a:t>
                  </a:r>
                  <a:r>
                    <a:rPr kumimoji="0" lang="es-ES" sz="300" b="1" i="0" u="none" strike="noStrike" kern="1200" cap="none" spc="0" normalizeH="0" baseline="0" noProof="0" dirty="0" err="1">
                      <a:ln>
                        <a:noFill/>
                      </a:ln>
                      <a:solidFill>
                        <a:prstClr val="black"/>
                      </a:solidFill>
                      <a:effectLst/>
                      <a:uLnTx/>
                      <a:uFillTx/>
                      <a:latin typeface="Aptos" panose="02110004020202020204"/>
                      <a:ea typeface="+mn-ea"/>
                      <a:cs typeface="+mn-cs"/>
                    </a:rPr>
                    <a:t>Segura,GVA</a:t>
                  </a:r>
                  <a:endParaRPr kumimoji="0" lang="es-ES" sz="300" b="1" i="0" u="none" strike="noStrike" kern="1200" cap="none" spc="0" normalizeH="0" baseline="0" noProof="0" dirty="0">
                    <a:ln>
                      <a:noFill/>
                    </a:ln>
                    <a:solidFill>
                      <a:prstClr val="black"/>
                    </a:solidFill>
                    <a:effectLst/>
                    <a:uLnTx/>
                    <a:uFillTx/>
                    <a:latin typeface="Aptos" panose="02110004020202020204"/>
                    <a:ea typeface="+mn-ea"/>
                    <a:cs typeface="+mn-cs"/>
                  </a:endParaRPr>
                </a:p>
              </p:txBody>
            </p:sp>
          </p:grpSp>
          <p:grpSp>
            <p:nvGrpSpPr>
              <p:cNvPr id="16" name="Grupo 15"/>
              <p:cNvGrpSpPr/>
              <p:nvPr/>
            </p:nvGrpSpPr>
            <p:grpSpPr>
              <a:xfrm>
                <a:off x="497711" y="2595667"/>
                <a:ext cx="4044399" cy="4245025"/>
                <a:chOff x="497711" y="2595667"/>
                <a:chExt cx="4044399" cy="4245025"/>
              </a:xfrm>
            </p:grpSpPr>
            <p:pic>
              <p:nvPicPr>
                <p:cNvPr id="6" name="Imagen 5"/>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497711" y="2595667"/>
                  <a:ext cx="3656270" cy="4117900"/>
                </a:xfrm>
                <a:prstGeom prst="rect">
                  <a:avLst/>
                </a:prstGeom>
              </p:spPr>
            </p:pic>
            <p:sp>
              <p:nvSpPr>
                <p:cNvPr id="12" name="CuadroTexto 11"/>
                <p:cNvSpPr txBox="1"/>
                <p:nvPr/>
              </p:nvSpPr>
              <p:spPr>
                <a:xfrm>
                  <a:off x="2668678" y="6270749"/>
                  <a:ext cx="1873432" cy="56994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300" b="0" i="0" u="none" strike="noStrike" kern="1200" cap="none" spc="0" normalizeH="0" baseline="0" noProof="0" dirty="0">
                      <a:ln>
                        <a:noFill/>
                      </a:ln>
                      <a:solidFill>
                        <a:prstClr val="white">
                          <a:lumMod val="85000"/>
                        </a:prstClr>
                      </a:solidFill>
                      <a:effectLst/>
                      <a:uLnTx/>
                      <a:uFillTx/>
                      <a:latin typeface="Aptos" panose="02110004020202020204"/>
                      <a:ea typeface="+mn-ea"/>
                      <a:cs typeface="+mn-cs"/>
                    </a:rPr>
                    <a:t>Ensanche Barcelona. Idelfonso Cerdá, 1863</a:t>
                  </a:r>
                </a:p>
              </p:txBody>
            </p:sp>
          </p:grpSp>
        </p:grpSp>
      </p:grpSp>
      <p:sp>
        <p:nvSpPr>
          <p:cNvPr id="29" name="Rectangle: Top Corners Rounded 13">
            <a:extLst>
              <a:ext uri="{FF2B5EF4-FFF2-40B4-BE49-F238E27FC236}">
                <a16:creationId xmlns:a16="http://schemas.microsoft.com/office/drawing/2014/main" id="{209688FB-2023-4F94-AD17-C073EB5A9E32}"/>
              </a:ext>
            </a:extLst>
          </p:cNvPr>
          <p:cNvSpPr/>
          <p:nvPr/>
        </p:nvSpPr>
        <p:spPr>
          <a:xfrm rot="5400000">
            <a:off x="5836443" y="-3540054"/>
            <a:ext cx="731399" cy="7956811"/>
          </a:xfrm>
          <a:prstGeom prst="round2SameRect">
            <a:avLst/>
          </a:prstGeom>
          <a:solidFill>
            <a:srgbClr val="4EC7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latin typeface="+mj-lt"/>
            </a:endParaRPr>
          </a:p>
        </p:txBody>
      </p:sp>
      <p:sp>
        <p:nvSpPr>
          <p:cNvPr id="31" name="Rectángulo 3">
            <a:extLst>
              <a:ext uri="{FF2B5EF4-FFF2-40B4-BE49-F238E27FC236}">
                <a16:creationId xmlns:a16="http://schemas.microsoft.com/office/drawing/2014/main" id="{FA9A1394-5AED-4DC1-B51F-D14220AA840C}"/>
              </a:ext>
            </a:extLst>
          </p:cNvPr>
          <p:cNvSpPr/>
          <p:nvPr/>
        </p:nvSpPr>
        <p:spPr>
          <a:xfrm>
            <a:off x="2200295" y="74859"/>
            <a:ext cx="7980254" cy="461665"/>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Aptos Display" panose="02110004020202020204"/>
                <a:ea typeface="+mn-ea"/>
                <a:cs typeface="+mn-cs"/>
              </a:rPr>
              <a:t>Aquaculture and Environment Research Centre </a:t>
            </a:r>
            <a:r>
              <a:rPr kumimoji="0" lang="es-ES" sz="2400" b="1" i="0" u="none" strike="noStrike" kern="1200" cap="none" spc="0" normalizeH="0" baseline="0" noProof="0" dirty="0">
                <a:ln>
                  <a:noFill/>
                </a:ln>
                <a:solidFill>
                  <a:srgbClr val="002060"/>
                </a:solidFill>
                <a:effectLst/>
                <a:uLnTx/>
                <a:uFillTx/>
                <a:latin typeface="Aptos Display" panose="02110004020202020204"/>
                <a:ea typeface="+mn-ea"/>
                <a:cs typeface="+mn-cs"/>
              </a:rPr>
              <a:t>(ACUMA) </a:t>
            </a:r>
          </a:p>
        </p:txBody>
      </p:sp>
      <p:sp>
        <p:nvSpPr>
          <p:cNvPr id="32" name="Rectángulo 31">
            <a:extLst>
              <a:ext uri="{FF2B5EF4-FFF2-40B4-BE49-F238E27FC236}">
                <a16:creationId xmlns:a16="http://schemas.microsoft.com/office/drawing/2014/main" id="{65D5B6BE-006E-4EA2-B9E3-BE7D9C07A7D9}"/>
              </a:ext>
            </a:extLst>
          </p:cNvPr>
          <p:cNvSpPr/>
          <p:nvPr/>
        </p:nvSpPr>
        <p:spPr>
          <a:xfrm>
            <a:off x="2235708" y="833148"/>
            <a:ext cx="7944840" cy="307777"/>
          </a:xfrm>
          <a:prstGeom prst="rect">
            <a:avLst/>
          </a:prstGeom>
        </p:spPr>
        <p:txBody>
          <a:bodyPr wrap="square">
            <a:spAutoFit/>
          </a:bodyPr>
          <a:lstStyle/>
          <a:p>
            <a:r>
              <a:rPr lang="es-ES" sz="1400" b="1" dirty="0">
                <a:solidFill>
                  <a:srgbClr val="0070C0"/>
                </a:solidFill>
                <a:latin typeface="Helvetica" panose="020B0604020202020204" pitchFamily="34" charset="0"/>
                <a:cs typeface="Helvetica" panose="020B0604020202020204" pitchFamily="34" charset="0"/>
              </a:rPr>
              <a:t>Director</a:t>
            </a:r>
            <a:r>
              <a:rPr lang="es-ES" sz="1400" dirty="0">
                <a:solidFill>
                  <a:srgbClr val="0070C0"/>
                </a:solidFill>
                <a:latin typeface="Helvetica" panose="020B0604020202020204" pitchFamily="34" charset="0"/>
                <a:cs typeface="Helvetica" panose="020B0604020202020204" pitchFamily="34" charset="0"/>
              </a:rPr>
              <a:t>: </a:t>
            </a:r>
            <a:r>
              <a:rPr lang="es-ES" sz="1400" dirty="0">
                <a:solidFill>
                  <a:srgbClr val="0070C0"/>
                </a:solidFill>
                <a:latin typeface="Helvetica" panose="020B0604020202020204" pitchFamily="34" charset="0"/>
              </a:rPr>
              <a:t>María Jesús Romero Aloy </a:t>
            </a:r>
            <a:r>
              <a:rPr lang="es-ES" sz="1400" dirty="0">
                <a:solidFill>
                  <a:srgbClr val="0070C0"/>
                </a:solidFill>
                <a:latin typeface="Helvetica" panose="020B0604020202020204" pitchFamily="34" charset="0"/>
                <a:hlinkClick r:id="rId12"/>
              </a:rPr>
              <a:t>maroal1@urb.upv.es</a:t>
            </a:r>
            <a:r>
              <a:rPr lang="es-ES" sz="1400" dirty="0">
                <a:solidFill>
                  <a:srgbClr val="0070C0"/>
                </a:solidFill>
                <a:latin typeface="Helvetica" panose="020B0604020202020204" pitchFamily="34" charset="0"/>
              </a:rPr>
              <a:t> </a:t>
            </a:r>
            <a:endParaRPr lang="es-ES" sz="1400" b="1" i="1" u="sng" dirty="0">
              <a:solidFill>
                <a:srgbClr val="0070C0"/>
              </a:solidFill>
              <a:latin typeface="Helvetica" panose="020B0604020202020204" pitchFamily="34" charset="0"/>
              <a:cs typeface="Helvetica" panose="020B0604020202020204" pitchFamily="34" charset="0"/>
            </a:endParaRPr>
          </a:p>
        </p:txBody>
      </p:sp>
      <p:pic>
        <p:nvPicPr>
          <p:cNvPr id="33" name="Google Shape;58;p13">
            <a:extLst>
              <a:ext uri="{FF2B5EF4-FFF2-40B4-BE49-F238E27FC236}">
                <a16:creationId xmlns:a16="http://schemas.microsoft.com/office/drawing/2014/main" id="{AF30ACDE-DD3D-4B3F-AD28-DBC4519D9A76}"/>
              </a:ext>
            </a:extLst>
          </p:cNvPr>
          <p:cNvPicPr preferRelativeResize="0"/>
          <p:nvPr/>
        </p:nvPicPr>
        <p:blipFill>
          <a:blip r:embed="rId13">
            <a:extLst>
              <a:ext uri="{28A0092B-C50C-407E-A947-70E740481C1C}">
                <a14:useLocalDpi xmlns:a14="http://schemas.microsoft.com/office/drawing/2010/main" val="0"/>
              </a:ext>
            </a:extLst>
          </a:blip>
          <a:srcRect/>
          <a:stretch/>
        </p:blipFill>
        <p:spPr>
          <a:xfrm>
            <a:off x="-59813" y="8104"/>
            <a:ext cx="2283551" cy="825044"/>
          </a:xfrm>
          <a:prstGeom prst="rect">
            <a:avLst/>
          </a:prstGeom>
          <a:noFill/>
          <a:ln>
            <a:noFill/>
          </a:ln>
        </p:spPr>
      </p:pic>
      <p:pic>
        <p:nvPicPr>
          <p:cNvPr id="34" name="Picture 5" descr="A blue and yellow logo&#10;&#10;AI-generated content may be incorrect.">
            <a:extLst>
              <a:ext uri="{FF2B5EF4-FFF2-40B4-BE49-F238E27FC236}">
                <a16:creationId xmlns:a16="http://schemas.microsoft.com/office/drawing/2014/main" id="{8569F8A7-1E2C-489D-8A17-EF5FEB63E716}"/>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10431812" y="72652"/>
            <a:ext cx="1635559" cy="1107996"/>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33373470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magen 9" descr="Interfaz de usuario gráfica, Sitio web&#10;&#10;El contenido generado por IA puede ser incorrecto.">
            <a:extLst>
              <a:ext uri="{FF2B5EF4-FFF2-40B4-BE49-F238E27FC236}">
                <a16:creationId xmlns:a16="http://schemas.microsoft.com/office/drawing/2014/main" id="{C1C58B56-706C-1D83-F4A1-302FA87CBA9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048" y="308344"/>
            <a:ext cx="12165904" cy="6858000"/>
          </a:xfrm>
          <a:prstGeom prst="rect">
            <a:avLst/>
          </a:prstGeom>
        </p:spPr>
      </p:pic>
      <p:pic>
        <p:nvPicPr>
          <p:cNvPr id="3" name="Picture 5" descr="A blue and yellow logo&#10;&#10;AI-generated content may be incorrect.">
            <a:extLst>
              <a:ext uri="{FF2B5EF4-FFF2-40B4-BE49-F238E27FC236}">
                <a16:creationId xmlns:a16="http://schemas.microsoft.com/office/drawing/2014/main" id="{FEAEF4A3-BCFD-416D-9518-F7FCA3B8ABF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227531" y="928686"/>
            <a:ext cx="1635559" cy="1107996"/>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15216400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27 Grupo">
            <a:extLst>
              <a:ext uri="{FF2B5EF4-FFF2-40B4-BE49-F238E27FC236}">
                <a16:creationId xmlns:a16="http://schemas.microsoft.com/office/drawing/2014/main" id="{2B1DFFD7-1D80-A0EC-C6CA-C7049FE3805F}"/>
              </a:ext>
            </a:extLst>
          </p:cNvPr>
          <p:cNvGrpSpPr>
            <a:grpSpLocks noChangeAspect="1"/>
          </p:cNvGrpSpPr>
          <p:nvPr/>
        </p:nvGrpSpPr>
        <p:grpSpPr bwMode="auto">
          <a:xfrm>
            <a:off x="7618085" y="3926667"/>
            <a:ext cx="2471738" cy="922337"/>
            <a:chOff x="2974803" y="1528522"/>
            <a:chExt cx="3168834" cy="1186097"/>
          </a:xfrm>
        </p:grpSpPr>
        <p:grpSp>
          <p:nvGrpSpPr>
            <p:cNvPr id="14" name="58 Grupo">
              <a:extLst>
                <a:ext uri="{FF2B5EF4-FFF2-40B4-BE49-F238E27FC236}">
                  <a16:creationId xmlns:a16="http://schemas.microsoft.com/office/drawing/2014/main" id="{EFC348BB-AC83-1BEF-A814-F096D23A3D06}"/>
                </a:ext>
              </a:extLst>
            </p:cNvPr>
            <p:cNvGrpSpPr>
              <a:grpSpLocks/>
            </p:cNvGrpSpPr>
            <p:nvPr/>
          </p:nvGrpSpPr>
          <p:grpSpPr bwMode="auto">
            <a:xfrm>
              <a:off x="4286250" y="1882065"/>
              <a:ext cx="1857387" cy="832554"/>
              <a:chOff x="6500827" y="4310958"/>
              <a:chExt cx="1857387" cy="832554"/>
            </a:xfrm>
          </p:grpSpPr>
          <p:pic>
            <p:nvPicPr>
              <p:cNvPr id="17" name="18 Imagen" descr="fx1.jpg">
                <a:extLst>
                  <a:ext uri="{FF2B5EF4-FFF2-40B4-BE49-F238E27FC236}">
                    <a16:creationId xmlns:a16="http://schemas.microsoft.com/office/drawing/2014/main" id="{D2364980-8912-2913-F641-72A331BD89F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76852" r="50735" b="5412"/>
              <a:stretch>
                <a:fillRect/>
              </a:stretch>
            </p:blipFill>
            <p:spPr bwMode="auto">
              <a:xfrm>
                <a:off x="6500827" y="4617470"/>
                <a:ext cx="1461225" cy="5260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19 Elipse">
                <a:extLst>
                  <a:ext uri="{FF2B5EF4-FFF2-40B4-BE49-F238E27FC236}">
                    <a16:creationId xmlns:a16="http://schemas.microsoft.com/office/drawing/2014/main" id="{5D3C7E6F-9A03-F47A-0511-B841EBC21E65}"/>
                  </a:ext>
                </a:extLst>
              </p:cNvPr>
              <p:cNvSpPr/>
              <p:nvPr/>
            </p:nvSpPr>
            <p:spPr>
              <a:xfrm>
                <a:off x="7151330" y="4310590"/>
                <a:ext cx="848686" cy="516494"/>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19" name="20 Elipse">
                <a:extLst>
                  <a:ext uri="{FF2B5EF4-FFF2-40B4-BE49-F238E27FC236}">
                    <a16:creationId xmlns:a16="http://schemas.microsoft.com/office/drawing/2014/main" id="{464E072E-69E2-2176-7A3A-19B3F4A59035}"/>
                  </a:ext>
                </a:extLst>
              </p:cNvPr>
              <p:cNvSpPr/>
              <p:nvPr/>
            </p:nvSpPr>
            <p:spPr>
              <a:xfrm>
                <a:off x="8215749" y="4428996"/>
                <a:ext cx="142465" cy="142903"/>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grpSp>
        <p:pic>
          <p:nvPicPr>
            <p:cNvPr id="15" name="16 Imagen" descr="inyeccion.png">
              <a:extLst>
                <a:ext uri="{FF2B5EF4-FFF2-40B4-BE49-F238E27FC236}">
                  <a16:creationId xmlns:a16="http://schemas.microsoft.com/office/drawing/2014/main" id="{B9A74B3A-740F-E671-3AF7-DEB5E984CA7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7166310">
              <a:off x="3554093" y="1972566"/>
              <a:ext cx="759542" cy="5667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17 CuadroTexto">
              <a:extLst>
                <a:ext uri="{FF2B5EF4-FFF2-40B4-BE49-F238E27FC236}">
                  <a16:creationId xmlns:a16="http://schemas.microsoft.com/office/drawing/2014/main" id="{39B7E35B-44AB-6064-1B78-2FE600F6EB40}"/>
                </a:ext>
              </a:extLst>
            </p:cNvPr>
            <p:cNvSpPr txBox="1"/>
            <p:nvPr/>
          </p:nvSpPr>
          <p:spPr>
            <a:xfrm>
              <a:off x="2974803" y="1528522"/>
              <a:ext cx="1538624" cy="396046"/>
            </a:xfrm>
            <a:prstGeom prst="rect">
              <a:avLst/>
            </a:prstGeom>
            <a:noFill/>
          </p:spPr>
          <p:txBody>
            <a:bodyPr>
              <a:spAutoFit/>
            </a:bodyPr>
            <a:lstStyle/>
            <a:p>
              <a:pPr algn="ctr">
                <a:defRPr/>
              </a:pPr>
              <a:endParaRPr lang="en-US" sz="1400" dirty="0">
                <a:solidFill>
                  <a:schemeClr val="accent1">
                    <a:lumMod val="60000"/>
                    <a:lumOff val="40000"/>
                  </a:schemeClr>
                </a:solidFill>
              </a:endParaRPr>
            </a:p>
          </p:txBody>
        </p:sp>
      </p:grpSp>
      <p:sp>
        <p:nvSpPr>
          <p:cNvPr id="40" name="Rectángulo 39"/>
          <p:cNvSpPr/>
          <p:nvPr/>
        </p:nvSpPr>
        <p:spPr bwMode="auto">
          <a:xfrm>
            <a:off x="2011451" y="108745"/>
            <a:ext cx="188843" cy="550581"/>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endParaRPr kumimoji="0" lang="es-ES" sz="2000" b="1" i="0" u="none" strike="noStrike" cap="none" normalizeH="0" baseline="0">
              <a:ln>
                <a:noFill/>
              </a:ln>
              <a:solidFill>
                <a:schemeClr val="tx1"/>
              </a:solidFill>
              <a:effectLst/>
              <a:latin typeface="Times New Roman" pitchFamily="18" charset="0"/>
            </a:endParaRPr>
          </a:p>
        </p:txBody>
      </p:sp>
      <p:pic>
        <p:nvPicPr>
          <p:cNvPr id="42" name="Imagen 41">
            <a:extLst>
              <a:ext uri="{FF2B5EF4-FFF2-40B4-BE49-F238E27FC236}">
                <a16:creationId xmlns:a16="http://schemas.microsoft.com/office/drawing/2014/main" id="{66CFB39F-424D-4388-9CE2-22D796CDF4D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4754" y="1295399"/>
            <a:ext cx="6665646" cy="5111187"/>
          </a:xfrm>
          <a:prstGeom prst="rect">
            <a:avLst/>
          </a:prstGeom>
        </p:spPr>
      </p:pic>
      <p:grpSp>
        <p:nvGrpSpPr>
          <p:cNvPr id="43" name="Grupo 42">
            <a:extLst>
              <a:ext uri="{FF2B5EF4-FFF2-40B4-BE49-F238E27FC236}">
                <a16:creationId xmlns:a16="http://schemas.microsoft.com/office/drawing/2014/main" id="{531927A9-FDBC-48C2-BE7A-0C4991A2F116}"/>
              </a:ext>
            </a:extLst>
          </p:cNvPr>
          <p:cNvGrpSpPr/>
          <p:nvPr/>
        </p:nvGrpSpPr>
        <p:grpSpPr>
          <a:xfrm>
            <a:off x="348885" y="1295398"/>
            <a:ext cx="6661515" cy="5111187"/>
            <a:chOff x="819847" y="12651"/>
            <a:chExt cx="3866148" cy="6364707"/>
          </a:xfrm>
        </p:grpSpPr>
        <p:sp>
          <p:nvSpPr>
            <p:cNvPr id="46" name="Rectangle 7">
              <a:extLst>
                <a:ext uri="{FF2B5EF4-FFF2-40B4-BE49-F238E27FC236}">
                  <a16:creationId xmlns:a16="http://schemas.microsoft.com/office/drawing/2014/main" id="{85954752-012E-4259-B93F-91B9B90B4EC0}"/>
                </a:ext>
              </a:extLst>
            </p:cNvPr>
            <p:cNvSpPr/>
            <p:nvPr/>
          </p:nvSpPr>
          <p:spPr>
            <a:xfrm>
              <a:off x="819847" y="12651"/>
              <a:ext cx="3866148" cy="6364707"/>
            </a:xfrm>
            <a:prstGeom prst="rect">
              <a:avLst/>
            </a:prstGeom>
            <a:solidFill>
              <a:srgbClr val="4EC7E7">
                <a:alpha val="6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pic>
          <p:nvPicPr>
            <p:cNvPr id="45" name="Imagen 44">
              <a:extLst>
                <a:ext uri="{FF2B5EF4-FFF2-40B4-BE49-F238E27FC236}">
                  <a16:creationId xmlns:a16="http://schemas.microsoft.com/office/drawing/2014/main" id="{13868768-DB7F-40FB-A998-90A86D3E26EC}"/>
                </a:ext>
              </a:extLst>
            </p:cNvPr>
            <p:cNvPicPr>
              <a:picLocks noChangeAspect="1"/>
            </p:cNvPicPr>
            <p:nvPr/>
          </p:nvPicPr>
          <p:blipFill>
            <a:blip r:embed="rId5"/>
            <a:stretch>
              <a:fillRect/>
            </a:stretch>
          </p:blipFill>
          <p:spPr>
            <a:xfrm>
              <a:off x="2362192" y="164494"/>
              <a:ext cx="633331" cy="633331"/>
            </a:xfrm>
            <a:prstGeom prst="rect">
              <a:avLst/>
            </a:prstGeom>
          </p:spPr>
        </p:pic>
      </p:grpSp>
      <p:sp>
        <p:nvSpPr>
          <p:cNvPr id="24" name="Rectángulo 23">
            <a:extLst>
              <a:ext uri="{FF2B5EF4-FFF2-40B4-BE49-F238E27FC236}">
                <a16:creationId xmlns:a16="http://schemas.microsoft.com/office/drawing/2014/main" id="{E7D64370-D614-46C9-BD77-677FB8226568}"/>
              </a:ext>
            </a:extLst>
          </p:cNvPr>
          <p:cNvSpPr/>
          <p:nvPr/>
        </p:nvSpPr>
        <p:spPr>
          <a:xfrm>
            <a:off x="379460" y="1986901"/>
            <a:ext cx="6661515" cy="4401205"/>
          </a:xfrm>
          <a:prstGeom prst="rect">
            <a:avLst/>
          </a:prstGeom>
          <a:noFill/>
        </p:spPr>
        <p:txBody>
          <a:bodyPr wrap="square">
            <a:spAutoFit/>
          </a:bodyPr>
          <a:lstStyle/>
          <a:p>
            <a:pPr algn="ctr"/>
            <a:r>
              <a:rPr lang="en-GB" sz="1400" b="1" dirty="0">
                <a:solidFill>
                  <a:srgbClr val="002060"/>
                </a:solidFill>
                <a:latin typeface="Helvetica" panose="020B0604020202020204" pitchFamily="34" charset="0"/>
                <a:cs typeface="Helvetica" panose="020B0604020202020204" pitchFamily="34" charset="0"/>
              </a:rPr>
              <a:t>RESEARCH LINES / CAPABILITIES / FACILITIES</a:t>
            </a:r>
          </a:p>
          <a:p>
            <a:pPr algn="ctr"/>
            <a:endParaRPr lang="en-GB" sz="1400" b="1" dirty="0">
              <a:solidFill>
                <a:srgbClr val="002060"/>
              </a:solidFill>
              <a:latin typeface="Helvetica" panose="020B0604020202020204" pitchFamily="34" charset="0"/>
              <a:cs typeface="Helvetica" panose="020B0604020202020204" pitchFamily="34" charset="0"/>
            </a:endParaRPr>
          </a:p>
          <a:p>
            <a:pPr marL="285750" indent="-285750">
              <a:buFont typeface="Arial" panose="020B0604020202020204" pitchFamily="34" charset="0"/>
              <a:buChar char="•"/>
            </a:pPr>
            <a:r>
              <a:rPr lang="en-US" sz="1400" b="1" dirty="0">
                <a:solidFill>
                  <a:srgbClr val="002060"/>
                </a:solidFill>
                <a:latin typeface="Helvetica" panose="020B0604020202020204" pitchFamily="34" charset="0"/>
                <a:cs typeface="Helvetica" panose="020B0604020202020204" pitchFamily="34" charset="0"/>
              </a:rPr>
              <a:t>Material-based cell culture systems, in vitro models of healthy and pathological tissues. </a:t>
            </a:r>
            <a:r>
              <a:rPr lang="en-US" sz="1400" dirty="0">
                <a:solidFill>
                  <a:srgbClr val="002060"/>
                </a:solidFill>
                <a:latin typeface="Helvetica" panose="020B0604020202020204" pitchFamily="34" charset="0"/>
                <a:cs typeface="Helvetica" panose="020B0604020202020204" pitchFamily="34" charset="0"/>
              </a:rPr>
              <a:t>Hydrogels, microgels, 3D bioprinting, </a:t>
            </a:r>
            <a:r>
              <a:rPr lang="en-US" sz="1400" dirty="0" err="1">
                <a:solidFill>
                  <a:srgbClr val="002060"/>
                </a:solidFill>
                <a:latin typeface="Helvetica" panose="020B0604020202020204" pitchFamily="34" charset="0"/>
                <a:cs typeface="Helvetica" panose="020B0604020202020204" pitchFamily="34" charset="0"/>
              </a:rPr>
              <a:t>LbL</a:t>
            </a:r>
            <a:r>
              <a:rPr lang="en-US" sz="1400" dirty="0">
                <a:solidFill>
                  <a:srgbClr val="002060"/>
                </a:solidFill>
                <a:latin typeface="Helvetica" panose="020B0604020202020204" pitchFamily="34" charset="0"/>
                <a:cs typeface="Helvetica" panose="020B0604020202020204" pitchFamily="34" charset="0"/>
              </a:rPr>
              <a:t>.</a:t>
            </a:r>
          </a:p>
          <a:p>
            <a:pPr marL="285750" indent="-285750">
              <a:buFont typeface="Arial" panose="020B0604020202020204" pitchFamily="34" charset="0"/>
              <a:buChar char="•"/>
            </a:pPr>
            <a:r>
              <a:rPr lang="en-GB" sz="1400" b="1" dirty="0">
                <a:solidFill>
                  <a:srgbClr val="002060"/>
                </a:solidFill>
                <a:latin typeface="Helvetica" panose="020B0604020202020204" pitchFamily="34" charset="0"/>
                <a:cs typeface="Helvetica" panose="020B0604020202020204" pitchFamily="34" charset="0"/>
              </a:rPr>
              <a:t>Materials for tissue engineering and controlled drug release. </a:t>
            </a:r>
            <a:r>
              <a:rPr lang="en-GB" sz="1400" dirty="0">
                <a:solidFill>
                  <a:srgbClr val="002060"/>
                </a:solidFill>
                <a:latin typeface="Helvetica" panose="020B0604020202020204" pitchFamily="34" charset="0"/>
                <a:cs typeface="Helvetica" panose="020B0604020202020204" pitchFamily="34" charset="0"/>
              </a:rPr>
              <a:t>Articular cartilage, end-stage liver disease, dental materials, muscle regeneration, spinal cord injury and neural regeneration, chronic skin wounds, gastrointestinal disorders, osteosarcoma.</a:t>
            </a:r>
          </a:p>
          <a:p>
            <a:pPr marL="285750" indent="-285750">
              <a:buFont typeface="Arial" panose="020B0604020202020204" pitchFamily="34" charset="0"/>
              <a:buChar char="•"/>
            </a:pPr>
            <a:r>
              <a:rPr lang="en-US" sz="1400" b="1" dirty="0">
                <a:solidFill>
                  <a:srgbClr val="002060"/>
                </a:solidFill>
                <a:latin typeface="Helvetica" panose="020B0604020202020204" pitchFamily="34" charset="0"/>
                <a:cs typeface="Helvetica" panose="020B0604020202020204" pitchFamily="34" charset="0"/>
              </a:rPr>
              <a:t>Study of the cell-material interface. </a:t>
            </a:r>
            <a:r>
              <a:rPr lang="en-US" sz="1400" dirty="0">
                <a:solidFill>
                  <a:srgbClr val="002060"/>
                </a:solidFill>
                <a:latin typeface="Helvetica" panose="020B0604020202020204" pitchFamily="34" charset="0"/>
                <a:cs typeface="Helvetica" panose="020B0604020202020204" pitchFamily="34" charset="0"/>
              </a:rPr>
              <a:t>Cell adhesion, </a:t>
            </a:r>
            <a:r>
              <a:rPr lang="en-US" sz="1400" dirty="0" err="1">
                <a:solidFill>
                  <a:srgbClr val="002060"/>
                </a:solidFill>
                <a:latin typeface="Helvetica" panose="020B0604020202020204" pitchFamily="34" charset="0"/>
                <a:cs typeface="Helvetica" panose="020B0604020202020204" pitchFamily="34" charset="0"/>
              </a:rPr>
              <a:t>mechanotransduction</a:t>
            </a:r>
            <a:r>
              <a:rPr lang="en-US" sz="1400" dirty="0">
                <a:solidFill>
                  <a:srgbClr val="002060"/>
                </a:solidFill>
                <a:latin typeface="Helvetica" panose="020B0604020202020204" pitchFamily="34" charset="0"/>
                <a:cs typeface="Helvetica" panose="020B0604020202020204" pitchFamily="34" charset="0"/>
              </a:rPr>
              <a:t>, growth factor receptors, ion channels.</a:t>
            </a:r>
          </a:p>
          <a:p>
            <a:pPr marL="285750" indent="-285750">
              <a:buFont typeface="Arial" panose="020B0604020202020204" pitchFamily="34" charset="0"/>
              <a:buChar char="•"/>
            </a:pPr>
            <a:r>
              <a:rPr lang="en-US" sz="1400" b="1" dirty="0">
                <a:solidFill>
                  <a:srgbClr val="002060"/>
                </a:solidFill>
                <a:latin typeface="Helvetica" panose="020B0604020202020204" pitchFamily="34" charset="0"/>
                <a:cs typeface="Helvetica" panose="020B0604020202020204" pitchFamily="34" charset="0"/>
              </a:rPr>
              <a:t>Development and characterization of materials</a:t>
            </a:r>
            <a:r>
              <a:rPr lang="en-US" sz="1400" dirty="0">
                <a:solidFill>
                  <a:srgbClr val="002060"/>
                </a:solidFill>
                <a:latin typeface="Helvetica" panose="020B0604020202020204" pitchFamily="34" charset="0"/>
                <a:cs typeface="Helvetica" panose="020B0604020202020204" pitchFamily="34" charset="0"/>
              </a:rPr>
              <a:t>. Membranes, hydrogels, scaffolds, nanoparticles, microgels. Surfaces with functional biological properties (proteins and other macromolecules grafting). </a:t>
            </a:r>
          </a:p>
          <a:p>
            <a:pPr marL="285750" indent="-285750">
              <a:buFont typeface="Arial" panose="020B0604020202020204" pitchFamily="34" charset="0"/>
              <a:buChar char="•"/>
            </a:pPr>
            <a:r>
              <a:rPr lang="en-US" sz="1400" b="1" dirty="0">
                <a:solidFill>
                  <a:srgbClr val="002060"/>
                </a:solidFill>
                <a:latin typeface="Helvetica" panose="020B0604020202020204" pitchFamily="34" charset="0"/>
                <a:cs typeface="Helvetica" panose="020B0604020202020204" pitchFamily="34" charset="0"/>
              </a:rPr>
              <a:t>Development of functional, biologically relevant systems</a:t>
            </a:r>
            <a:r>
              <a:rPr lang="en-US" sz="1400" dirty="0">
                <a:solidFill>
                  <a:srgbClr val="002060"/>
                </a:solidFill>
                <a:latin typeface="Helvetica" panose="020B0604020202020204" pitchFamily="34" charset="0"/>
                <a:cs typeface="Helvetica" panose="020B0604020202020204" pitchFamily="34" charset="0"/>
              </a:rPr>
              <a:t>. For tissue engineering, targeted drug delivery, in vitro modelling, study of cell biology. </a:t>
            </a:r>
          </a:p>
          <a:p>
            <a:pPr marL="285750" indent="-285750">
              <a:buFont typeface="Arial" panose="020B0604020202020204" pitchFamily="34" charset="0"/>
              <a:buChar char="•"/>
            </a:pPr>
            <a:r>
              <a:rPr lang="en-US" sz="1400" b="1" dirty="0">
                <a:solidFill>
                  <a:srgbClr val="002060"/>
                </a:solidFill>
                <a:latin typeface="Helvetica" panose="020B0604020202020204" pitchFamily="34" charset="0"/>
                <a:cs typeface="Helvetica" panose="020B0604020202020204" pitchFamily="34" charset="0"/>
              </a:rPr>
              <a:t>Access to human primary cells or tissues</a:t>
            </a:r>
            <a:r>
              <a:rPr lang="en-US" sz="1400" dirty="0">
                <a:solidFill>
                  <a:srgbClr val="002060"/>
                </a:solidFill>
                <a:latin typeface="Helvetica" panose="020B0604020202020204" pitchFamily="34" charset="0"/>
                <a:cs typeface="Helvetica" panose="020B0604020202020204" pitchFamily="34" charset="0"/>
              </a:rPr>
              <a:t>. </a:t>
            </a:r>
          </a:p>
          <a:p>
            <a:pPr marL="285750" indent="-285750">
              <a:buFont typeface="Arial" panose="020B0604020202020204" pitchFamily="34" charset="0"/>
              <a:buChar char="•"/>
            </a:pPr>
            <a:r>
              <a:rPr lang="en-US" sz="1400" b="1" dirty="0">
                <a:solidFill>
                  <a:srgbClr val="002060"/>
                </a:solidFill>
                <a:latin typeface="Helvetica" panose="020B0604020202020204" pitchFamily="34" charset="0"/>
                <a:cs typeface="Helvetica" panose="020B0604020202020204" pitchFamily="34" charset="0"/>
              </a:rPr>
              <a:t>Development of animal experimental models</a:t>
            </a:r>
            <a:r>
              <a:rPr lang="en-US" sz="1400" dirty="0">
                <a:solidFill>
                  <a:srgbClr val="002060"/>
                </a:solidFill>
                <a:latin typeface="Helvetica" panose="020B0604020202020204" pitchFamily="34" charset="0"/>
                <a:cs typeface="Helvetica" panose="020B0604020202020204" pitchFamily="34" charset="0"/>
              </a:rPr>
              <a:t>.</a:t>
            </a:r>
          </a:p>
          <a:p>
            <a:pPr marL="285750" indent="-285750">
              <a:buFont typeface="Arial" panose="020B0604020202020204" pitchFamily="34" charset="0"/>
              <a:buChar char="•"/>
            </a:pPr>
            <a:r>
              <a:rPr lang="en-US" sz="1400" b="1" dirty="0" err="1">
                <a:solidFill>
                  <a:srgbClr val="002060"/>
                </a:solidFill>
                <a:latin typeface="Helvetica" panose="020B0604020202020204" pitchFamily="34" charset="0"/>
                <a:cs typeface="Helvetica" panose="020B0604020202020204" pitchFamily="34" charset="0"/>
              </a:rPr>
              <a:t>Histomorphometric</a:t>
            </a:r>
            <a:r>
              <a:rPr lang="en-US" sz="1400" b="1" dirty="0">
                <a:solidFill>
                  <a:srgbClr val="002060"/>
                </a:solidFill>
                <a:latin typeface="Helvetica" panose="020B0604020202020204" pitchFamily="34" charset="0"/>
                <a:cs typeface="Helvetica" panose="020B0604020202020204" pitchFamily="34" charset="0"/>
              </a:rPr>
              <a:t> characterization of samples</a:t>
            </a:r>
            <a:r>
              <a:rPr lang="en-US" sz="1400" dirty="0">
                <a:solidFill>
                  <a:srgbClr val="002060"/>
                </a:solidFill>
                <a:latin typeface="Helvetica" panose="020B0604020202020204" pitchFamily="34" charset="0"/>
                <a:cs typeface="Helvetica" panose="020B0604020202020204" pitchFamily="34" charset="0"/>
              </a:rPr>
              <a:t>. From in vivo and in vitro models. Confocal and electron microscopy.</a:t>
            </a:r>
          </a:p>
          <a:p>
            <a:pPr marL="285750" indent="-285750">
              <a:buFont typeface="Arial" panose="020B0604020202020204" pitchFamily="34" charset="0"/>
              <a:buChar char="•"/>
            </a:pPr>
            <a:endParaRPr lang="en-US" sz="1400" dirty="0">
              <a:solidFill>
                <a:srgbClr val="002060"/>
              </a:solidFill>
              <a:latin typeface="Helvetica" panose="020B0604020202020204" pitchFamily="34" charset="0"/>
              <a:cs typeface="Helvetica" panose="020B0604020202020204" pitchFamily="34" charset="0"/>
            </a:endParaRPr>
          </a:p>
        </p:txBody>
      </p:sp>
      <p:pic>
        <p:nvPicPr>
          <p:cNvPr id="10" name="Picture 2" descr="Innovation in Layer-by-Layer Assembly | Chemical Reviews">
            <a:extLst>
              <a:ext uri="{FF2B5EF4-FFF2-40B4-BE49-F238E27FC236}">
                <a16:creationId xmlns:a16="http://schemas.microsoft.com/office/drawing/2014/main" id="{9476A1FA-8A44-22B6-D198-E4DC171976D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120398" y="4136176"/>
            <a:ext cx="1844195" cy="1888676"/>
          </a:xfrm>
          <a:prstGeom prst="rect">
            <a:avLst/>
          </a:prstGeom>
          <a:noFill/>
          <a:ln>
            <a:noFill/>
          </a:ln>
          <a:extLst>
            <a:ext uri="{909E8E84-426E-40DD-AFC4-6F175D3DCCD1}">
              <a14:hiddenFill xmlns:a14="http://schemas.microsoft.com/office/drawing/2010/main">
                <a:solidFill>
                  <a:srgbClr val="FFFFFF"/>
                </a:solidFill>
              </a14:hiddenFill>
            </a:ext>
          </a:extLst>
        </p:spPr>
      </p:pic>
      <p:pic>
        <p:nvPicPr>
          <p:cNvPr id="11" name="Imagen 10">
            <a:extLst>
              <a:ext uri="{FF2B5EF4-FFF2-40B4-BE49-F238E27FC236}">
                <a16:creationId xmlns:a16="http://schemas.microsoft.com/office/drawing/2014/main" id="{F111DDED-D0B6-4250-B69C-EF51ECC5E0F6}"/>
              </a:ext>
            </a:extLst>
          </p:cNvPr>
          <p:cNvPicPr>
            <a:picLocks noChangeAspect="1"/>
          </p:cNvPicPr>
          <p:nvPr/>
        </p:nvPicPr>
        <p:blipFill>
          <a:blip r:embed="rId7"/>
          <a:stretch>
            <a:fillRect/>
          </a:stretch>
        </p:blipFill>
        <p:spPr>
          <a:xfrm>
            <a:off x="7441913" y="4795207"/>
            <a:ext cx="2723356" cy="1985867"/>
          </a:xfrm>
          <a:prstGeom prst="rect">
            <a:avLst/>
          </a:prstGeom>
        </p:spPr>
      </p:pic>
      <p:pic>
        <p:nvPicPr>
          <p:cNvPr id="23" name="Imagen 22" descr="Un grupo de personas en una plaza&#10;&#10;El contenido generado por IA puede ser incorrecto.">
            <a:extLst>
              <a:ext uri="{FF2B5EF4-FFF2-40B4-BE49-F238E27FC236}">
                <a16:creationId xmlns:a16="http://schemas.microsoft.com/office/drawing/2014/main" id="{73EE6A6B-E8B3-6A56-C29E-8026E0F1F12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922681" y="1375887"/>
            <a:ext cx="3453938" cy="2590454"/>
          </a:xfrm>
          <a:prstGeom prst="rect">
            <a:avLst/>
          </a:prstGeom>
        </p:spPr>
      </p:pic>
      <p:pic>
        <p:nvPicPr>
          <p:cNvPr id="7" name="Google Shape;23;p1">
            <a:extLst>
              <a:ext uri="{FF2B5EF4-FFF2-40B4-BE49-F238E27FC236}">
                <a16:creationId xmlns:a16="http://schemas.microsoft.com/office/drawing/2014/main" id="{136BFAF6-6E34-4DF6-E6BF-AE212CC61B75}"/>
              </a:ext>
            </a:extLst>
          </p:cNvPr>
          <p:cNvPicPr>
            <a:picLocks noChangeAspect="1"/>
          </p:cNvPicPr>
          <p:nvPr/>
        </p:nvPicPr>
        <p:blipFill rotWithShape="1">
          <a:blip r:embed="rId9">
            <a:alphaModFix/>
          </a:blip>
          <a:srcRect/>
          <a:stretch/>
        </p:blipFill>
        <p:spPr>
          <a:xfrm>
            <a:off x="9412295" y="1347788"/>
            <a:ext cx="2060569" cy="647691"/>
          </a:xfrm>
          <a:prstGeom prst="rect">
            <a:avLst/>
          </a:prstGeom>
          <a:noFill/>
          <a:ln>
            <a:noFill/>
          </a:ln>
        </p:spPr>
      </p:pic>
      <p:sp>
        <p:nvSpPr>
          <p:cNvPr id="25" name="Rectangle: Top Corners Rounded 13">
            <a:extLst>
              <a:ext uri="{FF2B5EF4-FFF2-40B4-BE49-F238E27FC236}">
                <a16:creationId xmlns:a16="http://schemas.microsoft.com/office/drawing/2014/main" id="{20B5ED7E-BBAD-4EFD-B203-F1A6B96B8E3C}"/>
              </a:ext>
            </a:extLst>
          </p:cNvPr>
          <p:cNvSpPr/>
          <p:nvPr/>
        </p:nvSpPr>
        <p:spPr>
          <a:xfrm rot="5400000">
            <a:off x="5836443" y="-3540054"/>
            <a:ext cx="731399" cy="7956811"/>
          </a:xfrm>
          <a:prstGeom prst="round2SameRect">
            <a:avLst/>
          </a:prstGeom>
          <a:solidFill>
            <a:srgbClr val="4EC7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latin typeface="+mj-lt"/>
            </a:endParaRPr>
          </a:p>
        </p:txBody>
      </p:sp>
      <p:sp>
        <p:nvSpPr>
          <p:cNvPr id="26" name="Rectángulo 3">
            <a:extLst>
              <a:ext uri="{FF2B5EF4-FFF2-40B4-BE49-F238E27FC236}">
                <a16:creationId xmlns:a16="http://schemas.microsoft.com/office/drawing/2014/main" id="{AAF845D9-00B5-42A2-A592-B6C89BC5D896}"/>
              </a:ext>
            </a:extLst>
          </p:cNvPr>
          <p:cNvSpPr/>
          <p:nvPr/>
        </p:nvSpPr>
        <p:spPr>
          <a:xfrm>
            <a:off x="2200295" y="74859"/>
            <a:ext cx="7980254" cy="738664"/>
          </a:xfrm>
          <a:prstGeom prst="rect">
            <a:avLst/>
          </a:prstGeom>
        </p:spPr>
        <p:txBody>
          <a:bodyPr wrap="square">
            <a:spAutoFit/>
          </a:bodyPr>
          <a:lstStyle/>
          <a:p>
            <a:r>
              <a:rPr lang="en-US" sz="2400" b="1" dirty="0">
                <a:solidFill>
                  <a:srgbClr val="002060"/>
                </a:solidFill>
                <a:latin typeface="+mj-lt"/>
                <a:ea typeface="+mj-ea"/>
                <a:cs typeface="+mj-cs"/>
              </a:rPr>
              <a:t>Centre for Biomaterials and Tissue Engineering </a:t>
            </a:r>
            <a:r>
              <a:rPr lang="es-ES" sz="2400" b="1" dirty="0">
                <a:solidFill>
                  <a:srgbClr val="002060"/>
                </a:solidFill>
                <a:latin typeface="+mj-lt"/>
                <a:ea typeface="+mj-ea"/>
                <a:cs typeface="+mj-cs"/>
              </a:rPr>
              <a:t>(CBIT) </a:t>
            </a:r>
          </a:p>
          <a:p>
            <a:r>
              <a:rPr lang="es-ES" dirty="0">
                <a:solidFill>
                  <a:srgbClr val="002060"/>
                </a:solidFill>
                <a:latin typeface="+mj-lt"/>
                <a:ea typeface="+mj-ea"/>
                <a:cs typeface="+mj-cs"/>
              </a:rPr>
              <a:t>https://cbit.webs.upv.es/ </a:t>
            </a:r>
          </a:p>
        </p:txBody>
      </p:sp>
      <p:sp>
        <p:nvSpPr>
          <p:cNvPr id="27" name="Rectángulo 26">
            <a:extLst>
              <a:ext uri="{FF2B5EF4-FFF2-40B4-BE49-F238E27FC236}">
                <a16:creationId xmlns:a16="http://schemas.microsoft.com/office/drawing/2014/main" id="{0062062A-554E-41AE-88D5-924F7C9E4DEE}"/>
              </a:ext>
            </a:extLst>
          </p:cNvPr>
          <p:cNvSpPr/>
          <p:nvPr/>
        </p:nvSpPr>
        <p:spPr>
          <a:xfrm>
            <a:off x="2235708" y="833148"/>
            <a:ext cx="7944840" cy="523220"/>
          </a:xfrm>
          <a:prstGeom prst="rect">
            <a:avLst/>
          </a:prstGeom>
        </p:spPr>
        <p:txBody>
          <a:bodyPr wrap="square">
            <a:spAutoFit/>
          </a:bodyPr>
          <a:lstStyle/>
          <a:p>
            <a:r>
              <a:rPr lang="es-ES" sz="1400" b="1" dirty="0">
                <a:solidFill>
                  <a:srgbClr val="0070C0"/>
                </a:solidFill>
                <a:latin typeface="Helvetica" panose="020B0604020202020204" pitchFamily="34" charset="0"/>
                <a:cs typeface="Helvetica" panose="020B0604020202020204" pitchFamily="34" charset="0"/>
              </a:rPr>
              <a:t>Director</a:t>
            </a:r>
            <a:r>
              <a:rPr lang="es-ES" sz="1400" dirty="0">
                <a:solidFill>
                  <a:srgbClr val="0070C0"/>
                </a:solidFill>
                <a:latin typeface="Helvetica" panose="020B0604020202020204" pitchFamily="34" charset="0"/>
                <a:cs typeface="Helvetica" panose="020B0604020202020204" pitchFamily="34" charset="0"/>
              </a:rPr>
              <a:t>: Isabel Tort Ausina </a:t>
            </a:r>
            <a:r>
              <a:rPr lang="es-ES" sz="1400" dirty="0">
                <a:solidFill>
                  <a:srgbClr val="0070C0"/>
                </a:solidFill>
                <a:latin typeface="Helvetica" panose="020B0604020202020204" pitchFamily="34" charset="0"/>
                <a:cs typeface="Helvetica" panose="020B0604020202020204" pitchFamily="34" charset="0"/>
                <a:hlinkClick r:id="rId10">
                  <a:extLst>
                    <a:ext uri="{A12FA001-AC4F-418D-AE19-62706E023703}">
                      <ahyp:hlinkClr xmlns:ahyp="http://schemas.microsoft.com/office/drawing/2018/hyperlinkcolor" val="tx"/>
                    </a:ext>
                  </a:extLst>
                </a:hlinkClick>
              </a:rPr>
              <a:t>isatort@fis.upv.es</a:t>
            </a:r>
            <a:r>
              <a:rPr lang="es-ES" sz="1400" dirty="0">
                <a:solidFill>
                  <a:srgbClr val="0070C0"/>
                </a:solidFill>
                <a:latin typeface="Helvetica" panose="020B0604020202020204" pitchFamily="34" charset="0"/>
                <a:cs typeface="Helvetica" panose="020B0604020202020204" pitchFamily="34" charset="0"/>
              </a:rPr>
              <a:t>	             </a:t>
            </a:r>
            <a:r>
              <a:rPr lang="es-ES" sz="1400" b="1" dirty="0">
                <a:solidFill>
                  <a:srgbClr val="0070C0"/>
                </a:solidFill>
                <a:latin typeface="Helvetica" panose="020B0604020202020204" pitchFamily="34" charset="0"/>
                <a:cs typeface="Helvetica" panose="020B0604020202020204" pitchFamily="34" charset="0"/>
              </a:rPr>
              <a:t>Manager</a:t>
            </a:r>
            <a:r>
              <a:rPr lang="es-ES" sz="1400" dirty="0">
                <a:solidFill>
                  <a:srgbClr val="0070C0"/>
                </a:solidFill>
                <a:latin typeface="Helvetica" panose="020B0604020202020204" pitchFamily="34" charset="0"/>
                <a:cs typeface="Helvetica" panose="020B0604020202020204" pitchFamily="34" charset="0"/>
              </a:rPr>
              <a:t>: </a:t>
            </a:r>
            <a:r>
              <a:rPr lang="fr-FR" sz="1400" dirty="0">
                <a:solidFill>
                  <a:srgbClr val="0070C0"/>
                </a:solidFill>
                <a:latin typeface="Helvetica" panose="020B0604020202020204" pitchFamily="34" charset="0"/>
                <a:cs typeface="Helvetica" panose="020B0604020202020204" pitchFamily="34" charset="0"/>
              </a:rPr>
              <a:t>Andrés Alba Pérez </a:t>
            </a:r>
            <a:r>
              <a:rPr lang="fr-FR" sz="1400" dirty="0">
                <a:solidFill>
                  <a:srgbClr val="0070C0"/>
                </a:solidFill>
                <a:latin typeface="Helvetica" panose="020B0604020202020204" pitchFamily="34" charset="0"/>
                <a:cs typeface="Helvetica" panose="020B0604020202020204" pitchFamily="34" charset="0"/>
                <a:hlinkClick r:id="rId11"/>
              </a:rPr>
              <a:t>aalba@upv.es</a:t>
            </a:r>
            <a:endParaRPr lang="fr-FR" sz="1400" dirty="0">
              <a:solidFill>
                <a:srgbClr val="0070C0"/>
              </a:solidFill>
              <a:latin typeface="Helvetica" panose="020B0604020202020204" pitchFamily="34" charset="0"/>
              <a:cs typeface="Helvetica" panose="020B0604020202020204" pitchFamily="34" charset="0"/>
            </a:endParaRPr>
          </a:p>
          <a:p>
            <a:endParaRPr lang="es-ES" sz="1400" b="1" i="1" u="sng" dirty="0">
              <a:solidFill>
                <a:srgbClr val="0070C0"/>
              </a:solidFill>
              <a:latin typeface="Helvetica" panose="020B0604020202020204" pitchFamily="34" charset="0"/>
              <a:cs typeface="Helvetica" panose="020B0604020202020204" pitchFamily="34" charset="0"/>
            </a:endParaRPr>
          </a:p>
        </p:txBody>
      </p:sp>
      <p:pic>
        <p:nvPicPr>
          <p:cNvPr id="28" name="Google Shape;58;p13">
            <a:extLst>
              <a:ext uri="{FF2B5EF4-FFF2-40B4-BE49-F238E27FC236}">
                <a16:creationId xmlns:a16="http://schemas.microsoft.com/office/drawing/2014/main" id="{5A5AD557-ED0C-4F4E-A283-DF661D2877EF}"/>
              </a:ext>
            </a:extLst>
          </p:cNvPr>
          <p:cNvPicPr preferRelativeResize="0"/>
          <p:nvPr/>
        </p:nvPicPr>
        <p:blipFill>
          <a:blip r:embed="rId12">
            <a:extLst>
              <a:ext uri="{28A0092B-C50C-407E-A947-70E740481C1C}">
                <a14:useLocalDpi xmlns:a14="http://schemas.microsoft.com/office/drawing/2010/main" val="0"/>
              </a:ext>
            </a:extLst>
          </a:blip>
          <a:srcRect/>
          <a:stretch/>
        </p:blipFill>
        <p:spPr>
          <a:xfrm>
            <a:off x="-59813" y="8104"/>
            <a:ext cx="2283551" cy="825044"/>
          </a:xfrm>
          <a:prstGeom prst="rect">
            <a:avLst/>
          </a:prstGeom>
          <a:noFill/>
          <a:ln>
            <a:noFill/>
          </a:ln>
        </p:spPr>
      </p:pic>
      <p:pic>
        <p:nvPicPr>
          <p:cNvPr id="29" name="Picture 5" descr="A blue and yellow logo&#10;&#10;AI-generated content may be incorrect.">
            <a:extLst>
              <a:ext uri="{FF2B5EF4-FFF2-40B4-BE49-F238E27FC236}">
                <a16:creationId xmlns:a16="http://schemas.microsoft.com/office/drawing/2014/main" id="{B1EB8EDD-016C-4794-9EC2-A158440B8FC9}"/>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0431812" y="72652"/>
            <a:ext cx="1635559" cy="1107996"/>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4382862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Rectángulo 39"/>
          <p:cNvSpPr/>
          <p:nvPr/>
        </p:nvSpPr>
        <p:spPr bwMode="auto">
          <a:xfrm>
            <a:off x="2011451" y="108745"/>
            <a:ext cx="188843" cy="550581"/>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endParaRPr kumimoji="0" lang="es-ES" sz="2000" b="1" i="0" u="none" strike="noStrike" cap="none" normalizeH="0" baseline="0">
              <a:ln>
                <a:noFill/>
              </a:ln>
              <a:solidFill>
                <a:schemeClr val="tx1"/>
              </a:solidFill>
              <a:effectLst/>
              <a:latin typeface="Times New Roman" pitchFamily="18" charset="0"/>
            </a:endParaRPr>
          </a:p>
        </p:txBody>
      </p:sp>
      <p:pic>
        <p:nvPicPr>
          <p:cNvPr id="42" name="Imagen 41">
            <a:extLst>
              <a:ext uri="{FF2B5EF4-FFF2-40B4-BE49-F238E27FC236}">
                <a16:creationId xmlns:a16="http://schemas.microsoft.com/office/drawing/2014/main" id="{66CFB39F-424D-4388-9CE2-22D796CDF4D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4754" y="1295399"/>
            <a:ext cx="6665646" cy="5327964"/>
          </a:xfrm>
          <a:prstGeom prst="rect">
            <a:avLst/>
          </a:prstGeom>
        </p:spPr>
      </p:pic>
      <p:grpSp>
        <p:nvGrpSpPr>
          <p:cNvPr id="43" name="Grupo 42">
            <a:extLst>
              <a:ext uri="{FF2B5EF4-FFF2-40B4-BE49-F238E27FC236}">
                <a16:creationId xmlns:a16="http://schemas.microsoft.com/office/drawing/2014/main" id="{531927A9-FDBC-48C2-BE7A-0C4991A2F116}"/>
              </a:ext>
            </a:extLst>
          </p:cNvPr>
          <p:cNvGrpSpPr/>
          <p:nvPr/>
        </p:nvGrpSpPr>
        <p:grpSpPr>
          <a:xfrm>
            <a:off x="348885" y="1295398"/>
            <a:ext cx="6661515" cy="5327965"/>
            <a:chOff x="819847" y="12651"/>
            <a:chExt cx="3866148" cy="6364707"/>
          </a:xfrm>
        </p:grpSpPr>
        <p:sp>
          <p:nvSpPr>
            <p:cNvPr id="46" name="Rectangle 7">
              <a:extLst>
                <a:ext uri="{FF2B5EF4-FFF2-40B4-BE49-F238E27FC236}">
                  <a16:creationId xmlns:a16="http://schemas.microsoft.com/office/drawing/2014/main" id="{85954752-012E-4259-B93F-91B9B90B4EC0}"/>
                </a:ext>
              </a:extLst>
            </p:cNvPr>
            <p:cNvSpPr/>
            <p:nvPr/>
          </p:nvSpPr>
          <p:spPr>
            <a:xfrm>
              <a:off x="819847" y="12651"/>
              <a:ext cx="3866148" cy="6364707"/>
            </a:xfrm>
            <a:prstGeom prst="rect">
              <a:avLst/>
            </a:prstGeom>
            <a:solidFill>
              <a:srgbClr val="4EC7E7">
                <a:alpha val="6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mj-lt"/>
              </a:endParaRPr>
            </a:p>
          </p:txBody>
        </p:sp>
        <p:pic>
          <p:nvPicPr>
            <p:cNvPr id="45" name="Imagen 44">
              <a:extLst>
                <a:ext uri="{FF2B5EF4-FFF2-40B4-BE49-F238E27FC236}">
                  <a16:creationId xmlns:a16="http://schemas.microsoft.com/office/drawing/2014/main" id="{13868768-DB7F-40FB-A998-90A86D3E26EC}"/>
                </a:ext>
              </a:extLst>
            </p:cNvPr>
            <p:cNvPicPr>
              <a:picLocks noChangeAspect="1"/>
            </p:cNvPicPr>
            <p:nvPr/>
          </p:nvPicPr>
          <p:blipFill>
            <a:blip r:embed="rId4"/>
            <a:stretch>
              <a:fillRect/>
            </a:stretch>
          </p:blipFill>
          <p:spPr>
            <a:xfrm>
              <a:off x="2362192" y="164494"/>
              <a:ext cx="633331" cy="633331"/>
            </a:xfrm>
            <a:prstGeom prst="rect">
              <a:avLst/>
            </a:prstGeom>
          </p:spPr>
        </p:pic>
      </p:grpSp>
      <p:pic>
        <p:nvPicPr>
          <p:cNvPr id="4" name="Imagen 3">
            <a:extLst>
              <a:ext uri="{FF2B5EF4-FFF2-40B4-BE49-F238E27FC236}">
                <a16:creationId xmlns:a16="http://schemas.microsoft.com/office/drawing/2014/main" id="{60F73C54-1160-7D43-AEA7-235E4C5B8642}"/>
              </a:ext>
            </a:extLst>
          </p:cNvPr>
          <p:cNvPicPr>
            <a:picLocks noChangeAspect="1"/>
          </p:cNvPicPr>
          <p:nvPr/>
        </p:nvPicPr>
        <p:blipFill>
          <a:blip r:embed="rId5"/>
          <a:stretch>
            <a:fillRect/>
          </a:stretch>
        </p:blipFill>
        <p:spPr>
          <a:xfrm>
            <a:off x="7449248" y="1295397"/>
            <a:ext cx="4296550" cy="2723351"/>
          </a:xfrm>
          <a:prstGeom prst="rect">
            <a:avLst/>
          </a:prstGeom>
        </p:spPr>
      </p:pic>
      <p:sp>
        <p:nvSpPr>
          <p:cNvPr id="6" name="CuadroTexto 5">
            <a:extLst>
              <a:ext uri="{FF2B5EF4-FFF2-40B4-BE49-F238E27FC236}">
                <a16:creationId xmlns:a16="http://schemas.microsoft.com/office/drawing/2014/main" id="{10B6ED36-0038-743B-5A84-29BDFB943CD4}"/>
              </a:ext>
            </a:extLst>
          </p:cNvPr>
          <p:cNvSpPr txBox="1"/>
          <p:nvPr/>
        </p:nvSpPr>
        <p:spPr>
          <a:xfrm>
            <a:off x="7449248" y="4161150"/>
            <a:ext cx="4296550" cy="2123658"/>
          </a:xfrm>
          <a:prstGeom prst="rect">
            <a:avLst/>
          </a:prstGeom>
          <a:ln>
            <a:solidFill>
              <a:srgbClr val="FF0000"/>
            </a:solidFill>
          </a:ln>
        </p:spPr>
        <p:style>
          <a:lnRef idx="2">
            <a:schemeClr val="accent2"/>
          </a:lnRef>
          <a:fillRef idx="1">
            <a:schemeClr val="lt1"/>
          </a:fillRef>
          <a:effectRef idx="0">
            <a:schemeClr val="accent2"/>
          </a:effectRef>
          <a:fontRef idx="minor">
            <a:schemeClr val="dk1"/>
          </a:fontRef>
        </p:style>
        <p:txBody>
          <a:bodyPr wrap="square" rtlCol="0">
            <a:spAutoFit/>
          </a:bodyPr>
          <a:lstStyle/>
          <a:p>
            <a:pPr marL="171450" indent="-171450">
              <a:buFont typeface="Arial" panose="020B0604020202020204" pitchFamily="34" charset="0"/>
              <a:buChar char="•"/>
            </a:pPr>
            <a:r>
              <a:rPr lang="es-ES" sz="1100" b="1" dirty="0">
                <a:solidFill>
                  <a:srgbClr val="002060"/>
                </a:solidFill>
              </a:rPr>
              <a:t>ESTABLISHMENT</a:t>
            </a:r>
            <a:r>
              <a:rPr lang="es-ES" sz="1100" dirty="0">
                <a:solidFill>
                  <a:srgbClr val="002060"/>
                </a:solidFill>
              </a:rPr>
              <a:t>: </a:t>
            </a:r>
            <a:r>
              <a:rPr lang="es-ES" sz="1100" dirty="0" err="1">
                <a:solidFill>
                  <a:srgbClr val="002060"/>
                </a:solidFill>
              </a:rPr>
              <a:t>The</a:t>
            </a:r>
            <a:r>
              <a:rPr lang="es-ES" sz="1100" dirty="0">
                <a:solidFill>
                  <a:srgbClr val="002060"/>
                </a:solidFill>
              </a:rPr>
              <a:t> Center </a:t>
            </a:r>
            <a:r>
              <a:rPr lang="es-ES" sz="1100" dirty="0" err="1">
                <a:solidFill>
                  <a:srgbClr val="002060"/>
                </a:solidFill>
              </a:rPr>
              <a:t>for</a:t>
            </a:r>
            <a:r>
              <a:rPr lang="es-ES" sz="1100" dirty="0">
                <a:solidFill>
                  <a:srgbClr val="002060"/>
                </a:solidFill>
              </a:rPr>
              <a:t> </a:t>
            </a:r>
            <a:r>
              <a:rPr lang="es-ES" sz="1100" dirty="0" err="1">
                <a:solidFill>
                  <a:srgbClr val="002060"/>
                </a:solidFill>
              </a:rPr>
              <a:t>Specialization</a:t>
            </a:r>
            <a:r>
              <a:rPr lang="es-ES" sz="1100" dirty="0">
                <a:solidFill>
                  <a:srgbClr val="002060"/>
                </a:solidFill>
              </a:rPr>
              <a:t> in Agri-</a:t>
            </a:r>
            <a:r>
              <a:rPr lang="es-ES" sz="1100" dirty="0" err="1">
                <a:solidFill>
                  <a:srgbClr val="002060"/>
                </a:solidFill>
              </a:rPr>
              <a:t>Food</a:t>
            </a:r>
            <a:r>
              <a:rPr lang="es-ES" sz="1100" dirty="0">
                <a:solidFill>
                  <a:srgbClr val="002060"/>
                </a:solidFill>
              </a:rPr>
              <a:t> Business Management </a:t>
            </a:r>
            <a:r>
              <a:rPr lang="es-ES" sz="1100" dirty="0" err="1">
                <a:solidFill>
                  <a:srgbClr val="002060"/>
                </a:solidFill>
              </a:rPr>
              <a:t>was</a:t>
            </a:r>
            <a:r>
              <a:rPr lang="es-ES" sz="1100" dirty="0">
                <a:solidFill>
                  <a:srgbClr val="002060"/>
                </a:solidFill>
              </a:rPr>
              <a:t> </a:t>
            </a:r>
            <a:r>
              <a:rPr lang="es-ES" sz="1100" dirty="0" err="1">
                <a:solidFill>
                  <a:srgbClr val="002060"/>
                </a:solidFill>
              </a:rPr>
              <a:t>established</a:t>
            </a:r>
            <a:r>
              <a:rPr lang="es-ES" sz="1100" dirty="0">
                <a:solidFill>
                  <a:srgbClr val="002060"/>
                </a:solidFill>
              </a:rPr>
              <a:t> in 1979. In 1999, </a:t>
            </a:r>
            <a:r>
              <a:rPr lang="es-ES" sz="1100" dirty="0" err="1">
                <a:solidFill>
                  <a:srgbClr val="002060"/>
                </a:solidFill>
              </a:rPr>
              <a:t>it</a:t>
            </a:r>
            <a:r>
              <a:rPr lang="es-ES" sz="1100" dirty="0">
                <a:solidFill>
                  <a:srgbClr val="002060"/>
                </a:solidFill>
              </a:rPr>
              <a:t> </a:t>
            </a:r>
            <a:r>
              <a:rPr lang="es-ES" sz="1100" dirty="0" err="1">
                <a:solidFill>
                  <a:srgbClr val="002060"/>
                </a:solidFill>
              </a:rPr>
              <a:t>was</a:t>
            </a:r>
            <a:r>
              <a:rPr lang="es-ES" sz="1100" dirty="0">
                <a:solidFill>
                  <a:srgbClr val="002060"/>
                </a:solidFill>
              </a:rPr>
              <a:t> </a:t>
            </a:r>
            <a:r>
              <a:rPr lang="es-ES" sz="1100" dirty="0" err="1">
                <a:solidFill>
                  <a:srgbClr val="002060"/>
                </a:solidFill>
              </a:rPr>
              <a:t>consolidated</a:t>
            </a:r>
            <a:r>
              <a:rPr lang="es-ES" sz="1100" dirty="0">
                <a:solidFill>
                  <a:srgbClr val="002060"/>
                </a:solidFill>
              </a:rPr>
              <a:t> as </a:t>
            </a:r>
            <a:r>
              <a:rPr lang="es-ES" sz="1100" dirty="0" err="1">
                <a:solidFill>
                  <a:srgbClr val="002060"/>
                </a:solidFill>
              </a:rPr>
              <a:t>its</a:t>
            </a:r>
            <a:r>
              <a:rPr lang="es-ES" sz="1100" dirty="0">
                <a:solidFill>
                  <a:srgbClr val="002060"/>
                </a:solidFill>
              </a:rPr>
              <a:t> </a:t>
            </a:r>
            <a:r>
              <a:rPr lang="es-ES" sz="1100" dirty="0" err="1">
                <a:solidFill>
                  <a:srgbClr val="002060"/>
                </a:solidFill>
              </a:rPr>
              <a:t>own</a:t>
            </a:r>
            <a:r>
              <a:rPr lang="es-ES" sz="1100" dirty="0">
                <a:solidFill>
                  <a:srgbClr val="002060"/>
                </a:solidFill>
              </a:rPr>
              <a:t> </a:t>
            </a:r>
            <a:r>
              <a:rPr lang="es-ES" sz="1100" dirty="0" err="1">
                <a:solidFill>
                  <a:srgbClr val="002060"/>
                </a:solidFill>
              </a:rPr>
              <a:t>Research</a:t>
            </a:r>
            <a:r>
              <a:rPr lang="es-ES" sz="1100" dirty="0">
                <a:solidFill>
                  <a:srgbClr val="002060"/>
                </a:solidFill>
              </a:rPr>
              <a:t> </a:t>
            </a:r>
            <a:r>
              <a:rPr lang="es-ES" sz="1100" dirty="0" err="1">
                <a:solidFill>
                  <a:srgbClr val="002060"/>
                </a:solidFill>
              </a:rPr>
              <a:t>Structure</a:t>
            </a:r>
            <a:r>
              <a:rPr lang="es-ES" sz="1100" dirty="0">
                <a:solidFill>
                  <a:srgbClr val="002060"/>
                </a:solidFill>
              </a:rPr>
              <a:t>, </a:t>
            </a:r>
            <a:r>
              <a:rPr lang="es-ES" sz="1100" dirty="0" err="1">
                <a:solidFill>
                  <a:srgbClr val="002060"/>
                </a:solidFill>
              </a:rPr>
              <a:t>acquiring</a:t>
            </a:r>
            <a:r>
              <a:rPr lang="es-ES" sz="1100" dirty="0">
                <a:solidFill>
                  <a:srgbClr val="002060"/>
                </a:solidFill>
              </a:rPr>
              <a:t> </a:t>
            </a:r>
            <a:r>
              <a:rPr lang="es-ES" sz="1100" dirty="0" err="1">
                <a:solidFill>
                  <a:srgbClr val="002060"/>
                </a:solidFill>
              </a:rPr>
              <a:t>its</a:t>
            </a:r>
            <a:r>
              <a:rPr lang="es-ES" sz="1100" dirty="0">
                <a:solidFill>
                  <a:srgbClr val="002060"/>
                </a:solidFill>
              </a:rPr>
              <a:t> </a:t>
            </a:r>
            <a:r>
              <a:rPr lang="es-ES" sz="1100" dirty="0" err="1">
                <a:solidFill>
                  <a:srgbClr val="002060"/>
                </a:solidFill>
              </a:rPr>
              <a:t>current</a:t>
            </a:r>
            <a:r>
              <a:rPr lang="es-ES" sz="1100" dirty="0">
                <a:solidFill>
                  <a:srgbClr val="002060"/>
                </a:solidFill>
              </a:rPr>
              <a:t> </a:t>
            </a:r>
            <a:r>
              <a:rPr lang="es-ES" sz="1100" dirty="0" err="1">
                <a:solidFill>
                  <a:srgbClr val="002060"/>
                </a:solidFill>
              </a:rPr>
              <a:t>name</a:t>
            </a:r>
            <a:r>
              <a:rPr lang="es-ES" sz="1100" dirty="0">
                <a:solidFill>
                  <a:srgbClr val="002060"/>
                </a:solidFill>
              </a:rPr>
              <a:t>.</a:t>
            </a:r>
          </a:p>
          <a:p>
            <a:pPr marL="171450" indent="-171450">
              <a:buFont typeface="Arial" panose="020B0604020202020204" pitchFamily="34" charset="0"/>
              <a:buChar char="•"/>
            </a:pPr>
            <a:r>
              <a:rPr lang="es-ES" sz="1100" b="1" dirty="0">
                <a:solidFill>
                  <a:srgbClr val="002060"/>
                </a:solidFill>
              </a:rPr>
              <a:t>VISION</a:t>
            </a:r>
            <a:r>
              <a:rPr lang="es-ES" sz="1100" dirty="0">
                <a:solidFill>
                  <a:srgbClr val="002060"/>
                </a:solidFill>
              </a:rPr>
              <a:t>: </a:t>
            </a:r>
            <a:r>
              <a:rPr lang="es-ES" sz="1100" dirty="0" err="1">
                <a:solidFill>
                  <a:srgbClr val="002060"/>
                </a:solidFill>
              </a:rPr>
              <a:t>To</a:t>
            </a:r>
            <a:r>
              <a:rPr lang="es-ES" sz="1100" dirty="0">
                <a:solidFill>
                  <a:srgbClr val="002060"/>
                </a:solidFill>
              </a:rPr>
              <a:t> be a </a:t>
            </a:r>
            <a:r>
              <a:rPr lang="es-ES" sz="1100" dirty="0" err="1">
                <a:solidFill>
                  <a:srgbClr val="002060"/>
                </a:solidFill>
              </a:rPr>
              <a:t>leading</a:t>
            </a:r>
            <a:r>
              <a:rPr lang="es-ES" sz="1100" dirty="0">
                <a:solidFill>
                  <a:srgbClr val="002060"/>
                </a:solidFill>
              </a:rPr>
              <a:t> </a:t>
            </a:r>
            <a:r>
              <a:rPr lang="es-ES" sz="1100" dirty="0" err="1">
                <a:solidFill>
                  <a:srgbClr val="002060"/>
                </a:solidFill>
              </a:rPr>
              <a:t>university</a:t>
            </a:r>
            <a:r>
              <a:rPr lang="es-ES" sz="1100" dirty="0">
                <a:solidFill>
                  <a:srgbClr val="002060"/>
                </a:solidFill>
              </a:rPr>
              <a:t> </a:t>
            </a:r>
            <a:r>
              <a:rPr lang="es-ES" sz="1100" dirty="0" err="1">
                <a:solidFill>
                  <a:srgbClr val="002060"/>
                </a:solidFill>
              </a:rPr>
              <a:t>research</a:t>
            </a:r>
            <a:r>
              <a:rPr lang="es-ES" sz="1100" dirty="0">
                <a:solidFill>
                  <a:srgbClr val="002060"/>
                </a:solidFill>
              </a:rPr>
              <a:t> center in </a:t>
            </a:r>
            <a:r>
              <a:rPr lang="es-ES" sz="1100" dirty="0" err="1">
                <a:solidFill>
                  <a:srgbClr val="002060"/>
                </a:solidFill>
              </a:rPr>
              <a:t>the</a:t>
            </a:r>
            <a:r>
              <a:rPr lang="es-ES" sz="1100" dirty="0">
                <a:solidFill>
                  <a:srgbClr val="002060"/>
                </a:solidFill>
              </a:rPr>
              <a:t> </a:t>
            </a:r>
            <a:r>
              <a:rPr lang="es-ES" sz="1100" dirty="0" err="1">
                <a:solidFill>
                  <a:srgbClr val="002060"/>
                </a:solidFill>
              </a:rPr>
              <a:t>field</a:t>
            </a:r>
            <a:r>
              <a:rPr lang="es-ES" sz="1100" dirty="0">
                <a:solidFill>
                  <a:srgbClr val="002060"/>
                </a:solidFill>
              </a:rPr>
              <a:t> </a:t>
            </a:r>
            <a:r>
              <a:rPr lang="es-ES" sz="1100" dirty="0" err="1">
                <a:solidFill>
                  <a:srgbClr val="002060"/>
                </a:solidFill>
              </a:rPr>
              <a:t>of</a:t>
            </a:r>
            <a:r>
              <a:rPr lang="es-ES" sz="1100" dirty="0">
                <a:solidFill>
                  <a:srgbClr val="002060"/>
                </a:solidFill>
              </a:rPr>
              <a:t> </a:t>
            </a:r>
            <a:r>
              <a:rPr lang="es-ES" sz="1100" dirty="0" err="1">
                <a:solidFill>
                  <a:srgbClr val="002060"/>
                </a:solidFill>
              </a:rPr>
              <a:t>business</a:t>
            </a:r>
            <a:r>
              <a:rPr lang="es-ES" sz="1100" dirty="0">
                <a:solidFill>
                  <a:srgbClr val="002060"/>
                </a:solidFill>
              </a:rPr>
              <a:t> </a:t>
            </a:r>
            <a:r>
              <a:rPr lang="es-ES" sz="1100" dirty="0" err="1">
                <a:solidFill>
                  <a:srgbClr val="002060"/>
                </a:solidFill>
              </a:rPr>
              <a:t>management</a:t>
            </a:r>
            <a:r>
              <a:rPr lang="es-ES" sz="1100" dirty="0">
                <a:solidFill>
                  <a:srgbClr val="002060"/>
                </a:solidFill>
              </a:rPr>
              <a:t>.</a:t>
            </a:r>
          </a:p>
          <a:p>
            <a:pPr marL="171450" indent="-171450">
              <a:buFont typeface="Arial" panose="020B0604020202020204" pitchFamily="34" charset="0"/>
              <a:buChar char="•"/>
            </a:pPr>
            <a:r>
              <a:rPr lang="es-ES" sz="1100" b="1" dirty="0">
                <a:solidFill>
                  <a:srgbClr val="002060"/>
                </a:solidFill>
              </a:rPr>
              <a:t>MISSION</a:t>
            </a:r>
            <a:r>
              <a:rPr lang="es-ES" sz="1100" dirty="0">
                <a:solidFill>
                  <a:srgbClr val="002060"/>
                </a:solidFill>
              </a:rPr>
              <a:t>: </a:t>
            </a:r>
            <a:r>
              <a:rPr lang="es-ES" sz="1100" dirty="0" err="1">
                <a:solidFill>
                  <a:srgbClr val="002060"/>
                </a:solidFill>
              </a:rPr>
              <a:t>Research</a:t>
            </a:r>
            <a:r>
              <a:rPr lang="es-ES" sz="1100" dirty="0">
                <a:solidFill>
                  <a:srgbClr val="002060"/>
                </a:solidFill>
              </a:rPr>
              <a:t> in </a:t>
            </a:r>
            <a:r>
              <a:rPr lang="es-ES" sz="1100" dirty="0" err="1">
                <a:solidFill>
                  <a:srgbClr val="002060"/>
                </a:solidFill>
              </a:rPr>
              <a:t>all</a:t>
            </a:r>
            <a:r>
              <a:rPr lang="es-ES" sz="1100" dirty="0">
                <a:solidFill>
                  <a:srgbClr val="002060"/>
                </a:solidFill>
              </a:rPr>
              <a:t> disciplines </a:t>
            </a:r>
            <a:r>
              <a:rPr lang="es-ES" sz="1100" dirty="0" err="1">
                <a:solidFill>
                  <a:srgbClr val="002060"/>
                </a:solidFill>
              </a:rPr>
              <a:t>of</a:t>
            </a:r>
            <a:r>
              <a:rPr lang="es-ES" sz="1100" dirty="0">
                <a:solidFill>
                  <a:srgbClr val="002060"/>
                </a:solidFill>
              </a:rPr>
              <a:t> </a:t>
            </a:r>
            <a:r>
              <a:rPr lang="es-ES" sz="1100" dirty="0" err="1">
                <a:solidFill>
                  <a:srgbClr val="002060"/>
                </a:solidFill>
              </a:rPr>
              <a:t>business</a:t>
            </a:r>
            <a:r>
              <a:rPr lang="es-ES" sz="1100" dirty="0">
                <a:solidFill>
                  <a:srgbClr val="002060"/>
                </a:solidFill>
              </a:rPr>
              <a:t> </a:t>
            </a:r>
            <a:r>
              <a:rPr lang="es-ES" sz="1100" dirty="0" err="1">
                <a:solidFill>
                  <a:srgbClr val="002060"/>
                </a:solidFill>
              </a:rPr>
              <a:t>management</a:t>
            </a:r>
            <a:r>
              <a:rPr lang="es-ES" sz="1100" dirty="0">
                <a:solidFill>
                  <a:srgbClr val="002060"/>
                </a:solidFill>
              </a:rPr>
              <a:t>, </a:t>
            </a:r>
            <a:r>
              <a:rPr lang="es-ES" sz="1100" dirty="0" err="1">
                <a:solidFill>
                  <a:srgbClr val="002060"/>
                </a:solidFill>
              </a:rPr>
              <a:t>especially</a:t>
            </a:r>
            <a:r>
              <a:rPr lang="es-ES" sz="1100" dirty="0">
                <a:solidFill>
                  <a:srgbClr val="002060"/>
                </a:solidFill>
              </a:rPr>
              <a:t> </a:t>
            </a:r>
            <a:r>
              <a:rPr lang="es-ES" sz="1100" dirty="0" err="1">
                <a:solidFill>
                  <a:srgbClr val="002060"/>
                </a:solidFill>
              </a:rPr>
              <a:t>those</a:t>
            </a:r>
            <a:r>
              <a:rPr lang="es-ES" sz="1100" dirty="0">
                <a:solidFill>
                  <a:srgbClr val="002060"/>
                </a:solidFill>
              </a:rPr>
              <a:t> </a:t>
            </a:r>
            <a:r>
              <a:rPr lang="es-ES" sz="1100" dirty="0" err="1">
                <a:solidFill>
                  <a:srgbClr val="002060"/>
                </a:solidFill>
              </a:rPr>
              <a:t>of</a:t>
            </a:r>
            <a:r>
              <a:rPr lang="es-ES" sz="1100" dirty="0">
                <a:solidFill>
                  <a:srgbClr val="002060"/>
                </a:solidFill>
              </a:rPr>
              <a:t> </a:t>
            </a:r>
            <a:r>
              <a:rPr lang="es-ES" sz="1100" dirty="0" err="1">
                <a:solidFill>
                  <a:srgbClr val="002060"/>
                </a:solidFill>
              </a:rPr>
              <a:t>the</a:t>
            </a:r>
            <a:r>
              <a:rPr lang="es-ES" sz="1100" dirty="0">
                <a:solidFill>
                  <a:srgbClr val="002060"/>
                </a:solidFill>
              </a:rPr>
              <a:t> social </a:t>
            </a:r>
            <a:r>
              <a:rPr lang="es-ES" sz="1100" dirty="0" err="1">
                <a:solidFill>
                  <a:srgbClr val="002060"/>
                </a:solidFill>
              </a:rPr>
              <a:t>economy</a:t>
            </a:r>
            <a:r>
              <a:rPr lang="es-ES" sz="1100" dirty="0">
                <a:solidFill>
                  <a:srgbClr val="002060"/>
                </a:solidFill>
              </a:rPr>
              <a:t>, and </a:t>
            </a:r>
            <a:r>
              <a:rPr lang="es-ES" sz="1100" dirty="0" err="1">
                <a:solidFill>
                  <a:srgbClr val="002060"/>
                </a:solidFill>
              </a:rPr>
              <a:t>its</a:t>
            </a:r>
            <a:r>
              <a:rPr lang="es-ES" sz="1100" dirty="0">
                <a:solidFill>
                  <a:srgbClr val="002060"/>
                </a:solidFill>
              </a:rPr>
              <a:t> transfer </a:t>
            </a:r>
            <a:r>
              <a:rPr lang="es-ES" sz="1100" dirty="0" err="1">
                <a:solidFill>
                  <a:srgbClr val="002060"/>
                </a:solidFill>
              </a:rPr>
              <a:t>to</a:t>
            </a:r>
            <a:r>
              <a:rPr lang="es-ES" sz="1100" dirty="0">
                <a:solidFill>
                  <a:srgbClr val="002060"/>
                </a:solidFill>
              </a:rPr>
              <a:t> </a:t>
            </a:r>
            <a:r>
              <a:rPr lang="es-ES" sz="1100" dirty="0" err="1">
                <a:solidFill>
                  <a:srgbClr val="002060"/>
                </a:solidFill>
              </a:rPr>
              <a:t>the</a:t>
            </a:r>
            <a:r>
              <a:rPr lang="es-ES" sz="1100" dirty="0">
                <a:solidFill>
                  <a:srgbClr val="002060"/>
                </a:solidFill>
              </a:rPr>
              <a:t> productive sector, </a:t>
            </a:r>
            <a:r>
              <a:rPr lang="es-ES" sz="1100" dirty="0" err="1">
                <a:solidFill>
                  <a:srgbClr val="002060"/>
                </a:solidFill>
              </a:rPr>
              <a:t>helping</a:t>
            </a:r>
            <a:r>
              <a:rPr lang="es-ES" sz="1100" dirty="0">
                <a:solidFill>
                  <a:srgbClr val="002060"/>
                </a:solidFill>
              </a:rPr>
              <a:t> </a:t>
            </a:r>
            <a:r>
              <a:rPr lang="es-ES" sz="1100" dirty="0" err="1">
                <a:solidFill>
                  <a:srgbClr val="002060"/>
                </a:solidFill>
              </a:rPr>
              <a:t>to</a:t>
            </a:r>
            <a:r>
              <a:rPr lang="es-ES" sz="1100" dirty="0">
                <a:solidFill>
                  <a:srgbClr val="002060"/>
                </a:solidFill>
              </a:rPr>
              <a:t> </a:t>
            </a:r>
            <a:r>
              <a:rPr lang="es-ES" sz="1100" dirty="0" err="1">
                <a:solidFill>
                  <a:srgbClr val="002060"/>
                </a:solidFill>
              </a:rPr>
              <a:t>resolve</a:t>
            </a:r>
            <a:r>
              <a:rPr lang="es-ES" sz="1100" dirty="0">
                <a:solidFill>
                  <a:srgbClr val="002060"/>
                </a:solidFill>
              </a:rPr>
              <a:t> legal, </a:t>
            </a:r>
            <a:r>
              <a:rPr lang="es-ES" sz="1100" dirty="0" err="1">
                <a:solidFill>
                  <a:srgbClr val="002060"/>
                </a:solidFill>
              </a:rPr>
              <a:t>commercial</a:t>
            </a:r>
            <a:r>
              <a:rPr lang="es-ES" sz="1100" dirty="0">
                <a:solidFill>
                  <a:srgbClr val="002060"/>
                </a:solidFill>
              </a:rPr>
              <a:t>, </a:t>
            </a:r>
            <a:r>
              <a:rPr lang="es-ES" sz="1100" dirty="0" err="1">
                <a:solidFill>
                  <a:srgbClr val="002060"/>
                </a:solidFill>
              </a:rPr>
              <a:t>accounting</a:t>
            </a:r>
            <a:r>
              <a:rPr lang="es-ES" sz="1100" dirty="0">
                <a:solidFill>
                  <a:srgbClr val="002060"/>
                </a:solidFill>
              </a:rPr>
              <a:t>, and </a:t>
            </a:r>
            <a:r>
              <a:rPr lang="es-ES" sz="1100" dirty="0" err="1">
                <a:solidFill>
                  <a:srgbClr val="002060"/>
                </a:solidFill>
              </a:rPr>
              <a:t>financial</a:t>
            </a:r>
            <a:r>
              <a:rPr lang="es-ES" sz="1100" dirty="0">
                <a:solidFill>
                  <a:srgbClr val="002060"/>
                </a:solidFill>
              </a:rPr>
              <a:t> </a:t>
            </a:r>
            <a:r>
              <a:rPr lang="es-ES" sz="1100" dirty="0" err="1">
                <a:solidFill>
                  <a:srgbClr val="002060"/>
                </a:solidFill>
              </a:rPr>
              <a:t>problems</a:t>
            </a:r>
            <a:r>
              <a:rPr lang="es-ES" sz="1100" dirty="0">
                <a:solidFill>
                  <a:srgbClr val="002060"/>
                </a:solidFill>
              </a:rPr>
              <a:t>.</a:t>
            </a:r>
          </a:p>
          <a:p>
            <a:pPr marL="171450" indent="-171450">
              <a:buFont typeface="Arial" panose="020B0604020202020204" pitchFamily="34" charset="0"/>
              <a:buChar char="•"/>
            </a:pPr>
            <a:r>
              <a:rPr lang="es-ES" sz="1100" b="1" dirty="0">
                <a:solidFill>
                  <a:srgbClr val="002060"/>
                </a:solidFill>
              </a:rPr>
              <a:t>VALUES</a:t>
            </a:r>
            <a:r>
              <a:rPr lang="es-ES" sz="1100" dirty="0">
                <a:solidFill>
                  <a:srgbClr val="002060"/>
                </a:solidFill>
              </a:rPr>
              <a:t>: </a:t>
            </a:r>
            <a:r>
              <a:rPr lang="es-ES" sz="1100" dirty="0" err="1">
                <a:solidFill>
                  <a:srgbClr val="002060"/>
                </a:solidFill>
              </a:rPr>
              <a:t>maintain</a:t>
            </a:r>
            <a:r>
              <a:rPr lang="es-ES" sz="1100" dirty="0">
                <a:solidFill>
                  <a:srgbClr val="002060"/>
                </a:solidFill>
              </a:rPr>
              <a:t> a </a:t>
            </a:r>
            <a:r>
              <a:rPr lang="es-ES" sz="1100" dirty="0" err="1">
                <a:solidFill>
                  <a:srgbClr val="002060"/>
                </a:solidFill>
              </a:rPr>
              <a:t>strong</a:t>
            </a:r>
            <a:r>
              <a:rPr lang="es-ES" sz="1100" dirty="0">
                <a:solidFill>
                  <a:srgbClr val="002060"/>
                </a:solidFill>
              </a:rPr>
              <a:t> </a:t>
            </a:r>
            <a:r>
              <a:rPr lang="es-ES" sz="1100" dirty="0" err="1">
                <a:solidFill>
                  <a:srgbClr val="002060"/>
                </a:solidFill>
              </a:rPr>
              <a:t>commitment</a:t>
            </a:r>
            <a:r>
              <a:rPr lang="es-ES" sz="1100" dirty="0">
                <a:solidFill>
                  <a:srgbClr val="002060"/>
                </a:solidFill>
              </a:rPr>
              <a:t> </a:t>
            </a:r>
            <a:r>
              <a:rPr lang="es-ES" sz="1100" dirty="0" err="1">
                <a:solidFill>
                  <a:srgbClr val="002060"/>
                </a:solidFill>
              </a:rPr>
              <a:t>to</a:t>
            </a:r>
            <a:r>
              <a:rPr lang="es-ES" sz="1100" dirty="0">
                <a:solidFill>
                  <a:srgbClr val="002060"/>
                </a:solidFill>
              </a:rPr>
              <a:t> a </a:t>
            </a:r>
            <a:r>
              <a:rPr lang="es-ES" sz="1100" dirty="0" err="1">
                <a:solidFill>
                  <a:srgbClr val="002060"/>
                </a:solidFill>
              </a:rPr>
              <a:t>well</a:t>
            </a:r>
            <a:r>
              <a:rPr lang="es-ES" sz="1100" dirty="0">
                <a:solidFill>
                  <a:srgbClr val="002060"/>
                </a:solidFill>
              </a:rPr>
              <a:t> </a:t>
            </a:r>
            <a:r>
              <a:rPr lang="es-ES" sz="1100" dirty="0" err="1">
                <a:solidFill>
                  <a:srgbClr val="002060"/>
                </a:solidFill>
              </a:rPr>
              <a:t>donejob</a:t>
            </a:r>
            <a:r>
              <a:rPr lang="es-ES" sz="1100" dirty="0">
                <a:solidFill>
                  <a:srgbClr val="002060"/>
                </a:solidFill>
              </a:rPr>
              <a:t>, </a:t>
            </a:r>
            <a:r>
              <a:rPr lang="es-ES" sz="1100" dirty="0" err="1">
                <a:solidFill>
                  <a:srgbClr val="002060"/>
                </a:solidFill>
              </a:rPr>
              <a:t>the</a:t>
            </a:r>
            <a:r>
              <a:rPr lang="es-ES" sz="1100" dirty="0">
                <a:solidFill>
                  <a:srgbClr val="002060"/>
                </a:solidFill>
              </a:rPr>
              <a:t> UPV, and </a:t>
            </a:r>
            <a:r>
              <a:rPr lang="es-ES" sz="1100" dirty="0" err="1">
                <a:solidFill>
                  <a:srgbClr val="002060"/>
                </a:solidFill>
              </a:rPr>
              <a:t>the</a:t>
            </a:r>
            <a:r>
              <a:rPr lang="es-ES" sz="1100" dirty="0">
                <a:solidFill>
                  <a:srgbClr val="002060"/>
                </a:solidFill>
              </a:rPr>
              <a:t> </a:t>
            </a:r>
            <a:r>
              <a:rPr lang="es-ES" sz="1100" dirty="0" err="1">
                <a:solidFill>
                  <a:srgbClr val="002060"/>
                </a:solidFill>
              </a:rPr>
              <a:t>society</a:t>
            </a:r>
            <a:r>
              <a:rPr lang="es-ES" sz="1100" dirty="0">
                <a:solidFill>
                  <a:srgbClr val="002060"/>
                </a:solidFill>
              </a:rPr>
              <a:t>.</a:t>
            </a:r>
          </a:p>
        </p:txBody>
      </p:sp>
      <p:pic>
        <p:nvPicPr>
          <p:cNvPr id="5" name="Imagen 4" descr="Imagen que contiene Logotipo&#10;&#10;El contenido generado por IA puede ser incorrecto.">
            <a:extLst>
              <a:ext uri="{FF2B5EF4-FFF2-40B4-BE49-F238E27FC236}">
                <a16:creationId xmlns:a16="http://schemas.microsoft.com/office/drawing/2014/main" id="{87362913-9E11-0E66-0E11-5A72B9C0203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466896" y="1359268"/>
            <a:ext cx="1200622" cy="450677"/>
          </a:xfrm>
          <a:prstGeom prst="rect">
            <a:avLst/>
          </a:prstGeom>
        </p:spPr>
      </p:pic>
      <p:graphicFrame>
        <p:nvGraphicFramePr>
          <p:cNvPr id="8" name="Tabla 7">
            <a:extLst>
              <a:ext uri="{FF2B5EF4-FFF2-40B4-BE49-F238E27FC236}">
                <a16:creationId xmlns:a16="http://schemas.microsoft.com/office/drawing/2014/main" id="{37B03544-B518-519B-1FA9-ECC6FB8CAB31}"/>
              </a:ext>
            </a:extLst>
          </p:cNvPr>
          <p:cNvGraphicFramePr>
            <a:graphicFrameLocks noGrp="1"/>
          </p:cNvGraphicFramePr>
          <p:nvPr>
            <p:extLst>
              <p:ext uri="{D42A27DB-BD31-4B8C-83A1-F6EECF244321}">
                <p14:modId xmlns:p14="http://schemas.microsoft.com/office/powerpoint/2010/main" val="37078257"/>
              </p:ext>
            </p:extLst>
          </p:nvPr>
        </p:nvGraphicFramePr>
        <p:xfrm>
          <a:off x="531643" y="2319722"/>
          <a:ext cx="5980368" cy="3898198"/>
        </p:xfrm>
        <a:graphic>
          <a:graphicData uri="http://schemas.openxmlformats.org/drawingml/2006/table">
            <a:tbl>
              <a:tblPr firstRow="1" bandRow="1">
                <a:tableStyleId>{72833802-FEF1-4C79-8D5D-14CF1EAF98D9}</a:tableStyleId>
              </a:tblPr>
              <a:tblGrid>
                <a:gridCol w="5980368">
                  <a:extLst>
                    <a:ext uri="{9D8B030D-6E8A-4147-A177-3AD203B41FA5}">
                      <a16:colId xmlns:a16="http://schemas.microsoft.com/office/drawing/2014/main" val="992414580"/>
                    </a:ext>
                  </a:extLst>
                </a:gridCol>
              </a:tblGrid>
              <a:tr h="3898198">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ES" sz="1400" b="1" i="0" u="none" strike="noStrike" dirty="0">
                          <a:solidFill>
                            <a:srgbClr val="002060"/>
                          </a:solidFill>
                          <a:effectLst/>
                          <a:latin typeface="Helvetica" pitchFamily="2" charset="0"/>
                        </a:rPr>
                        <a:t>RESEARCH LINES/CAPABILITIES/FACILITIES</a:t>
                      </a:r>
                    </a:p>
                    <a:p>
                      <a:pPr marL="0" marR="0" indent="0" algn="ctr" defTabSz="914400" rtl="0" eaLnBrk="1" fontAlgn="auto" latinLnBrk="0" hangingPunct="1">
                        <a:lnSpc>
                          <a:spcPct val="100000"/>
                        </a:lnSpc>
                        <a:spcBef>
                          <a:spcPts val="0"/>
                        </a:spcBef>
                        <a:spcAft>
                          <a:spcPts val="0"/>
                        </a:spcAft>
                        <a:buClrTx/>
                        <a:buSzTx/>
                        <a:buFontTx/>
                        <a:buNone/>
                        <a:tabLst/>
                        <a:defRPr/>
                      </a:pPr>
                      <a:endParaRPr lang="es-ES" sz="1400" b="1" i="0" u="none" strike="noStrike" dirty="0">
                        <a:solidFill>
                          <a:srgbClr val="002060"/>
                        </a:solidFill>
                        <a:effectLst/>
                        <a:latin typeface="Helvetica" pitchFamily="2" charset="0"/>
                      </a:endParaRP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400" b="1" i="0" u="none" strike="noStrike" kern="1200" noProof="0" dirty="0">
                          <a:solidFill>
                            <a:srgbClr val="002060"/>
                          </a:solidFill>
                          <a:effectLst/>
                          <a:latin typeface="Helvetica" pitchFamily="2" charset="0"/>
                          <a:ea typeface="+mn-ea"/>
                          <a:cs typeface="+mn-cs"/>
                        </a:rPr>
                        <a:t>Agricultural Economics and Cooperativism</a:t>
                      </a:r>
                    </a:p>
                    <a:p>
                      <a:pPr marL="171450" indent="-171450" algn="l">
                        <a:buFont typeface="Arial" panose="020B0604020202020204" pitchFamily="34" charset="0"/>
                        <a:buChar char="•"/>
                      </a:pPr>
                      <a:r>
                        <a:rPr lang="en-US" sz="1400" b="1" i="0" u="none" strike="noStrike" kern="1200" noProof="0" dirty="0">
                          <a:solidFill>
                            <a:srgbClr val="002060"/>
                          </a:solidFill>
                          <a:effectLst/>
                          <a:latin typeface="Helvetica" pitchFamily="2" charset="0"/>
                          <a:ea typeface="+mn-ea"/>
                          <a:cs typeface="+mn-cs"/>
                        </a:rPr>
                        <a:t>Accounting, Auditing, Taxation, and Public Sector</a:t>
                      </a:r>
                    </a:p>
                    <a:p>
                      <a:pPr marL="171450" indent="-171450" algn="l">
                        <a:buFont typeface="Arial" panose="020B0604020202020204" pitchFamily="34" charset="0"/>
                        <a:buChar char="•"/>
                      </a:pPr>
                      <a:r>
                        <a:rPr lang="en-US" sz="1400" b="1" i="0" u="none" strike="noStrike" kern="1200" noProof="0" dirty="0">
                          <a:solidFill>
                            <a:srgbClr val="002060"/>
                          </a:solidFill>
                          <a:effectLst/>
                          <a:latin typeface="Helvetica" pitchFamily="2" charset="0"/>
                          <a:ea typeface="+mn-ea"/>
                          <a:cs typeface="+mn-cs"/>
                        </a:rPr>
                        <a:t>Law and Business</a:t>
                      </a:r>
                    </a:p>
                    <a:p>
                      <a:pPr marL="171450" indent="-171450" algn="l">
                        <a:buFont typeface="Arial" panose="020B0604020202020204" pitchFamily="34" charset="0"/>
                        <a:buChar char="•"/>
                      </a:pPr>
                      <a:r>
                        <a:rPr lang="en-US" sz="1400" b="1" i="0" u="none" strike="noStrike" kern="1200" noProof="0" dirty="0">
                          <a:solidFill>
                            <a:srgbClr val="002060"/>
                          </a:solidFill>
                          <a:effectLst/>
                          <a:latin typeface="Helvetica" pitchFamily="2" charset="0"/>
                          <a:ea typeface="+mn-ea"/>
                          <a:cs typeface="+mn-cs"/>
                        </a:rPr>
                        <a:t>Entrepreneurship, Innovation, and Social Responsibility</a:t>
                      </a:r>
                      <a:r>
                        <a:rPr lang="en-GB" sz="1400" b="0" i="0" u="none" strike="noStrike" dirty="0">
                          <a:solidFill>
                            <a:srgbClr val="000000"/>
                          </a:solidFill>
                          <a:effectLst/>
                          <a:latin typeface="Helvetica" pitchFamily="2" charset="0"/>
                        </a:rPr>
                        <a:t>​</a:t>
                      </a:r>
                    </a:p>
                    <a:p>
                      <a:pPr algn="ctr" rtl="0" fontAlgn="base">
                        <a:lnSpc>
                          <a:spcPts val="1350"/>
                        </a:lnSpc>
                        <a:buNone/>
                      </a:pPr>
                      <a:endParaRPr lang="en-GB" sz="1400" b="1" i="0" u="none" strike="noStrike" dirty="0">
                        <a:solidFill>
                          <a:srgbClr val="002060"/>
                        </a:solidFill>
                        <a:effectLst/>
                        <a:latin typeface="Helvetica" pitchFamily="2" charset="0"/>
                      </a:endParaRPr>
                    </a:p>
                    <a:p>
                      <a:pPr algn="ctr" rtl="0" fontAlgn="base">
                        <a:lnSpc>
                          <a:spcPts val="1350"/>
                        </a:lnSpc>
                        <a:buNone/>
                      </a:pPr>
                      <a:endParaRPr lang="en-GB" sz="1400" b="1" i="0" u="none" strike="noStrike" dirty="0">
                        <a:solidFill>
                          <a:srgbClr val="002060"/>
                        </a:solidFill>
                        <a:effectLst/>
                        <a:latin typeface="Helvetica" pitchFamily="2" charset="0"/>
                      </a:endParaRPr>
                    </a:p>
                    <a:p>
                      <a:pPr algn="l" rtl="0" fontAlgn="base">
                        <a:lnSpc>
                          <a:spcPts val="1350"/>
                        </a:lnSpc>
                        <a:buNone/>
                      </a:pPr>
                      <a:r>
                        <a:rPr lang="en-GB" sz="1400" b="1" i="0" u="none" strike="noStrike" dirty="0">
                          <a:solidFill>
                            <a:srgbClr val="002060"/>
                          </a:solidFill>
                          <a:effectLst/>
                          <a:latin typeface="Helvetica" pitchFamily="2" charset="0"/>
                        </a:rPr>
                        <a:t>MASTER-PHD PROGRAMS</a:t>
                      </a:r>
                      <a:endParaRPr lang="en-US" sz="1400" b="0" i="0" u="none" strike="noStrike" dirty="0">
                        <a:solidFill>
                          <a:srgbClr val="000000"/>
                        </a:solidFill>
                        <a:effectLst/>
                        <a:latin typeface="Helvetica" pitchFamily="2" charset="0"/>
                      </a:endParaRPr>
                    </a:p>
                    <a:p>
                      <a:pPr marL="0" algn="ctr" defTabSz="914400" rtl="0" eaLnBrk="1" latinLnBrk="0" hangingPunct="1"/>
                      <a:endParaRPr lang="en-US" sz="1400" b="1" i="0" u="none" strike="noStrike" kern="1200" dirty="0">
                        <a:solidFill>
                          <a:srgbClr val="002060"/>
                        </a:solidFill>
                        <a:effectLst/>
                        <a:latin typeface="Helvetica" pitchFamily="2" charset="0"/>
                        <a:ea typeface="+mn-ea"/>
                        <a:cs typeface="+mn-cs"/>
                      </a:endParaRPr>
                    </a:p>
                    <a:p>
                      <a:pPr marL="171450" indent="-171450" algn="l" defTabSz="914400" rtl="0" eaLnBrk="1" latinLnBrk="0" hangingPunct="1">
                        <a:buFont typeface="Arial" panose="020B0604020202020204" pitchFamily="34" charset="0"/>
                        <a:buChar char="•"/>
                      </a:pPr>
                      <a:r>
                        <a:rPr lang="en-US" sz="1400" b="1" i="0" u="none" strike="noStrike" kern="1200" dirty="0">
                          <a:solidFill>
                            <a:srgbClr val="002060"/>
                          </a:solidFill>
                          <a:effectLst/>
                          <a:latin typeface="Helvetica" pitchFamily="2" charset="0"/>
                          <a:ea typeface="+mn-ea"/>
                          <a:cs typeface="+mn-cs"/>
                        </a:rPr>
                        <a:t>Master in Agrifood Business Management and Marketing – MBA</a:t>
                      </a:r>
                    </a:p>
                    <a:p>
                      <a:pPr marL="171450" indent="-171450" algn="l" defTabSz="914400" rtl="0" eaLnBrk="1" latinLnBrk="0" hangingPunct="1">
                        <a:buFont typeface="Arial" panose="020B0604020202020204" pitchFamily="34" charset="0"/>
                        <a:buChar char="•"/>
                      </a:pPr>
                      <a:r>
                        <a:rPr lang="en-US" sz="1400" b="1" i="0" u="none" strike="noStrike" kern="1200" dirty="0">
                          <a:solidFill>
                            <a:srgbClr val="002060"/>
                          </a:solidFill>
                          <a:effectLst/>
                          <a:latin typeface="Helvetica" pitchFamily="2" charset="0"/>
                          <a:ea typeface="+mn-ea"/>
                          <a:cs typeface="+mn-cs"/>
                        </a:rPr>
                        <a:t>Master in Agrifood Cooperative Management – MBA</a:t>
                      </a:r>
                    </a:p>
                    <a:p>
                      <a:pPr marL="171450" indent="-171450" algn="l" defTabSz="914400" rtl="0" eaLnBrk="1" latinLnBrk="0" hangingPunct="1">
                        <a:buFont typeface="Arial" panose="020B0604020202020204" pitchFamily="34" charset="0"/>
                        <a:buChar char="•"/>
                      </a:pPr>
                      <a:r>
                        <a:rPr lang="en-US" sz="1400" b="1" i="0" u="none" strike="noStrike" kern="1200" dirty="0">
                          <a:solidFill>
                            <a:srgbClr val="002060"/>
                          </a:solidFill>
                          <a:effectLst/>
                          <a:latin typeface="Helvetica" pitchFamily="2" charset="0"/>
                          <a:ea typeface="+mn-ea"/>
                          <a:cs typeface="+mn-cs"/>
                        </a:rPr>
                        <a:t>Master in Business Management and Digital Transformation</a:t>
                      </a:r>
                    </a:p>
                    <a:p>
                      <a:pPr marL="171450" indent="-171450" algn="l" defTabSz="914400" rtl="0" eaLnBrk="1" latinLnBrk="0" hangingPunct="1">
                        <a:buFont typeface="Arial" panose="020B0604020202020204" pitchFamily="34" charset="0"/>
                        <a:buChar char="•"/>
                      </a:pPr>
                      <a:r>
                        <a:rPr lang="en-US" sz="1400" b="1" i="0" u="none" strike="noStrike" kern="1200" dirty="0">
                          <a:solidFill>
                            <a:srgbClr val="002060"/>
                          </a:solidFill>
                          <a:effectLst/>
                          <a:latin typeface="Helvetica" pitchFamily="2" charset="0"/>
                          <a:ea typeface="+mn-ea"/>
                          <a:cs typeface="+mn-cs"/>
                        </a:rPr>
                        <a:t>Master in Business Management and Strategic Planning – MBA</a:t>
                      </a:r>
                      <a:endParaRPr lang="es-ES" sz="1400" b="1" i="0" u="none" strike="noStrike" kern="1200" dirty="0">
                        <a:solidFill>
                          <a:srgbClr val="002060"/>
                        </a:solidFill>
                        <a:effectLst/>
                        <a:latin typeface="Helvetica" pitchFamily="2" charset="0"/>
                        <a:ea typeface="+mn-ea"/>
                        <a:cs typeface="+mn-cs"/>
                      </a:endParaRPr>
                    </a:p>
                  </a:txBody>
                  <a:tcPr anchor="ctr">
                    <a:lnL w="12700" cap="flat" cmpd="sng" algn="ctr">
                      <a:solidFill>
                        <a:srgbClr val="C00000"/>
                      </a:solidFill>
                      <a:prstDash val="solid"/>
                      <a:round/>
                      <a:headEnd type="none" w="med" len="med"/>
                      <a:tailEnd type="none" w="med" len="med"/>
                    </a:lnL>
                    <a:lnR w="12700" cap="flat" cmpd="sng" algn="ctr">
                      <a:solidFill>
                        <a:srgbClr val="C00000"/>
                      </a:solidFill>
                      <a:prstDash val="solid"/>
                      <a:round/>
                      <a:headEnd type="none" w="med" len="med"/>
                      <a:tailEnd type="none" w="med" len="med"/>
                    </a:lnR>
                    <a:lnT w="12700" cap="flat" cmpd="sng" algn="ctr">
                      <a:solidFill>
                        <a:srgbClr val="C00000"/>
                      </a:solidFill>
                      <a:prstDash val="solid"/>
                      <a:round/>
                      <a:headEnd type="none" w="med" len="med"/>
                      <a:tailEnd type="none" w="med" len="med"/>
                    </a:lnT>
                    <a:lnB w="12700" cap="flat" cmpd="sng" algn="ctr">
                      <a:solidFill>
                        <a:srgbClr val="C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279787156"/>
                  </a:ext>
                </a:extLst>
              </a:tr>
            </a:tbl>
          </a:graphicData>
        </a:graphic>
      </p:graphicFrame>
      <p:sp>
        <p:nvSpPr>
          <p:cNvPr id="15" name="Rectangle: Top Corners Rounded 13">
            <a:extLst>
              <a:ext uri="{FF2B5EF4-FFF2-40B4-BE49-F238E27FC236}">
                <a16:creationId xmlns:a16="http://schemas.microsoft.com/office/drawing/2014/main" id="{2F21B2FF-5BBF-46B8-9E6A-71CA3F2FCBCE}"/>
              </a:ext>
            </a:extLst>
          </p:cNvPr>
          <p:cNvSpPr/>
          <p:nvPr/>
        </p:nvSpPr>
        <p:spPr>
          <a:xfrm rot="5400000">
            <a:off x="5836443" y="-3540054"/>
            <a:ext cx="731399" cy="7956811"/>
          </a:xfrm>
          <a:prstGeom prst="round2SameRect">
            <a:avLst/>
          </a:prstGeom>
          <a:solidFill>
            <a:srgbClr val="4EC7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latin typeface="+mj-lt"/>
            </a:endParaRPr>
          </a:p>
        </p:txBody>
      </p:sp>
      <p:sp>
        <p:nvSpPr>
          <p:cNvPr id="16" name="Rectángulo 3">
            <a:extLst>
              <a:ext uri="{FF2B5EF4-FFF2-40B4-BE49-F238E27FC236}">
                <a16:creationId xmlns:a16="http://schemas.microsoft.com/office/drawing/2014/main" id="{41795F56-5941-4B63-8493-5666DD8261FF}"/>
              </a:ext>
            </a:extLst>
          </p:cNvPr>
          <p:cNvSpPr/>
          <p:nvPr/>
        </p:nvSpPr>
        <p:spPr>
          <a:xfrm>
            <a:off x="2200295" y="65131"/>
            <a:ext cx="7980254" cy="738664"/>
          </a:xfrm>
          <a:prstGeom prst="rect">
            <a:avLst/>
          </a:prstGeom>
        </p:spPr>
        <p:txBody>
          <a:bodyPr wrap="square">
            <a:spAutoFit/>
          </a:bodyPr>
          <a:lstStyle/>
          <a:p>
            <a:r>
              <a:rPr lang="en-US" sz="2400" b="1" noProof="0" dirty="0">
                <a:solidFill>
                  <a:srgbClr val="002060"/>
                </a:solidFill>
                <a:latin typeface="+mj-lt"/>
                <a:ea typeface="+mj-ea"/>
                <a:cs typeface="+mj-cs"/>
              </a:rPr>
              <a:t>Research Center in Business Management</a:t>
            </a:r>
            <a:r>
              <a:rPr lang="es-ES" sz="2400" b="1" noProof="0" dirty="0">
                <a:solidFill>
                  <a:srgbClr val="002060"/>
                </a:solidFill>
                <a:latin typeface="+mj-lt"/>
                <a:ea typeface="+mj-ea"/>
                <a:cs typeface="+mj-cs"/>
              </a:rPr>
              <a:t> </a:t>
            </a:r>
            <a:r>
              <a:rPr lang="es-ES" sz="2400" b="1" dirty="0">
                <a:solidFill>
                  <a:srgbClr val="002060"/>
                </a:solidFill>
                <a:latin typeface="+mj-lt"/>
                <a:ea typeface="+mj-ea"/>
                <a:cs typeface="+mj-cs"/>
              </a:rPr>
              <a:t>(CEGEA) </a:t>
            </a:r>
          </a:p>
          <a:p>
            <a:r>
              <a:rPr lang="es-ES" sz="1800" dirty="0">
                <a:solidFill>
                  <a:srgbClr val="002060"/>
                </a:solidFill>
                <a:latin typeface="+mj-lt"/>
                <a:ea typeface="+mj-ea"/>
                <a:cs typeface="+mj-cs"/>
                <a:hlinkClick r:id="rId7">
                  <a:extLst>
                    <a:ext uri="{A12FA001-AC4F-418D-AE19-62706E023703}">
                      <ahyp:hlinkClr xmlns:ahyp="http://schemas.microsoft.com/office/drawing/2018/hyperlinkcolor" val="tx"/>
                    </a:ext>
                  </a:extLst>
                </a:hlinkClick>
              </a:rPr>
              <a:t>www.cegea.upv.es</a:t>
            </a:r>
            <a:r>
              <a:rPr lang="es-ES" sz="1800" dirty="0">
                <a:solidFill>
                  <a:srgbClr val="002060"/>
                </a:solidFill>
                <a:latin typeface="+mj-lt"/>
                <a:ea typeface="+mj-ea"/>
                <a:cs typeface="+mj-cs"/>
              </a:rPr>
              <a:t> </a:t>
            </a:r>
          </a:p>
        </p:txBody>
      </p:sp>
      <p:sp>
        <p:nvSpPr>
          <p:cNvPr id="17" name="Rectángulo 16">
            <a:extLst>
              <a:ext uri="{FF2B5EF4-FFF2-40B4-BE49-F238E27FC236}">
                <a16:creationId xmlns:a16="http://schemas.microsoft.com/office/drawing/2014/main" id="{82813028-5A5A-4741-A787-E31E42C55367}"/>
              </a:ext>
            </a:extLst>
          </p:cNvPr>
          <p:cNvSpPr/>
          <p:nvPr/>
        </p:nvSpPr>
        <p:spPr>
          <a:xfrm>
            <a:off x="2235708" y="833148"/>
            <a:ext cx="7944840" cy="523220"/>
          </a:xfrm>
          <a:prstGeom prst="rect">
            <a:avLst/>
          </a:prstGeom>
        </p:spPr>
        <p:txBody>
          <a:bodyPr wrap="square">
            <a:spAutoFit/>
          </a:bodyPr>
          <a:lstStyle/>
          <a:p>
            <a:r>
              <a:rPr lang="es-ES" sz="1400" b="1" dirty="0">
                <a:solidFill>
                  <a:srgbClr val="0070C0"/>
                </a:solidFill>
                <a:latin typeface="Helvetica" panose="020B0604020202020204" pitchFamily="34" charset="0"/>
                <a:cs typeface="Helvetica" panose="020B0604020202020204" pitchFamily="34" charset="0"/>
              </a:rPr>
              <a:t>Director: </a:t>
            </a:r>
            <a:r>
              <a:rPr lang="es-ES" sz="1400" dirty="0">
                <a:solidFill>
                  <a:srgbClr val="0070C0"/>
                </a:solidFill>
                <a:latin typeface="Helvetica" panose="020B0604020202020204" pitchFamily="34" charset="0"/>
                <a:cs typeface="Helvetica" panose="020B0604020202020204" pitchFamily="34" charset="0"/>
              </a:rPr>
              <a:t>Felipe Palau Ramírez (</a:t>
            </a:r>
            <a:r>
              <a:rPr lang="es-ES" sz="1400" dirty="0">
                <a:solidFill>
                  <a:srgbClr val="0070C0"/>
                </a:solidFill>
                <a:latin typeface="Helvetica" panose="020B0604020202020204" pitchFamily="34" charset="0"/>
                <a:cs typeface="Helvetica" panose="020B0604020202020204" pitchFamily="34" charset="0"/>
                <a:hlinkClick r:id="rId8"/>
              </a:rPr>
              <a:t>fpalau@upv.es</a:t>
            </a:r>
            <a:r>
              <a:rPr lang="es-ES" sz="1400" dirty="0">
                <a:solidFill>
                  <a:srgbClr val="0070C0"/>
                </a:solidFill>
                <a:latin typeface="Helvetica" panose="020B0604020202020204" pitchFamily="34" charset="0"/>
                <a:cs typeface="Helvetica" panose="020B0604020202020204" pitchFamily="34" charset="0"/>
              </a:rPr>
              <a:t>)       </a:t>
            </a:r>
            <a:r>
              <a:rPr lang="es-ES" sz="1400" b="1" dirty="0" err="1">
                <a:solidFill>
                  <a:srgbClr val="0070C0"/>
                </a:solidFill>
                <a:latin typeface="Helvetica" panose="020B0604020202020204" pitchFamily="34" charset="0"/>
                <a:cs typeface="Helvetica" panose="020B0604020202020204" pitchFamily="34" charset="0"/>
              </a:rPr>
              <a:t>Secretary</a:t>
            </a:r>
            <a:r>
              <a:rPr lang="es-ES" sz="1400" b="1" dirty="0">
                <a:solidFill>
                  <a:srgbClr val="0070C0"/>
                </a:solidFill>
                <a:latin typeface="Helvetica" panose="020B0604020202020204" pitchFamily="34" charset="0"/>
                <a:cs typeface="Helvetica" panose="020B0604020202020204" pitchFamily="34" charset="0"/>
              </a:rPr>
              <a:t>: </a:t>
            </a:r>
            <a:r>
              <a:rPr lang="es-ES" sz="1400" dirty="0">
                <a:solidFill>
                  <a:srgbClr val="0070C0"/>
                </a:solidFill>
                <a:latin typeface="Helvetica" panose="020B0604020202020204" pitchFamily="34" charset="0"/>
                <a:cs typeface="Helvetica" panose="020B0604020202020204" pitchFamily="34" charset="0"/>
              </a:rPr>
              <a:t>Erasmo I. López (</a:t>
            </a:r>
            <a:r>
              <a:rPr lang="es-ES" sz="1400" dirty="0">
                <a:solidFill>
                  <a:srgbClr val="0070C0"/>
                </a:solidFill>
                <a:latin typeface="Helvetica" panose="020B0604020202020204" pitchFamily="34" charset="0"/>
                <a:cs typeface="Helvetica" panose="020B0604020202020204" pitchFamily="34" charset="0"/>
                <a:hlinkClick r:id="rId9"/>
              </a:rPr>
              <a:t>erlobe@upv.es</a:t>
            </a:r>
            <a:r>
              <a:rPr lang="es-ES" sz="1400" dirty="0">
                <a:solidFill>
                  <a:srgbClr val="0070C0"/>
                </a:solidFill>
                <a:latin typeface="Helvetica" panose="020B0604020202020204" pitchFamily="34" charset="0"/>
                <a:cs typeface="Helvetica" panose="020B0604020202020204" pitchFamily="34" charset="0"/>
              </a:rPr>
              <a:t>) </a:t>
            </a:r>
          </a:p>
          <a:p>
            <a:endParaRPr lang="es-ES" sz="1400" b="1" i="1" u="sng" dirty="0">
              <a:solidFill>
                <a:srgbClr val="0070C0"/>
              </a:solidFill>
              <a:latin typeface="Helvetica" panose="020B0604020202020204" pitchFamily="34" charset="0"/>
              <a:cs typeface="Helvetica" panose="020B0604020202020204" pitchFamily="34" charset="0"/>
            </a:endParaRPr>
          </a:p>
        </p:txBody>
      </p:sp>
      <p:pic>
        <p:nvPicPr>
          <p:cNvPr id="18" name="Google Shape;58;p13">
            <a:extLst>
              <a:ext uri="{FF2B5EF4-FFF2-40B4-BE49-F238E27FC236}">
                <a16:creationId xmlns:a16="http://schemas.microsoft.com/office/drawing/2014/main" id="{9DBF0A9D-7B35-4999-A0F0-570202D13F63}"/>
              </a:ext>
            </a:extLst>
          </p:cNvPr>
          <p:cNvPicPr preferRelativeResize="0"/>
          <p:nvPr/>
        </p:nvPicPr>
        <p:blipFill>
          <a:blip r:embed="rId10">
            <a:extLst>
              <a:ext uri="{28A0092B-C50C-407E-A947-70E740481C1C}">
                <a14:useLocalDpi xmlns:a14="http://schemas.microsoft.com/office/drawing/2010/main" val="0"/>
              </a:ext>
            </a:extLst>
          </a:blip>
          <a:srcRect/>
          <a:stretch/>
        </p:blipFill>
        <p:spPr>
          <a:xfrm>
            <a:off x="-59813" y="8104"/>
            <a:ext cx="2283551" cy="825044"/>
          </a:xfrm>
          <a:prstGeom prst="rect">
            <a:avLst/>
          </a:prstGeom>
          <a:noFill/>
          <a:ln>
            <a:noFill/>
          </a:ln>
        </p:spPr>
      </p:pic>
      <p:pic>
        <p:nvPicPr>
          <p:cNvPr id="19" name="Picture 5" descr="A blue and yellow logo&#10;&#10;AI-generated content may be incorrect.">
            <a:extLst>
              <a:ext uri="{FF2B5EF4-FFF2-40B4-BE49-F238E27FC236}">
                <a16:creationId xmlns:a16="http://schemas.microsoft.com/office/drawing/2014/main" id="{221F14DB-2E80-4F9E-A0A3-5FABFEEDB810}"/>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10431812" y="72652"/>
            <a:ext cx="1635559" cy="1107996"/>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35404512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A3829C-A39A-89EB-0DA3-4F849C6C2831}"/>
            </a:ext>
          </a:extLst>
        </p:cNvPr>
        <p:cNvGrpSpPr/>
        <p:nvPr/>
      </p:nvGrpSpPr>
      <p:grpSpPr>
        <a:xfrm>
          <a:off x="0" y="0"/>
          <a:ext cx="0" cy="0"/>
          <a:chOff x="0" y="0"/>
          <a:chExt cx="0" cy="0"/>
        </a:xfrm>
      </p:grpSpPr>
      <p:sp>
        <p:nvSpPr>
          <p:cNvPr id="40" name="Rectángulo 39">
            <a:extLst>
              <a:ext uri="{FF2B5EF4-FFF2-40B4-BE49-F238E27FC236}">
                <a16:creationId xmlns:a16="http://schemas.microsoft.com/office/drawing/2014/main" id="{3FE2A4B8-D952-B588-69A1-AD4BA1DBC813}"/>
              </a:ext>
            </a:extLst>
          </p:cNvPr>
          <p:cNvSpPr/>
          <p:nvPr/>
        </p:nvSpPr>
        <p:spPr bwMode="auto">
          <a:xfrm>
            <a:off x="2011451" y="108745"/>
            <a:ext cx="188843" cy="550581"/>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r" defTabSz="914400" rtl="0" eaLnBrk="0" fontAlgn="base" latinLnBrk="0" hangingPunct="0">
              <a:lnSpc>
                <a:spcPct val="100000"/>
              </a:lnSpc>
              <a:spcBef>
                <a:spcPct val="0"/>
              </a:spcBef>
              <a:spcAft>
                <a:spcPct val="0"/>
              </a:spcAft>
              <a:buClrTx/>
              <a:buSzTx/>
              <a:buFontTx/>
              <a:buNone/>
              <a:tabLst/>
              <a:defRPr/>
            </a:pPr>
            <a:endParaRPr kumimoji="0" lang="es-ES" sz="2000" b="1" i="0" u="none" strike="noStrike" kern="1200" cap="none" spc="0" normalizeH="0" baseline="0" noProof="0">
              <a:ln>
                <a:noFill/>
              </a:ln>
              <a:solidFill>
                <a:prstClr val="black"/>
              </a:solidFill>
              <a:effectLst/>
              <a:uLnTx/>
              <a:uFillTx/>
              <a:latin typeface="Times New Roman" pitchFamily="18" charset="0"/>
              <a:ea typeface="+mn-ea"/>
              <a:cs typeface="+mn-cs"/>
            </a:endParaRPr>
          </a:p>
        </p:txBody>
      </p:sp>
      <p:pic>
        <p:nvPicPr>
          <p:cNvPr id="42" name="Imagen 41">
            <a:extLst>
              <a:ext uri="{FF2B5EF4-FFF2-40B4-BE49-F238E27FC236}">
                <a16:creationId xmlns:a16="http://schemas.microsoft.com/office/drawing/2014/main" id="{C1D65084-E04E-C52D-FD60-234955E706A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4754" y="1295399"/>
            <a:ext cx="6665646" cy="5111187"/>
          </a:xfrm>
          <a:prstGeom prst="rect">
            <a:avLst/>
          </a:prstGeom>
        </p:spPr>
      </p:pic>
      <p:grpSp>
        <p:nvGrpSpPr>
          <p:cNvPr id="43" name="Grupo 42">
            <a:extLst>
              <a:ext uri="{FF2B5EF4-FFF2-40B4-BE49-F238E27FC236}">
                <a16:creationId xmlns:a16="http://schemas.microsoft.com/office/drawing/2014/main" id="{B0846D68-5222-6BD3-03DA-CE6AEEAD73C4}"/>
              </a:ext>
            </a:extLst>
          </p:cNvPr>
          <p:cNvGrpSpPr/>
          <p:nvPr/>
        </p:nvGrpSpPr>
        <p:grpSpPr>
          <a:xfrm>
            <a:off x="348885" y="1295398"/>
            <a:ext cx="6661515" cy="5111187"/>
            <a:chOff x="819847" y="12651"/>
            <a:chExt cx="3866148" cy="6364707"/>
          </a:xfrm>
        </p:grpSpPr>
        <p:sp>
          <p:nvSpPr>
            <p:cNvPr id="46" name="Rectangle 7">
              <a:extLst>
                <a:ext uri="{FF2B5EF4-FFF2-40B4-BE49-F238E27FC236}">
                  <a16:creationId xmlns:a16="http://schemas.microsoft.com/office/drawing/2014/main" id="{4D841FB8-E8DF-C2DB-6653-6D3A98595104}"/>
                </a:ext>
              </a:extLst>
            </p:cNvPr>
            <p:cNvSpPr/>
            <p:nvPr/>
          </p:nvSpPr>
          <p:spPr>
            <a:xfrm>
              <a:off x="819847" y="12651"/>
              <a:ext cx="3866148" cy="6364707"/>
            </a:xfrm>
            <a:prstGeom prst="rect">
              <a:avLst/>
            </a:prstGeom>
            <a:solidFill>
              <a:srgbClr val="4EC7E7">
                <a:alpha val="6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ptos Display" panose="02110004020202020204"/>
                <a:ea typeface="+mn-ea"/>
                <a:cs typeface="+mn-cs"/>
              </a:endParaRPr>
            </a:p>
          </p:txBody>
        </p:sp>
        <p:pic>
          <p:nvPicPr>
            <p:cNvPr id="45" name="Imagen 44">
              <a:extLst>
                <a:ext uri="{FF2B5EF4-FFF2-40B4-BE49-F238E27FC236}">
                  <a16:creationId xmlns:a16="http://schemas.microsoft.com/office/drawing/2014/main" id="{069B9762-BC07-CE14-C8DF-107AB04C72AB}"/>
                </a:ext>
              </a:extLst>
            </p:cNvPr>
            <p:cNvPicPr>
              <a:picLocks noChangeAspect="1"/>
            </p:cNvPicPr>
            <p:nvPr/>
          </p:nvPicPr>
          <p:blipFill>
            <a:blip r:embed="rId4"/>
            <a:stretch>
              <a:fillRect/>
            </a:stretch>
          </p:blipFill>
          <p:spPr>
            <a:xfrm>
              <a:off x="2362192" y="164494"/>
              <a:ext cx="633331" cy="633331"/>
            </a:xfrm>
            <a:prstGeom prst="rect">
              <a:avLst/>
            </a:prstGeom>
          </p:spPr>
        </p:pic>
      </p:grpSp>
      <p:sp>
        <p:nvSpPr>
          <p:cNvPr id="24" name="Rectángulo 23">
            <a:extLst>
              <a:ext uri="{FF2B5EF4-FFF2-40B4-BE49-F238E27FC236}">
                <a16:creationId xmlns:a16="http://schemas.microsoft.com/office/drawing/2014/main" id="{F43791F5-3EAD-F661-BB87-C7447C522EFF}"/>
              </a:ext>
            </a:extLst>
          </p:cNvPr>
          <p:cNvSpPr/>
          <p:nvPr/>
        </p:nvSpPr>
        <p:spPr>
          <a:xfrm>
            <a:off x="345278" y="2070435"/>
            <a:ext cx="6413499" cy="4185761"/>
          </a:xfrm>
          <a:prstGeom prst="rect">
            <a:avLst/>
          </a:prstGeom>
          <a:noFill/>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RESEARCH LINES/CAPABILITIES/FACILITIES</a:t>
            </a:r>
          </a:p>
          <a:p>
            <a:pPr marL="180000" lvl="0">
              <a:tabLst>
                <a:tab pos="5416550" algn="l"/>
                <a:tab pos="5772150" algn="l"/>
                <a:tab pos="5907088" algn="l"/>
                <a:tab pos="6215063" algn="l"/>
              </a:tabLst>
              <a:defRPr/>
            </a:pPr>
            <a:endParaRPr lang="es-ES_tradnl" sz="1400" i="1" dirty="0">
              <a:solidFill>
                <a:srgbClr val="002060"/>
              </a:solidFill>
              <a:latin typeface="Helvetica" panose="020B0604020202020204" pitchFamily="34" charset="0"/>
              <a:cs typeface="Helvetica" panose="020B0604020202020204" pitchFamily="34" charset="0"/>
            </a:endParaRPr>
          </a:p>
          <a:p>
            <a:pPr marL="180000">
              <a:tabLst>
                <a:tab pos="5416550" algn="l"/>
                <a:tab pos="5772150" algn="l"/>
                <a:tab pos="5907088" algn="l"/>
                <a:tab pos="6215063" algn="l"/>
              </a:tabLst>
              <a:defRPr/>
            </a:pPr>
            <a:r>
              <a:rPr lang="es-ES" sz="1400" i="1" dirty="0">
                <a:solidFill>
                  <a:srgbClr val="002060"/>
                </a:solidFill>
                <a:latin typeface="Helvetica" panose="020B0604020202020204" pitchFamily="34" charset="0"/>
              </a:rPr>
              <a:t>Mural </a:t>
            </a:r>
            <a:r>
              <a:rPr lang="es-ES" sz="1400" i="1" dirty="0" err="1">
                <a:solidFill>
                  <a:srgbClr val="002060"/>
                </a:solidFill>
                <a:latin typeface="Helvetica" panose="020B0604020202020204" pitchFamily="34" charset="0"/>
              </a:rPr>
              <a:t>painting</a:t>
            </a:r>
            <a:r>
              <a:rPr lang="es-ES" sz="1400" i="1" dirty="0">
                <a:solidFill>
                  <a:srgbClr val="002060"/>
                </a:solidFill>
                <a:latin typeface="Helvetica" panose="020B0604020202020204" pitchFamily="34" charset="0"/>
              </a:rPr>
              <a:t> / </a:t>
            </a:r>
            <a:r>
              <a:rPr lang="es-ES" sz="1400" i="1" dirty="0" err="1">
                <a:solidFill>
                  <a:srgbClr val="002060"/>
                </a:solidFill>
                <a:latin typeface="Helvetica" panose="020B0604020202020204" pitchFamily="34" charset="0"/>
              </a:rPr>
              <a:t>Languages</a:t>
            </a:r>
            <a:r>
              <a:rPr lang="es-ES" sz="1400" i="1" dirty="0">
                <a:solidFill>
                  <a:srgbClr val="002060"/>
                </a:solidFill>
                <a:latin typeface="Helvetica" panose="020B0604020202020204" pitchFamily="34" charset="0"/>
              </a:rPr>
              <a:t>, </a:t>
            </a:r>
            <a:r>
              <a:rPr lang="es-ES" sz="1400" i="1" dirty="0" err="1">
                <a:solidFill>
                  <a:srgbClr val="002060"/>
                </a:solidFill>
                <a:latin typeface="Helvetica" panose="020B0604020202020204" pitchFamily="34" charset="0"/>
              </a:rPr>
              <a:t>techniques</a:t>
            </a:r>
            <a:r>
              <a:rPr lang="es-ES" sz="1400" i="1" dirty="0">
                <a:solidFill>
                  <a:srgbClr val="002060"/>
                </a:solidFill>
                <a:latin typeface="Helvetica" panose="020B0604020202020204" pitchFamily="34" charset="0"/>
              </a:rPr>
              <a:t> and </a:t>
            </a:r>
            <a:r>
              <a:rPr lang="es-ES" sz="1400" i="1" dirty="0" err="1">
                <a:solidFill>
                  <a:srgbClr val="002060"/>
                </a:solidFill>
                <a:latin typeface="Helvetica" panose="020B0604020202020204" pitchFamily="34" charset="0"/>
              </a:rPr>
              <a:t>pictorial</a:t>
            </a:r>
            <a:r>
              <a:rPr lang="es-ES" sz="1400" i="1" dirty="0">
                <a:solidFill>
                  <a:srgbClr val="002060"/>
                </a:solidFill>
                <a:latin typeface="Helvetica" panose="020B0604020202020204" pitchFamily="34" charset="0"/>
              </a:rPr>
              <a:t> </a:t>
            </a:r>
            <a:r>
              <a:rPr lang="es-ES" sz="1400" i="1" dirty="0" err="1">
                <a:solidFill>
                  <a:srgbClr val="002060"/>
                </a:solidFill>
                <a:latin typeface="Helvetica" panose="020B0604020202020204" pitchFamily="34" charset="0"/>
              </a:rPr>
              <a:t>processes</a:t>
            </a:r>
            <a:r>
              <a:rPr lang="es-ES" sz="1400" i="1" dirty="0">
                <a:solidFill>
                  <a:srgbClr val="002060"/>
                </a:solidFill>
                <a:latin typeface="Helvetica" panose="020B0604020202020204" pitchFamily="34" charset="0"/>
              </a:rPr>
              <a:t> / </a:t>
            </a:r>
            <a:r>
              <a:rPr lang="es-ES" sz="1400" i="1" dirty="0" err="1">
                <a:solidFill>
                  <a:srgbClr val="002060"/>
                </a:solidFill>
                <a:latin typeface="Helvetica" panose="020B0604020202020204" pitchFamily="34" charset="0"/>
              </a:rPr>
              <a:t>Graphic</a:t>
            </a:r>
            <a:r>
              <a:rPr lang="es-ES" sz="1400" i="1" dirty="0">
                <a:solidFill>
                  <a:srgbClr val="002060"/>
                </a:solidFill>
                <a:latin typeface="Helvetica" panose="020B0604020202020204" pitchFamily="34" charset="0"/>
              </a:rPr>
              <a:t> </a:t>
            </a:r>
            <a:r>
              <a:rPr lang="es-ES" sz="1400" i="1" dirty="0" err="1">
                <a:solidFill>
                  <a:srgbClr val="002060"/>
                </a:solidFill>
                <a:latin typeface="Helvetica" panose="020B0604020202020204" pitchFamily="34" charset="0"/>
              </a:rPr>
              <a:t>work</a:t>
            </a:r>
            <a:r>
              <a:rPr lang="es-ES" sz="1400" i="1" dirty="0">
                <a:solidFill>
                  <a:srgbClr val="002060"/>
                </a:solidFill>
                <a:latin typeface="Helvetica" panose="020B0604020202020204" pitchFamily="34" charset="0"/>
              </a:rPr>
              <a:t>, </a:t>
            </a:r>
            <a:r>
              <a:rPr lang="es-ES" sz="1400" i="1" dirty="0" err="1">
                <a:solidFill>
                  <a:srgbClr val="002060"/>
                </a:solidFill>
                <a:latin typeface="Helvetica" panose="020B0604020202020204" pitchFamily="34" charset="0"/>
              </a:rPr>
              <a:t>creation</a:t>
            </a:r>
            <a:r>
              <a:rPr lang="es-ES" sz="1400" i="1" dirty="0">
                <a:solidFill>
                  <a:srgbClr val="002060"/>
                </a:solidFill>
                <a:latin typeface="Helvetica" panose="020B0604020202020204" pitchFamily="34" charset="0"/>
              </a:rPr>
              <a:t> and </a:t>
            </a:r>
            <a:r>
              <a:rPr lang="es-ES" sz="1400" i="1" dirty="0" err="1">
                <a:solidFill>
                  <a:srgbClr val="002060"/>
                </a:solidFill>
                <a:latin typeface="Helvetica" panose="020B0604020202020204" pitchFamily="34" charset="0"/>
              </a:rPr>
              <a:t>communication</a:t>
            </a:r>
            <a:r>
              <a:rPr lang="es-ES" sz="1400" i="1" dirty="0">
                <a:solidFill>
                  <a:srgbClr val="002060"/>
                </a:solidFill>
                <a:latin typeface="Helvetica" panose="020B0604020202020204" pitchFamily="34" charset="0"/>
              </a:rPr>
              <a:t> / Cultural </a:t>
            </a:r>
            <a:r>
              <a:rPr lang="es-ES" sz="1400" i="1" dirty="0" err="1">
                <a:solidFill>
                  <a:srgbClr val="002060"/>
                </a:solidFill>
                <a:latin typeface="Helvetica" panose="020B0604020202020204" pitchFamily="34" charset="0"/>
              </a:rPr>
              <a:t>criticism</a:t>
            </a:r>
            <a:r>
              <a:rPr lang="es-ES" sz="1400" i="1" dirty="0">
                <a:solidFill>
                  <a:srgbClr val="002060"/>
                </a:solidFill>
                <a:latin typeface="Helvetica" panose="020B0604020202020204" pitchFamily="34" charset="0"/>
              </a:rPr>
              <a:t>, </a:t>
            </a:r>
            <a:r>
              <a:rPr lang="es-ES" sz="1400" i="1" dirty="0" err="1">
                <a:solidFill>
                  <a:srgbClr val="002060"/>
                </a:solidFill>
                <a:latin typeface="Helvetica" panose="020B0604020202020204" pitchFamily="34" charset="0"/>
              </a:rPr>
              <a:t>ethics</a:t>
            </a:r>
            <a:r>
              <a:rPr lang="es-ES" sz="1400" i="1" dirty="0">
                <a:solidFill>
                  <a:srgbClr val="002060"/>
                </a:solidFill>
                <a:latin typeface="Helvetica" panose="020B0604020202020204" pitchFamily="34" charset="0"/>
              </a:rPr>
              <a:t> </a:t>
            </a:r>
            <a:r>
              <a:rPr lang="es-ES" sz="1400" i="1" dirty="0" err="1">
                <a:solidFill>
                  <a:srgbClr val="002060"/>
                </a:solidFill>
                <a:latin typeface="Helvetica" panose="020B0604020202020204" pitchFamily="34" charset="0"/>
              </a:rPr>
              <a:t>of</a:t>
            </a:r>
            <a:r>
              <a:rPr lang="es-ES" sz="1400" i="1" dirty="0">
                <a:solidFill>
                  <a:srgbClr val="002060"/>
                </a:solidFill>
                <a:latin typeface="Helvetica" panose="020B0604020202020204" pitchFamily="34" charset="0"/>
              </a:rPr>
              <a:t> care and </a:t>
            </a:r>
            <a:r>
              <a:rPr lang="es-ES" sz="1400" i="1" dirty="0" err="1">
                <a:solidFill>
                  <a:srgbClr val="002060"/>
                </a:solidFill>
                <a:latin typeface="Helvetica" panose="020B0604020202020204" pitchFamily="34" charset="0"/>
              </a:rPr>
              <a:t>exhibition</a:t>
            </a:r>
            <a:r>
              <a:rPr lang="es-ES" sz="1400" i="1" dirty="0">
                <a:solidFill>
                  <a:srgbClr val="002060"/>
                </a:solidFill>
                <a:latin typeface="Helvetica" panose="020B0604020202020204" pitchFamily="34" charset="0"/>
              </a:rPr>
              <a:t> </a:t>
            </a:r>
            <a:r>
              <a:rPr lang="es-ES" sz="1400" i="1" dirty="0" err="1">
                <a:solidFill>
                  <a:srgbClr val="002060"/>
                </a:solidFill>
                <a:latin typeface="Helvetica" panose="020B0604020202020204" pitchFamily="34" charset="0"/>
              </a:rPr>
              <a:t>management</a:t>
            </a:r>
            <a:r>
              <a:rPr lang="es-ES" sz="1400" i="1" dirty="0">
                <a:solidFill>
                  <a:srgbClr val="002060"/>
                </a:solidFill>
                <a:latin typeface="Helvetica" panose="020B0604020202020204" pitchFamily="34" charset="0"/>
              </a:rPr>
              <a:t> / Art and </a:t>
            </a:r>
            <a:r>
              <a:rPr lang="es-ES" sz="1400" i="1" dirty="0" err="1">
                <a:solidFill>
                  <a:srgbClr val="002060"/>
                </a:solidFill>
                <a:latin typeface="Helvetica" panose="020B0604020202020204" pitchFamily="34" charset="0"/>
              </a:rPr>
              <a:t>ecology</a:t>
            </a:r>
            <a:r>
              <a:rPr lang="es-ES" sz="1400" i="1" dirty="0">
                <a:solidFill>
                  <a:srgbClr val="002060"/>
                </a:solidFill>
                <a:latin typeface="Helvetica" panose="020B0604020202020204" pitchFamily="34" charset="0"/>
              </a:rPr>
              <a:t>: </a:t>
            </a:r>
            <a:r>
              <a:rPr lang="es-ES" sz="1400" i="1" dirty="0" err="1">
                <a:solidFill>
                  <a:srgbClr val="002060"/>
                </a:solidFill>
                <a:latin typeface="Helvetica" panose="020B0604020202020204" pitchFamily="34" charset="0"/>
              </a:rPr>
              <a:t>project</a:t>
            </a:r>
            <a:r>
              <a:rPr lang="es-ES" sz="1400" i="1" dirty="0">
                <a:solidFill>
                  <a:srgbClr val="002060"/>
                </a:solidFill>
                <a:latin typeface="Helvetica" panose="020B0604020202020204" pitchFamily="34" charset="0"/>
              </a:rPr>
              <a:t> </a:t>
            </a:r>
            <a:r>
              <a:rPr lang="es-ES" sz="1400" i="1" dirty="0" err="1">
                <a:solidFill>
                  <a:srgbClr val="002060"/>
                </a:solidFill>
                <a:latin typeface="Helvetica" panose="020B0604020202020204" pitchFamily="34" charset="0"/>
              </a:rPr>
              <a:t>development</a:t>
            </a:r>
            <a:r>
              <a:rPr lang="es-ES" sz="1400" i="1" dirty="0">
                <a:solidFill>
                  <a:srgbClr val="002060"/>
                </a:solidFill>
                <a:latin typeface="Helvetica" panose="020B0604020202020204" pitchFamily="34" charset="0"/>
              </a:rPr>
              <a:t> </a:t>
            </a:r>
            <a:r>
              <a:rPr lang="es-ES" sz="1400" i="1" dirty="0" err="1">
                <a:solidFill>
                  <a:srgbClr val="002060"/>
                </a:solidFill>
                <a:latin typeface="Helvetica" panose="020B0604020202020204" pitchFamily="34" charset="0"/>
              </a:rPr>
              <a:t>to</a:t>
            </a:r>
            <a:r>
              <a:rPr lang="es-ES" sz="1400" i="1" dirty="0">
                <a:solidFill>
                  <a:srgbClr val="002060"/>
                </a:solidFill>
                <a:latin typeface="Helvetica" panose="020B0604020202020204" pitchFamily="34" charset="0"/>
              </a:rPr>
              <a:t> </a:t>
            </a:r>
            <a:r>
              <a:rPr lang="es-ES" sz="1400" i="1" dirty="0" err="1">
                <a:solidFill>
                  <a:srgbClr val="002060"/>
                </a:solidFill>
                <a:latin typeface="Helvetica" panose="020B0604020202020204" pitchFamily="34" charset="0"/>
              </a:rPr>
              <a:t>increase</a:t>
            </a:r>
            <a:r>
              <a:rPr lang="es-ES" sz="1400" i="1" dirty="0">
                <a:solidFill>
                  <a:srgbClr val="002060"/>
                </a:solidFill>
                <a:latin typeface="Helvetica" panose="020B0604020202020204" pitchFamily="34" charset="0"/>
              </a:rPr>
              <a:t> </a:t>
            </a:r>
            <a:r>
              <a:rPr lang="es-ES" sz="1400" i="1" dirty="0" err="1">
                <a:solidFill>
                  <a:srgbClr val="002060"/>
                </a:solidFill>
                <a:latin typeface="Helvetica" panose="020B0604020202020204" pitchFamily="34" charset="0"/>
              </a:rPr>
              <a:t>environmental</a:t>
            </a:r>
            <a:r>
              <a:rPr lang="es-ES" sz="1400" i="1" dirty="0">
                <a:solidFill>
                  <a:srgbClr val="002060"/>
                </a:solidFill>
                <a:latin typeface="Helvetica" panose="020B0604020202020204" pitchFamily="34" charset="0"/>
              </a:rPr>
              <a:t> </a:t>
            </a:r>
            <a:r>
              <a:rPr lang="es-ES" sz="1400" i="1" dirty="0" err="1">
                <a:solidFill>
                  <a:srgbClr val="002060"/>
                </a:solidFill>
                <a:latin typeface="Helvetica" panose="020B0604020202020204" pitchFamily="34" charset="0"/>
              </a:rPr>
              <a:t>sustainability</a:t>
            </a:r>
            <a:r>
              <a:rPr lang="es-ES" sz="1400" i="1" dirty="0">
                <a:solidFill>
                  <a:srgbClr val="002060"/>
                </a:solidFill>
                <a:latin typeface="Helvetica" panose="020B0604020202020204" pitchFamily="34" charset="0"/>
              </a:rPr>
              <a:t> / Creative </a:t>
            </a:r>
            <a:r>
              <a:rPr lang="es-ES" sz="1400" i="1" dirty="0" err="1">
                <a:solidFill>
                  <a:srgbClr val="002060"/>
                </a:solidFill>
                <a:latin typeface="Helvetica" panose="020B0604020202020204" pitchFamily="34" charset="0"/>
              </a:rPr>
              <a:t>design</a:t>
            </a:r>
            <a:r>
              <a:rPr lang="es-ES" sz="1400" i="1" dirty="0">
                <a:solidFill>
                  <a:srgbClr val="002060"/>
                </a:solidFill>
                <a:latin typeface="Helvetica" panose="020B0604020202020204" pitchFamily="34" charset="0"/>
              </a:rPr>
              <a:t> and </a:t>
            </a:r>
            <a:r>
              <a:rPr lang="es-ES" sz="1400" i="1" dirty="0" err="1">
                <a:solidFill>
                  <a:srgbClr val="002060"/>
                </a:solidFill>
                <a:latin typeface="Helvetica" panose="020B0604020202020204" pitchFamily="34" charset="0"/>
              </a:rPr>
              <a:t>graphic</a:t>
            </a:r>
            <a:r>
              <a:rPr lang="es-ES" sz="1400" i="1" dirty="0">
                <a:solidFill>
                  <a:srgbClr val="002060"/>
                </a:solidFill>
                <a:latin typeface="Helvetica" panose="020B0604020202020204" pitchFamily="34" charset="0"/>
              </a:rPr>
              <a:t> </a:t>
            </a:r>
            <a:r>
              <a:rPr lang="es-ES" sz="1400" i="1" dirty="0" err="1">
                <a:solidFill>
                  <a:srgbClr val="002060"/>
                </a:solidFill>
                <a:latin typeface="Helvetica" panose="020B0604020202020204" pitchFamily="34" charset="0"/>
              </a:rPr>
              <a:t>illustration</a:t>
            </a:r>
            <a:r>
              <a:rPr lang="es-ES" sz="1400" i="1" dirty="0">
                <a:solidFill>
                  <a:srgbClr val="002060"/>
                </a:solidFill>
                <a:latin typeface="Helvetica" panose="020B0604020202020204" pitchFamily="34" charset="0"/>
              </a:rPr>
              <a:t> / </a:t>
            </a:r>
            <a:r>
              <a:rPr lang="es-ES" sz="1400" i="1" dirty="0" err="1">
                <a:solidFill>
                  <a:srgbClr val="002060"/>
                </a:solidFill>
                <a:latin typeface="Helvetica" panose="020B0604020202020204" pitchFamily="34" charset="0"/>
              </a:rPr>
              <a:t>Augmented</a:t>
            </a:r>
            <a:r>
              <a:rPr lang="es-ES" sz="1400" i="1" dirty="0">
                <a:solidFill>
                  <a:srgbClr val="002060"/>
                </a:solidFill>
                <a:latin typeface="Helvetica" panose="020B0604020202020204" pitchFamily="34" charset="0"/>
              </a:rPr>
              <a:t> </a:t>
            </a:r>
            <a:r>
              <a:rPr lang="es-ES" sz="1400" i="1" dirty="0" err="1">
                <a:solidFill>
                  <a:srgbClr val="002060"/>
                </a:solidFill>
                <a:latin typeface="Helvetica" panose="020B0604020202020204" pitchFamily="34" charset="0"/>
              </a:rPr>
              <a:t>reality</a:t>
            </a:r>
            <a:r>
              <a:rPr lang="es-ES" sz="1400" i="1" dirty="0">
                <a:solidFill>
                  <a:srgbClr val="002060"/>
                </a:solidFill>
                <a:latin typeface="Helvetica" panose="020B0604020202020204" pitchFamily="34" charset="0"/>
              </a:rPr>
              <a:t>: New </a:t>
            </a:r>
            <a:r>
              <a:rPr lang="es-ES" sz="1400" i="1" dirty="0" err="1">
                <a:solidFill>
                  <a:srgbClr val="002060"/>
                </a:solidFill>
                <a:latin typeface="Helvetica" panose="020B0604020202020204" pitchFamily="34" charset="0"/>
              </a:rPr>
              <a:t>tools</a:t>
            </a:r>
            <a:r>
              <a:rPr lang="es-ES" sz="1400" i="1" dirty="0">
                <a:solidFill>
                  <a:srgbClr val="002060"/>
                </a:solidFill>
                <a:latin typeface="Helvetica" panose="020B0604020202020204" pitchFamily="34" charset="0"/>
              </a:rPr>
              <a:t> </a:t>
            </a:r>
            <a:r>
              <a:rPr lang="es-ES" sz="1400" i="1" dirty="0" err="1">
                <a:solidFill>
                  <a:srgbClr val="002060"/>
                </a:solidFill>
                <a:latin typeface="Helvetica" panose="020B0604020202020204" pitchFamily="34" charset="0"/>
              </a:rPr>
              <a:t>to</a:t>
            </a:r>
            <a:r>
              <a:rPr lang="es-ES" sz="1400" i="1" dirty="0">
                <a:solidFill>
                  <a:srgbClr val="002060"/>
                </a:solidFill>
                <a:latin typeface="Helvetica" panose="020B0604020202020204" pitchFamily="34" charset="0"/>
              </a:rPr>
              <a:t> </a:t>
            </a:r>
            <a:r>
              <a:rPr lang="es-ES" sz="1400" i="1" dirty="0" err="1">
                <a:solidFill>
                  <a:srgbClr val="002060"/>
                </a:solidFill>
                <a:latin typeface="Helvetica" panose="020B0604020202020204" pitchFamily="34" charset="0"/>
              </a:rPr>
              <a:t>improve</a:t>
            </a:r>
            <a:r>
              <a:rPr lang="es-ES" sz="1400" i="1" dirty="0">
                <a:solidFill>
                  <a:srgbClr val="002060"/>
                </a:solidFill>
                <a:latin typeface="Helvetica" panose="020B0604020202020204" pitchFamily="34" charset="0"/>
              </a:rPr>
              <a:t> </a:t>
            </a:r>
            <a:r>
              <a:rPr lang="es-ES" sz="1400" i="1" dirty="0" err="1">
                <a:solidFill>
                  <a:srgbClr val="002060"/>
                </a:solidFill>
                <a:latin typeface="Helvetica" panose="020B0604020202020204" pitchFamily="34" charset="0"/>
              </a:rPr>
              <a:t>the</a:t>
            </a:r>
            <a:r>
              <a:rPr lang="es-ES" sz="1400" i="1" dirty="0">
                <a:solidFill>
                  <a:srgbClr val="002060"/>
                </a:solidFill>
                <a:latin typeface="Helvetica" panose="020B0604020202020204" pitchFamily="34" charset="0"/>
              </a:rPr>
              <a:t> </a:t>
            </a:r>
            <a:r>
              <a:rPr lang="es-ES" sz="1400" i="1" dirty="0" err="1">
                <a:solidFill>
                  <a:srgbClr val="002060"/>
                </a:solidFill>
                <a:latin typeface="Helvetica" panose="020B0604020202020204" pitchFamily="34" charset="0"/>
              </a:rPr>
              <a:t>visitor</a:t>
            </a:r>
            <a:r>
              <a:rPr lang="es-ES" sz="1400" i="1" dirty="0">
                <a:solidFill>
                  <a:srgbClr val="002060"/>
                </a:solidFill>
                <a:latin typeface="Helvetica" panose="020B0604020202020204" pitchFamily="34" charset="0"/>
              </a:rPr>
              <a:t> </a:t>
            </a:r>
            <a:r>
              <a:rPr lang="es-ES" sz="1400" i="1" dirty="0" err="1">
                <a:solidFill>
                  <a:srgbClr val="002060"/>
                </a:solidFill>
                <a:latin typeface="Helvetica" panose="020B0604020202020204" pitchFamily="34" charset="0"/>
              </a:rPr>
              <a:t>experience</a:t>
            </a:r>
            <a:r>
              <a:rPr lang="es-ES" sz="1400" i="1" dirty="0">
                <a:solidFill>
                  <a:srgbClr val="002060"/>
                </a:solidFill>
                <a:latin typeface="Helvetica" panose="020B0604020202020204" pitchFamily="34" charset="0"/>
              </a:rPr>
              <a:t> in </a:t>
            </a:r>
            <a:r>
              <a:rPr lang="es-ES" sz="1400" i="1" dirty="0" err="1">
                <a:solidFill>
                  <a:srgbClr val="002060"/>
                </a:solidFill>
                <a:latin typeface="Helvetica" panose="020B0604020202020204" pitchFamily="34" charset="0"/>
              </a:rPr>
              <a:t>museums</a:t>
            </a:r>
            <a:r>
              <a:rPr lang="es-ES" sz="1400" i="1" dirty="0">
                <a:solidFill>
                  <a:srgbClr val="002060"/>
                </a:solidFill>
                <a:latin typeface="Helvetica" panose="020B0604020202020204" pitchFamily="34" charset="0"/>
              </a:rPr>
              <a:t> and </a:t>
            </a:r>
            <a:r>
              <a:rPr lang="es-ES" sz="1400" i="1" dirty="0" err="1">
                <a:solidFill>
                  <a:srgbClr val="002060"/>
                </a:solidFill>
                <a:latin typeface="Helvetica" panose="020B0604020202020204" pitchFamily="34" charset="0"/>
              </a:rPr>
              <a:t>exhibitions</a:t>
            </a:r>
            <a:r>
              <a:rPr lang="es-ES" sz="1400" i="1" dirty="0">
                <a:solidFill>
                  <a:srgbClr val="002060"/>
                </a:solidFill>
                <a:latin typeface="Helvetica" panose="020B0604020202020204" pitchFamily="34" charset="0"/>
              </a:rPr>
              <a:t> / </a:t>
            </a:r>
            <a:r>
              <a:rPr lang="es-ES" sz="1400" i="1" dirty="0" err="1">
                <a:solidFill>
                  <a:srgbClr val="002060"/>
                </a:solidFill>
                <a:latin typeface="Helvetica" panose="020B0604020202020204" pitchFamily="34" charset="0"/>
              </a:rPr>
              <a:t>Pictorial</a:t>
            </a:r>
            <a:r>
              <a:rPr lang="es-ES" sz="1400" i="1" dirty="0">
                <a:solidFill>
                  <a:srgbClr val="002060"/>
                </a:solidFill>
                <a:latin typeface="Helvetica" panose="020B0604020202020204" pitchFamily="34" charset="0"/>
              </a:rPr>
              <a:t> </a:t>
            </a:r>
            <a:r>
              <a:rPr lang="es-ES" sz="1400" i="1" dirty="0" err="1">
                <a:solidFill>
                  <a:srgbClr val="002060"/>
                </a:solidFill>
                <a:latin typeface="Helvetica" panose="020B0604020202020204" pitchFamily="34" charset="0"/>
              </a:rPr>
              <a:t>production</a:t>
            </a:r>
            <a:r>
              <a:rPr lang="es-ES" sz="1400" i="1" dirty="0">
                <a:solidFill>
                  <a:srgbClr val="002060"/>
                </a:solidFill>
                <a:latin typeface="Helvetica" panose="020B0604020202020204" pitchFamily="34" charset="0"/>
              </a:rPr>
              <a:t> and </a:t>
            </a:r>
            <a:r>
              <a:rPr lang="es-ES" sz="1400" i="1" dirty="0" err="1">
                <a:solidFill>
                  <a:srgbClr val="002060"/>
                </a:solidFill>
                <a:latin typeface="Helvetica" panose="020B0604020202020204" pitchFamily="34" charset="0"/>
              </a:rPr>
              <a:t>dissemination</a:t>
            </a:r>
            <a:r>
              <a:rPr lang="es-ES" sz="1400" i="1" dirty="0">
                <a:solidFill>
                  <a:srgbClr val="002060"/>
                </a:solidFill>
                <a:latin typeface="Helvetica" panose="020B0604020202020204" pitchFamily="34" charset="0"/>
              </a:rPr>
              <a:t> / Art, </a:t>
            </a:r>
            <a:r>
              <a:rPr lang="es-ES" sz="1400" i="1" dirty="0" err="1">
                <a:solidFill>
                  <a:srgbClr val="002060"/>
                </a:solidFill>
                <a:latin typeface="Helvetica" panose="020B0604020202020204" pitchFamily="34" charset="0"/>
              </a:rPr>
              <a:t>ethics</a:t>
            </a:r>
            <a:r>
              <a:rPr lang="es-ES" sz="1400" i="1" dirty="0">
                <a:solidFill>
                  <a:srgbClr val="002060"/>
                </a:solidFill>
                <a:latin typeface="Helvetica" panose="020B0604020202020204" pitchFamily="34" charset="0"/>
              </a:rPr>
              <a:t> </a:t>
            </a:r>
            <a:r>
              <a:rPr lang="es-ES" sz="1400" i="1" dirty="0" err="1">
                <a:solidFill>
                  <a:srgbClr val="002060"/>
                </a:solidFill>
                <a:latin typeface="Helvetica" panose="020B0604020202020204" pitchFamily="34" charset="0"/>
              </a:rPr>
              <a:t>of</a:t>
            </a:r>
            <a:r>
              <a:rPr lang="es-ES" sz="1400" i="1" dirty="0">
                <a:solidFill>
                  <a:srgbClr val="002060"/>
                </a:solidFill>
                <a:latin typeface="Helvetica" panose="020B0604020202020204" pitchFamily="34" charset="0"/>
              </a:rPr>
              <a:t> care and integral </a:t>
            </a:r>
            <a:r>
              <a:rPr lang="es-ES" sz="1400" i="1" dirty="0" err="1">
                <a:solidFill>
                  <a:srgbClr val="002060"/>
                </a:solidFill>
                <a:latin typeface="Helvetica" panose="020B0604020202020204" pitchFamily="34" charset="0"/>
              </a:rPr>
              <a:t>health</a:t>
            </a:r>
            <a:r>
              <a:rPr lang="es-ES" sz="1400" i="1" dirty="0">
                <a:solidFill>
                  <a:srgbClr val="002060"/>
                </a:solidFill>
                <a:latin typeface="Helvetica" panose="020B0604020202020204" pitchFamily="34" charset="0"/>
              </a:rPr>
              <a:t>: </a:t>
            </a:r>
            <a:r>
              <a:rPr lang="es-ES" sz="1400" i="1" dirty="0" err="1">
                <a:solidFill>
                  <a:srgbClr val="002060"/>
                </a:solidFill>
                <a:latin typeface="Helvetica" panose="020B0604020202020204" pitchFamily="34" charset="0"/>
              </a:rPr>
              <a:t>information</a:t>
            </a:r>
            <a:r>
              <a:rPr lang="es-ES" sz="1400" i="1" dirty="0">
                <a:solidFill>
                  <a:srgbClr val="002060"/>
                </a:solidFill>
                <a:latin typeface="Helvetica" panose="020B0604020202020204" pitchFamily="34" charset="0"/>
              </a:rPr>
              <a:t>, </a:t>
            </a:r>
            <a:r>
              <a:rPr lang="es-ES" sz="1400" i="1" dirty="0" err="1">
                <a:solidFill>
                  <a:srgbClr val="002060"/>
                </a:solidFill>
                <a:latin typeface="Helvetica" panose="020B0604020202020204" pitchFamily="34" charset="0"/>
              </a:rPr>
              <a:t>advice</a:t>
            </a:r>
            <a:r>
              <a:rPr lang="es-ES" sz="1400" i="1" dirty="0">
                <a:solidFill>
                  <a:srgbClr val="002060"/>
                </a:solidFill>
                <a:latin typeface="Helvetica" panose="020B0604020202020204" pitchFamily="34" charset="0"/>
              </a:rPr>
              <a:t> and </a:t>
            </a:r>
            <a:r>
              <a:rPr lang="es-ES" sz="1400" i="1" dirty="0" err="1">
                <a:solidFill>
                  <a:srgbClr val="002060"/>
                </a:solidFill>
                <a:latin typeface="Helvetica" panose="020B0604020202020204" pitchFamily="34" charset="0"/>
              </a:rPr>
              <a:t>documentation</a:t>
            </a:r>
            <a:r>
              <a:rPr lang="es-ES" sz="1400" i="1" dirty="0">
                <a:solidFill>
                  <a:srgbClr val="002060"/>
                </a:solidFill>
                <a:latin typeface="Helvetica" panose="020B0604020202020204" pitchFamily="34" charset="0"/>
              </a:rPr>
              <a:t> / </a:t>
            </a:r>
            <a:r>
              <a:rPr lang="es-ES" sz="1400" i="1" dirty="0" err="1">
                <a:solidFill>
                  <a:srgbClr val="002060"/>
                </a:solidFill>
                <a:latin typeface="Helvetica" panose="020B0604020202020204" pitchFamily="34" charset="0"/>
              </a:rPr>
              <a:t>Landscape</a:t>
            </a:r>
            <a:r>
              <a:rPr lang="es-ES" sz="1400" i="1" dirty="0">
                <a:solidFill>
                  <a:srgbClr val="002060"/>
                </a:solidFill>
                <a:latin typeface="Helvetica" panose="020B0604020202020204" pitchFamily="34" charset="0"/>
              </a:rPr>
              <a:t>, </a:t>
            </a:r>
            <a:r>
              <a:rPr lang="es-ES" sz="1400" i="1" dirty="0" err="1">
                <a:solidFill>
                  <a:srgbClr val="002060"/>
                </a:solidFill>
                <a:latin typeface="Helvetica" panose="020B0604020202020204" pitchFamily="34" charset="0"/>
              </a:rPr>
              <a:t>territory</a:t>
            </a:r>
            <a:r>
              <a:rPr lang="es-ES" sz="1400" i="1" dirty="0">
                <a:solidFill>
                  <a:srgbClr val="002060"/>
                </a:solidFill>
                <a:latin typeface="Helvetica" panose="020B0604020202020204" pitchFamily="34" charset="0"/>
              </a:rPr>
              <a:t> and </a:t>
            </a:r>
            <a:r>
              <a:rPr lang="es-ES" sz="1400" i="1" dirty="0" err="1">
                <a:solidFill>
                  <a:srgbClr val="002060"/>
                </a:solidFill>
                <a:latin typeface="Helvetica" panose="020B0604020202020204" pitchFamily="34" charset="0"/>
              </a:rPr>
              <a:t>city</a:t>
            </a:r>
            <a:r>
              <a:rPr lang="es-ES" sz="1400" i="1" dirty="0">
                <a:solidFill>
                  <a:srgbClr val="002060"/>
                </a:solidFill>
                <a:latin typeface="Helvetica" panose="020B0604020202020204" pitchFamily="34" charset="0"/>
              </a:rPr>
              <a:t> in </a:t>
            </a:r>
            <a:r>
              <a:rPr lang="es-ES" sz="1400" i="1" dirty="0" err="1">
                <a:solidFill>
                  <a:srgbClr val="002060"/>
                </a:solidFill>
                <a:latin typeface="Helvetica" panose="020B0604020202020204" pitchFamily="34" charset="0"/>
              </a:rPr>
              <a:t>the</a:t>
            </a:r>
            <a:r>
              <a:rPr lang="es-ES" sz="1400" i="1" dirty="0">
                <a:solidFill>
                  <a:srgbClr val="002060"/>
                </a:solidFill>
                <a:latin typeface="Helvetica" panose="020B0604020202020204" pitchFamily="34" charset="0"/>
              </a:rPr>
              <a:t> visual </a:t>
            </a:r>
            <a:r>
              <a:rPr lang="es-ES" sz="1400" i="1" dirty="0" err="1">
                <a:solidFill>
                  <a:srgbClr val="002060"/>
                </a:solidFill>
                <a:latin typeface="Helvetica" panose="020B0604020202020204" pitchFamily="34" charset="0"/>
              </a:rPr>
              <a:t>arts</a:t>
            </a:r>
            <a:endParaRPr lang="es-ES" sz="1400" i="1" dirty="0">
              <a:solidFill>
                <a:srgbClr val="002060"/>
              </a:solidFill>
              <a:latin typeface="Helvetica" panose="020B0604020202020204" pitchFamily="34" charset="0"/>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GB"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GB"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endParaRPr>
          </a:p>
          <a:p>
            <a:pPr>
              <a:defRPr/>
            </a:pPr>
            <a:r>
              <a:rPr lang="en-GB" sz="1400" b="1" dirty="0">
                <a:solidFill>
                  <a:srgbClr val="002060"/>
                </a:solidFill>
                <a:latin typeface="Helvetica" pitchFamily="2" charset="0"/>
              </a:rPr>
              <a:t>MASTER-PHD PROGRAMS</a:t>
            </a:r>
            <a:endParaRPr lang="en-US" sz="1400" dirty="0">
              <a:solidFill>
                <a:srgbClr val="000000"/>
              </a:solidFill>
              <a:latin typeface="Helvetica" pitchFamily="2" charset="0"/>
            </a:endParaRPr>
          </a:p>
          <a:p>
            <a:pPr marL="100012" lvl="0">
              <a:buClr>
                <a:prstClr val="white"/>
              </a:buClr>
              <a:defRPr/>
            </a:pPr>
            <a:endParaRPr lang="es-ES_tradnl" sz="1400" b="1" dirty="0">
              <a:solidFill>
                <a:srgbClr val="002060"/>
              </a:solidFill>
              <a:latin typeface="Helvetica" panose="020B0604020202020204" pitchFamily="34" charset="0"/>
            </a:endParaRPr>
          </a:p>
          <a:p>
            <a:pPr marL="385762" indent="-285750">
              <a:buClr>
                <a:prstClr val="white"/>
              </a:buClr>
              <a:buFont typeface="Arial" panose="020B0604020202020204" pitchFamily="34" charset="0"/>
              <a:buChar char="•"/>
              <a:defRPr/>
            </a:pPr>
            <a:r>
              <a:rPr lang="es-ES" sz="1400" b="1" dirty="0" err="1">
                <a:solidFill>
                  <a:srgbClr val="002060"/>
                </a:solidFill>
                <a:latin typeface="Helvetica" panose="020B0604020202020204" pitchFamily="34" charset="0"/>
              </a:rPr>
              <a:t>Master's</a:t>
            </a:r>
            <a:r>
              <a:rPr lang="es-ES" sz="1400" b="1" dirty="0">
                <a:solidFill>
                  <a:srgbClr val="002060"/>
                </a:solidFill>
                <a:latin typeface="Helvetica" panose="020B0604020202020204" pitchFamily="34" charset="0"/>
              </a:rPr>
              <a:t> </a:t>
            </a:r>
            <a:r>
              <a:rPr lang="es-ES" sz="1400" b="1" dirty="0" err="1">
                <a:solidFill>
                  <a:srgbClr val="002060"/>
                </a:solidFill>
                <a:latin typeface="Helvetica" panose="020B0604020202020204" pitchFamily="34" charset="0"/>
              </a:rPr>
              <a:t>Degree</a:t>
            </a:r>
            <a:r>
              <a:rPr lang="es-ES" sz="1400" b="1" dirty="0">
                <a:solidFill>
                  <a:srgbClr val="002060"/>
                </a:solidFill>
                <a:latin typeface="Helvetica" panose="020B0604020202020204" pitchFamily="34" charset="0"/>
              </a:rPr>
              <a:t> in </a:t>
            </a:r>
            <a:r>
              <a:rPr lang="es-ES" sz="1400" b="1" dirty="0" err="1">
                <a:solidFill>
                  <a:srgbClr val="002060"/>
                </a:solidFill>
                <a:latin typeface="Helvetica" panose="020B0604020202020204" pitchFamily="34" charset="0"/>
              </a:rPr>
              <a:t>Ecological</a:t>
            </a:r>
            <a:r>
              <a:rPr lang="es-ES" sz="1400" b="1" dirty="0">
                <a:solidFill>
                  <a:srgbClr val="002060"/>
                </a:solidFill>
                <a:latin typeface="Helvetica" panose="020B0604020202020204" pitchFamily="34" charset="0"/>
              </a:rPr>
              <a:t> </a:t>
            </a:r>
            <a:r>
              <a:rPr lang="es-ES" sz="1400" b="1" dirty="0" err="1">
                <a:solidFill>
                  <a:srgbClr val="002060"/>
                </a:solidFill>
                <a:latin typeface="Helvetica" panose="020B0604020202020204" pitchFamily="34" charset="0"/>
              </a:rPr>
              <a:t>Humanities</a:t>
            </a:r>
            <a:r>
              <a:rPr lang="es-ES" sz="1400" b="1" dirty="0">
                <a:solidFill>
                  <a:srgbClr val="002060"/>
                </a:solidFill>
                <a:latin typeface="Helvetica" panose="020B0604020202020204" pitchFamily="34" charset="0"/>
              </a:rPr>
              <a:t>, </a:t>
            </a:r>
            <a:r>
              <a:rPr lang="es-ES" sz="1400" b="1" dirty="0" err="1">
                <a:solidFill>
                  <a:srgbClr val="002060"/>
                </a:solidFill>
                <a:latin typeface="Helvetica" panose="020B0604020202020204" pitchFamily="34" charset="0"/>
              </a:rPr>
              <a:t>Sustainability</a:t>
            </a:r>
            <a:r>
              <a:rPr lang="es-ES" sz="1400" b="1" dirty="0">
                <a:solidFill>
                  <a:srgbClr val="002060"/>
                </a:solidFill>
                <a:latin typeface="Helvetica" panose="020B0604020202020204" pitchFamily="34" charset="0"/>
              </a:rPr>
              <a:t>, and </a:t>
            </a:r>
            <a:r>
              <a:rPr lang="es-ES" sz="1400" b="1" dirty="0" err="1">
                <a:solidFill>
                  <a:srgbClr val="002060"/>
                </a:solidFill>
                <a:latin typeface="Helvetica" panose="020B0604020202020204" pitchFamily="34" charset="0"/>
              </a:rPr>
              <a:t>Ecosocial</a:t>
            </a:r>
            <a:r>
              <a:rPr lang="es-ES" sz="1400" b="1" dirty="0">
                <a:solidFill>
                  <a:srgbClr val="002060"/>
                </a:solidFill>
                <a:latin typeface="Helvetica" panose="020B0604020202020204" pitchFamily="34" charset="0"/>
              </a:rPr>
              <a:t> </a:t>
            </a:r>
            <a:r>
              <a:rPr lang="es-ES" sz="1400" b="1" dirty="0" err="1">
                <a:solidFill>
                  <a:srgbClr val="002060"/>
                </a:solidFill>
                <a:latin typeface="Helvetica" panose="020B0604020202020204" pitchFamily="34" charset="0"/>
              </a:rPr>
              <a:t>Transition</a:t>
            </a:r>
            <a:endParaRPr lang="es-ES_tradnl" sz="1400" b="1" dirty="0">
              <a:solidFill>
                <a:srgbClr val="002060"/>
              </a:solidFill>
              <a:latin typeface="Helvetica" panose="020B0604020202020204" pitchFamily="34" charset="0"/>
            </a:endParaRPr>
          </a:p>
          <a:p>
            <a:pPr marL="385762" indent="-285750">
              <a:buClr>
                <a:prstClr val="white"/>
              </a:buClr>
              <a:buFont typeface="Arial" panose="020B0604020202020204" pitchFamily="34" charset="0"/>
              <a:buChar char="•"/>
              <a:defRPr/>
            </a:pPr>
            <a:r>
              <a:rPr lang="es-ES" sz="1400" b="1" dirty="0" err="1">
                <a:solidFill>
                  <a:srgbClr val="002060"/>
                </a:solidFill>
                <a:latin typeface="Helvetica" panose="020B0604020202020204" pitchFamily="34" charset="0"/>
              </a:rPr>
              <a:t>Master's</a:t>
            </a:r>
            <a:r>
              <a:rPr lang="es-ES" sz="1400" b="1" dirty="0">
                <a:solidFill>
                  <a:srgbClr val="002060"/>
                </a:solidFill>
                <a:latin typeface="Helvetica" panose="020B0604020202020204" pitchFamily="34" charset="0"/>
              </a:rPr>
              <a:t> </a:t>
            </a:r>
            <a:r>
              <a:rPr lang="es-ES" sz="1400" b="1" dirty="0" err="1">
                <a:solidFill>
                  <a:srgbClr val="002060"/>
                </a:solidFill>
                <a:latin typeface="Helvetica" panose="020B0604020202020204" pitchFamily="34" charset="0"/>
              </a:rPr>
              <a:t>Degree</a:t>
            </a:r>
            <a:r>
              <a:rPr lang="es-ES" sz="1400" b="1" dirty="0">
                <a:solidFill>
                  <a:srgbClr val="002060"/>
                </a:solidFill>
                <a:latin typeface="Helvetica" panose="020B0604020202020204" pitchFamily="34" charset="0"/>
              </a:rPr>
              <a:t> in Art </a:t>
            </a:r>
            <a:r>
              <a:rPr lang="es-ES" sz="1400" b="1" dirty="0" err="1">
                <a:solidFill>
                  <a:srgbClr val="002060"/>
                </a:solidFill>
                <a:latin typeface="Helvetica" panose="020B0604020202020204" pitchFamily="34" charset="0"/>
              </a:rPr>
              <a:t>Therapy</a:t>
            </a:r>
            <a:r>
              <a:rPr lang="es-ES" sz="1400" b="1" dirty="0">
                <a:solidFill>
                  <a:srgbClr val="002060"/>
                </a:solidFill>
                <a:latin typeface="Helvetica" panose="020B0604020202020204" pitchFamily="34" charset="0"/>
              </a:rPr>
              <a:t>: </a:t>
            </a:r>
            <a:r>
              <a:rPr lang="es-ES" sz="1400" b="1" dirty="0" err="1">
                <a:solidFill>
                  <a:srgbClr val="002060"/>
                </a:solidFill>
                <a:latin typeface="Helvetica" panose="020B0604020202020204" pitchFamily="34" charset="0"/>
              </a:rPr>
              <a:t>Educational</a:t>
            </a:r>
            <a:r>
              <a:rPr lang="es-ES" sz="1400" b="1" dirty="0">
                <a:solidFill>
                  <a:srgbClr val="002060"/>
                </a:solidFill>
                <a:latin typeface="Helvetica" panose="020B0604020202020204" pitchFamily="34" charset="0"/>
              </a:rPr>
              <a:t>, Social, and </a:t>
            </a:r>
            <a:r>
              <a:rPr lang="es-ES" sz="1400" b="1" dirty="0" err="1">
                <a:solidFill>
                  <a:srgbClr val="002060"/>
                </a:solidFill>
                <a:latin typeface="Helvetica" panose="020B0604020202020204" pitchFamily="34" charset="0"/>
              </a:rPr>
              <a:t>Therapeutic</a:t>
            </a:r>
            <a:r>
              <a:rPr lang="es-ES" sz="1400" b="1" dirty="0">
                <a:solidFill>
                  <a:srgbClr val="002060"/>
                </a:solidFill>
                <a:latin typeface="Helvetica" panose="020B0604020202020204" pitchFamily="34" charset="0"/>
              </a:rPr>
              <a:t> </a:t>
            </a:r>
            <a:r>
              <a:rPr lang="es-ES" sz="1400" b="1" dirty="0" err="1">
                <a:solidFill>
                  <a:srgbClr val="002060"/>
                </a:solidFill>
                <a:latin typeface="Helvetica" panose="020B0604020202020204" pitchFamily="34" charset="0"/>
              </a:rPr>
              <a:t>Aspects</a:t>
            </a:r>
            <a:r>
              <a:rPr lang="es-ES" sz="1400" b="1" dirty="0">
                <a:solidFill>
                  <a:srgbClr val="002060"/>
                </a:solidFill>
                <a:latin typeface="Helvetica" panose="020B0604020202020204" pitchFamily="34" charset="0"/>
              </a:rPr>
              <a:t> </a:t>
            </a:r>
            <a:r>
              <a:rPr lang="es-ES" sz="1400" b="1" dirty="0" err="1">
                <a:solidFill>
                  <a:srgbClr val="002060"/>
                </a:solidFill>
                <a:latin typeface="Helvetica" panose="020B0604020202020204" pitchFamily="34" charset="0"/>
              </a:rPr>
              <a:t>of</a:t>
            </a:r>
            <a:r>
              <a:rPr lang="es-ES" sz="1400" b="1" dirty="0">
                <a:solidFill>
                  <a:srgbClr val="002060"/>
                </a:solidFill>
                <a:latin typeface="Helvetica" panose="020B0604020202020204" pitchFamily="34" charset="0"/>
              </a:rPr>
              <a:t> Art as </a:t>
            </a:r>
            <a:r>
              <a:rPr lang="es-ES" sz="1400" b="1" dirty="0" err="1">
                <a:solidFill>
                  <a:srgbClr val="002060"/>
                </a:solidFill>
                <a:latin typeface="Helvetica" panose="020B0604020202020204" pitchFamily="34" charset="0"/>
              </a:rPr>
              <a:t>an</a:t>
            </a:r>
            <a:r>
              <a:rPr lang="es-ES" sz="1400" b="1" dirty="0">
                <a:solidFill>
                  <a:srgbClr val="002060"/>
                </a:solidFill>
                <a:latin typeface="Helvetica" panose="020B0604020202020204" pitchFamily="34" charset="0"/>
              </a:rPr>
              <a:t> </a:t>
            </a:r>
            <a:r>
              <a:rPr lang="es-ES" sz="1400" b="1" dirty="0" err="1">
                <a:solidFill>
                  <a:srgbClr val="002060"/>
                </a:solidFill>
                <a:latin typeface="Helvetica" panose="020B0604020202020204" pitchFamily="34" charset="0"/>
              </a:rPr>
              <a:t>Accompanied</a:t>
            </a:r>
            <a:r>
              <a:rPr lang="es-ES" sz="1400" b="1" dirty="0">
                <a:solidFill>
                  <a:srgbClr val="002060"/>
                </a:solidFill>
                <a:latin typeface="Helvetica" panose="020B0604020202020204" pitchFamily="34" charset="0"/>
              </a:rPr>
              <a:t> Creative </a:t>
            </a:r>
            <a:r>
              <a:rPr lang="es-ES" sz="1400" b="1" dirty="0" err="1">
                <a:solidFill>
                  <a:srgbClr val="002060"/>
                </a:solidFill>
                <a:latin typeface="Helvetica" panose="020B0604020202020204" pitchFamily="34" charset="0"/>
              </a:rPr>
              <a:t>Experience</a:t>
            </a:r>
            <a:endParaRPr lang="es-ES" sz="1400" b="1" dirty="0">
              <a:solidFill>
                <a:srgbClr val="002060"/>
              </a:solidFill>
              <a:latin typeface="Helvetica" panose="020B0604020202020204" pitchFamily="34" charset="0"/>
            </a:endParaRPr>
          </a:p>
          <a:p>
            <a:pPr marL="385762" indent="-285750">
              <a:buClr>
                <a:prstClr val="white"/>
              </a:buClr>
              <a:buFont typeface="Arial" panose="020B0604020202020204" pitchFamily="34" charset="0"/>
              <a:buChar char="•"/>
              <a:defRPr/>
            </a:pPr>
            <a:r>
              <a:rPr lang="es-ES" sz="1400" b="1" dirty="0" err="1">
                <a:solidFill>
                  <a:srgbClr val="002060"/>
                </a:solidFill>
                <a:latin typeface="Helvetica" panose="020B0604020202020204" pitchFamily="34" charset="0"/>
              </a:rPr>
              <a:t>Participate</a:t>
            </a:r>
            <a:r>
              <a:rPr lang="es-ES" sz="1400" b="1" dirty="0">
                <a:solidFill>
                  <a:srgbClr val="002060"/>
                </a:solidFill>
                <a:latin typeface="Helvetica" panose="020B0604020202020204" pitchFamily="34" charset="0"/>
              </a:rPr>
              <a:t> in </a:t>
            </a:r>
            <a:r>
              <a:rPr lang="es-ES" sz="1400" b="1" dirty="0" err="1">
                <a:solidFill>
                  <a:srgbClr val="002060"/>
                </a:solidFill>
                <a:latin typeface="Helvetica" panose="020B0604020202020204" pitchFamily="34" charset="0"/>
              </a:rPr>
              <a:t>the</a:t>
            </a:r>
            <a:r>
              <a:rPr lang="es-ES" sz="1400" b="1" dirty="0">
                <a:solidFill>
                  <a:srgbClr val="002060"/>
                </a:solidFill>
                <a:latin typeface="Helvetica" panose="020B0604020202020204" pitchFamily="34" charset="0"/>
              </a:rPr>
              <a:t> Doctoral </a:t>
            </a:r>
            <a:r>
              <a:rPr lang="es-ES" sz="1400" b="1" dirty="0" err="1">
                <a:solidFill>
                  <a:srgbClr val="002060"/>
                </a:solidFill>
                <a:latin typeface="Helvetica" panose="020B0604020202020204" pitchFamily="34" charset="0"/>
              </a:rPr>
              <a:t>Program</a:t>
            </a:r>
            <a:r>
              <a:rPr lang="es-ES" sz="1400" b="1" dirty="0">
                <a:solidFill>
                  <a:srgbClr val="002060"/>
                </a:solidFill>
                <a:latin typeface="Helvetica" panose="020B0604020202020204" pitchFamily="34" charset="0"/>
              </a:rPr>
              <a:t> in Art: </a:t>
            </a:r>
            <a:r>
              <a:rPr lang="es-ES" sz="1400" b="1" dirty="0" err="1">
                <a:solidFill>
                  <a:srgbClr val="002060"/>
                </a:solidFill>
                <a:latin typeface="Helvetica" panose="020B0604020202020204" pitchFamily="34" charset="0"/>
              </a:rPr>
              <a:t>Production</a:t>
            </a:r>
            <a:r>
              <a:rPr lang="es-ES" sz="1400" b="1" dirty="0">
                <a:solidFill>
                  <a:srgbClr val="002060"/>
                </a:solidFill>
                <a:latin typeface="Helvetica" panose="020B0604020202020204" pitchFamily="34" charset="0"/>
              </a:rPr>
              <a:t> and </a:t>
            </a:r>
            <a:r>
              <a:rPr lang="es-ES" sz="1400" b="1" dirty="0" err="1">
                <a:solidFill>
                  <a:srgbClr val="002060"/>
                </a:solidFill>
                <a:latin typeface="Helvetica" panose="020B0604020202020204" pitchFamily="34" charset="0"/>
              </a:rPr>
              <a:t>Research</a:t>
            </a:r>
            <a:endParaRPr lang="es-ES" sz="1400" b="1" dirty="0">
              <a:solidFill>
                <a:srgbClr val="002060"/>
              </a:solidFill>
              <a:latin typeface="Helvetica" panose="020B0604020202020204" pitchFamily="34" charset="0"/>
            </a:endParaRPr>
          </a:p>
        </p:txBody>
      </p:sp>
      <p:pic>
        <p:nvPicPr>
          <p:cNvPr id="2" name="Imagen 1">
            <a:extLst>
              <a:ext uri="{FF2B5EF4-FFF2-40B4-BE49-F238E27FC236}">
                <a16:creationId xmlns:a16="http://schemas.microsoft.com/office/drawing/2014/main" id="{DDC9D118-E9A8-1C30-7B8E-AFDAF4D5D3DD}"/>
              </a:ext>
            </a:extLst>
          </p:cNvPr>
          <p:cNvPicPr>
            <a:picLocks noChangeAspect="1"/>
          </p:cNvPicPr>
          <p:nvPr/>
        </p:nvPicPr>
        <p:blipFill>
          <a:blip r:embed="rId5"/>
          <a:stretch>
            <a:fillRect/>
          </a:stretch>
        </p:blipFill>
        <p:spPr>
          <a:xfrm>
            <a:off x="7887627" y="1290164"/>
            <a:ext cx="3311493" cy="2802092"/>
          </a:xfrm>
          <a:prstGeom prst="rect">
            <a:avLst/>
          </a:prstGeom>
        </p:spPr>
      </p:pic>
      <p:pic>
        <p:nvPicPr>
          <p:cNvPr id="5" name="Imagen 4" descr="Logotipo&#10;&#10;El contenido generado por IA puede ser incorrecto.">
            <a:extLst>
              <a:ext uri="{FF2B5EF4-FFF2-40B4-BE49-F238E27FC236}">
                <a16:creationId xmlns:a16="http://schemas.microsoft.com/office/drawing/2014/main" id="{CF8C1855-94E9-7B92-20AD-D4203101A31D}"/>
              </a:ext>
            </a:extLst>
          </p:cNvPr>
          <p:cNvPicPr>
            <a:picLocks noChangeAspect="1"/>
          </p:cNvPicPr>
          <p:nvPr/>
        </p:nvPicPr>
        <p:blipFill>
          <a:blip r:embed="rId6">
            <a:extLst>
              <a:ext uri="{28A0092B-C50C-407E-A947-70E740481C1C}">
                <a14:useLocalDpi xmlns:a14="http://schemas.microsoft.com/office/drawing/2010/main" val="0"/>
              </a:ext>
            </a:extLst>
          </a:blip>
          <a:srcRect l="5626" t="14066" r="17118" b="16768"/>
          <a:stretch>
            <a:fillRect/>
          </a:stretch>
        </p:blipFill>
        <p:spPr>
          <a:xfrm>
            <a:off x="9293519" y="1305721"/>
            <a:ext cx="1905601" cy="792000"/>
          </a:xfrm>
          <a:prstGeom prst="rect">
            <a:avLst/>
          </a:prstGeom>
          <a:solidFill>
            <a:schemeClr val="bg2"/>
          </a:solidFill>
        </p:spPr>
      </p:pic>
      <p:pic>
        <p:nvPicPr>
          <p:cNvPr id="6" name="Picture 2" descr="31671">
            <a:extLst>
              <a:ext uri="{FF2B5EF4-FFF2-40B4-BE49-F238E27FC236}">
                <a16:creationId xmlns:a16="http://schemas.microsoft.com/office/drawing/2014/main" id="{530368FA-EBEC-58A5-FF33-822235D3AD3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887627" y="4374779"/>
            <a:ext cx="3250888" cy="2031806"/>
          </a:xfrm>
          <a:prstGeom prst="rect">
            <a:avLst/>
          </a:prstGeom>
          <a:noFill/>
          <a:extLst>
            <a:ext uri="{909E8E84-426E-40DD-AFC4-6F175D3DCCD1}">
              <a14:hiddenFill xmlns:a14="http://schemas.microsoft.com/office/drawing/2010/main">
                <a:solidFill>
                  <a:srgbClr val="FFFFFF"/>
                </a:solidFill>
              </a14:hiddenFill>
            </a:ext>
          </a:extLst>
        </p:spPr>
      </p:pic>
      <p:sp>
        <p:nvSpPr>
          <p:cNvPr id="15" name="Rectangle: Top Corners Rounded 13">
            <a:extLst>
              <a:ext uri="{FF2B5EF4-FFF2-40B4-BE49-F238E27FC236}">
                <a16:creationId xmlns:a16="http://schemas.microsoft.com/office/drawing/2014/main" id="{71B22113-B4C0-4241-80AC-37773A99F03F}"/>
              </a:ext>
            </a:extLst>
          </p:cNvPr>
          <p:cNvSpPr/>
          <p:nvPr/>
        </p:nvSpPr>
        <p:spPr>
          <a:xfrm rot="5400000">
            <a:off x="5836443" y="-3540054"/>
            <a:ext cx="731399" cy="7956811"/>
          </a:xfrm>
          <a:prstGeom prst="round2SameRect">
            <a:avLst/>
          </a:prstGeom>
          <a:solidFill>
            <a:srgbClr val="4EC7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latin typeface="+mj-lt"/>
            </a:endParaRPr>
          </a:p>
        </p:txBody>
      </p:sp>
      <p:sp>
        <p:nvSpPr>
          <p:cNvPr id="16" name="Rectángulo 3">
            <a:extLst>
              <a:ext uri="{FF2B5EF4-FFF2-40B4-BE49-F238E27FC236}">
                <a16:creationId xmlns:a16="http://schemas.microsoft.com/office/drawing/2014/main" id="{66B37B9E-E7FC-420A-9D20-53C0556E0E06}"/>
              </a:ext>
            </a:extLst>
          </p:cNvPr>
          <p:cNvSpPr/>
          <p:nvPr/>
        </p:nvSpPr>
        <p:spPr>
          <a:xfrm>
            <a:off x="2200295" y="55403"/>
            <a:ext cx="7980254" cy="738664"/>
          </a:xfrm>
          <a:prstGeom prst="rect">
            <a:avLst/>
          </a:prstGeom>
        </p:spPr>
        <p:txBody>
          <a:bodyPr wrap="square">
            <a:spAutoFit/>
          </a:bodyPr>
          <a:lstStyle/>
          <a:p>
            <a:pPr marL="3175" lvl="0" indent="-3175">
              <a:tabLst>
                <a:tab pos="265113" algn="l"/>
              </a:tabLst>
              <a:defRPr/>
            </a:pPr>
            <a:r>
              <a:rPr lang="en-GB" sz="2400" b="1" dirty="0">
                <a:solidFill>
                  <a:srgbClr val="002060"/>
                </a:solidFill>
                <a:latin typeface="+mj-lt"/>
                <a:ea typeface="+mj-ea"/>
                <a:cs typeface="+mj-cs"/>
              </a:rPr>
              <a:t>Art and Environment </a:t>
            </a:r>
            <a:r>
              <a:rPr lang="es-ES" sz="2400" b="1" dirty="0">
                <a:solidFill>
                  <a:srgbClr val="002060"/>
                </a:solidFill>
                <a:latin typeface="+mj-lt"/>
                <a:ea typeface="+mj-ea"/>
                <a:cs typeface="+mj-cs"/>
              </a:rPr>
              <a:t>(CIAE) </a:t>
            </a:r>
          </a:p>
          <a:p>
            <a:pPr marL="3175" lvl="0" indent="-3175">
              <a:tabLst>
                <a:tab pos="265113" algn="l"/>
              </a:tabLst>
              <a:defRPr/>
            </a:pPr>
            <a:r>
              <a:rPr lang="es-ES" sz="1800" dirty="0">
                <a:solidFill>
                  <a:srgbClr val="002060"/>
                </a:solidFill>
                <a:latin typeface="Aptos Display" panose="02110004020202020204"/>
                <a:hlinkClick r:id="rId8">
                  <a:extLst>
                    <a:ext uri="{A12FA001-AC4F-418D-AE19-62706E023703}">
                      <ahyp:hlinkClr xmlns:ahyp="http://schemas.microsoft.com/office/drawing/2018/hyperlinkcolor" val="tx"/>
                    </a:ext>
                  </a:extLst>
                </a:hlinkClick>
              </a:rPr>
              <a:t>www.upv.es/ciae  </a:t>
            </a:r>
            <a:r>
              <a:rPr lang="es-ES" sz="1800" dirty="0">
                <a:solidFill>
                  <a:srgbClr val="002060"/>
                </a:solidFill>
                <a:latin typeface="Aptos Display" panose="02110004020202020204"/>
              </a:rPr>
              <a:t>-  </a:t>
            </a:r>
            <a:r>
              <a:rPr lang="es-ES" sz="1800" dirty="0">
                <a:solidFill>
                  <a:srgbClr val="002060"/>
                </a:solidFill>
                <a:latin typeface="Aptos Display" panose="02110004020202020204"/>
                <a:hlinkClick r:id="rId9">
                  <a:extLst>
                    <a:ext uri="{A12FA001-AC4F-418D-AE19-62706E023703}">
                      <ahyp:hlinkClr xmlns:ahyp="http://schemas.microsoft.com/office/drawing/2018/hyperlinkcolor" val="tx"/>
                    </a:ext>
                  </a:extLst>
                </a:hlinkClick>
              </a:rPr>
              <a:t>ciae.webs.upv.es</a:t>
            </a:r>
            <a:r>
              <a:rPr lang="es-ES" sz="1800" dirty="0">
                <a:solidFill>
                  <a:srgbClr val="002060"/>
                </a:solidFill>
                <a:latin typeface="Aptos Display" panose="02110004020202020204"/>
              </a:rPr>
              <a:t> </a:t>
            </a:r>
          </a:p>
        </p:txBody>
      </p:sp>
      <p:sp>
        <p:nvSpPr>
          <p:cNvPr id="17" name="Rectángulo 16">
            <a:extLst>
              <a:ext uri="{FF2B5EF4-FFF2-40B4-BE49-F238E27FC236}">
                <a16:creationId xmlns:a16="http://schemas.microsoft.com/office/drawing/2014/main" id="{802912E1-7C85-4FAE-8A40-81495C62F71C}"/>
              </a:ext>
            </a:extLst>
          </p:cNvPr>
          <p:cNvSpPr/>
          <p:nvPr/>
        </p:nvSpPr>
        <p:spPr>
          <a:xfrm>
            <a:off x="2235708" y="803964"/>
            <a:ext cx="7944840" cy="523220"/>
          </a:xfrm>
          <a:prstGeom prst="rect">
            <a:avLst/>
          </a:prstGeom>
        </p:spPr>
        <p:txBody>
          <a:bodyPr wrap="square">
            <a:spAutoFit/>
          </a:bodyPr>
          <a:lstStyle/>
          <a:p>
            <a:pPr lvl="0">
              <a:defRPr/>
            </a:pPr>
            <a:r>
              <a:rPr lang="es-ES" sz="1400" b="1" dirty="0">
                <a:solidFill>
                  <a:srgbClr val="0070C0"/>
                </a:solidFill>
                <a:latin typeface="Helvetica" panose="020B0604020202020204" pitchFamily="34" charset="0"/>
                <a:cs typeface="Helvetica" panose="020B0604020202020204" pitchFamily="34" charset="0"/>
              </a:rPr>
              <a:t>Director</a:t>
            </a:r>
            <a:r>
              <a:rPr lang="es-ES" sz="1400" b="1" i="1" dirty="0">
                <a:solidFill>
                  <a:srgbClr val="0070C0"/>
                </a:solidFill>
                <a:latin typeface="Helvetica" panose="020B0604020202020204" pitchFamily="34" charset="0"/>
                <a:cs typeface="Helvetica" panose="020B0604020202020204" pitchFamily="34" charset="0"/>
              </a:rPr>
              <a:t>: </a:t>
            </a:r>
            <a:r>
              <a:rPr lang="es-ES" sz="1400" dirty="0">
                <a:solidFill>
                  <a:srgbClr val="0070C0"/>
                </a:solidFill>
                <a:latin typeface="Helvetica" panose="020B0604020202020204" pitchFamily="34" charset="0"/>
                <a:cs typeface="Helvetica" panose="020B0604020202020204" pitchFamily="34" charset="0"/>
              </a:rPr>
              <a:t>Antonio Alcaraz Mira </a:t>
            </a:r>
            <a:r>
              <a:rPr lang="es-ES" sz="1400" dirty="0">
                <a:solidFill>
                  <a:srgbClr val="0070C0"/>
                </a:solidFill>
                <a:latin typeface="Helvetica" panose="020B0604020202020204" pitchFamily="34" charset="0"/>
              </a:rPr>
              <a:t>(</a:t>
            </a:r>
            <a:r>
              <a:rPr lang="es-ES" sz="1400" dirty="0">
                <a:solidFill>
                  <a:srgbClr val="0070C0"/>
                </a:solidFill>
                <a:latin typeface="Helvetica" panose="020B0604020202020204" pitchFamily="34" charset="0"/>
                <a:hlinkClick r:id="rId10">
                  <a:extLst>
                    <a:ext uri="{A12FA001-AC4F-418D-AE19-62706E023703}">
                      <ahyp:hlinkClr xmlns:ahyp="http://schemas.microsoft.com/office/drawing/2018/hyperlinkcolor" val="tx"/>
                    </a:ext>
                  </a:extLst>
                </a:hlinkClick>
              </a:rPr>
              <a:t>aalcaram@dib.upv.es</a:t>
            </a:r>
            <a:r>
              <a:rPr lang="es-ES" sz="1400" dirty="0">
                <a:solidFill>
                  <a:srgbClr val="0070C0"/>
                </a:solidFill>
                <a:latin typeface="Helvetica" panose="020B0604020202020204" pitchFamily="34" charset="0"/>
              </a:rPr>
              <a:t>)                      </a:t>
            </a:r>
            <a:r>
              <a:rPr lang="en-GB" sz="1400" b="1" dirty="0">
                <a:solidFill>
                  <a:srgbClr val="0070C0"/>
                </a:solidFill>
                <a:latin typeface="Helvetica" panose="020B0604020202020204" pitchFamily="34" charset="0"/>
                <a:cs typeface="Helvetica" panose="020B0604020202020204" pitchFamily="34" charset="0"/>
              </a:rPr>
              <a:t>Contact</a:t>
            </a:r>
            <a:r>
              <a:rPr lang="es-ES" sz="1400" dirty="0">
                <a:solidFill>
                  <a:srgbClr val="0070C0"/>
                </a:solidFill>
                <a:latin typeface="Helvetica" panose="020B0604020202020204" pitchFamily="34" charset="0"/>
                <a:cs typeface="Helvetica" panose="020B0604020202020204" pitchFamily="34" charset="0"/>
              </a:rPr>
              <a:t>: </a:t>
            </a:r>
            <a:r>
              <a:rPr lang="es-ES" sz="1400" dirty="0">
                <a:solidFill>
                  <a:srgbClr val="0070C0"/>
                </a:solidFill>
                <a:latin typeface="Helvetica" panose="020B0604020202020204" pitchFamily="34" charset="0"/>
                <a:hlinkClick r:id="rId11">
                  <a:extLst>
                    <a:ext uri="{A12FA001-AC4F-418D-AE19-62706E023703}">
                      <ahyp:hlinkClr xmlns:ahyp="http://schemas.microsoft.com/office/drawing/2018/hyperlinkcolor" val="tx"/>
                    </a:ext>
                  </a:extLst>
                </a:hlinkClick>
              </a:rPr>
              <a:t>ciae@upvnet.upv.es</a:t>
            </a:r>
            <a:endParaRPr lang="es-ES" sz="1400" dirty="0">
              <a:solidFill>
                <a:srgbClr val="0070C0"/>
              </a:solidFill>
              <a:latin typeface="Helvetica" panose="020B0604020202020204" pitchFamily="34" charset="0"/>
            </a:endParaRPr>
          </a:p>
          <a:p>
            <a:pPr lvl="0">
              <a:defRPr/>
            </a:pPr>
            <a:r>
              <a:rPr lang="en-GB" sz="1400" b="1" dirty="0">
                <a:solidFill>
                  <a:srgbClr val="0070C0"/>
                </a:solidFill>
                <a:latin typeface="Helvetica" panose="020B0604020202020204" pitchFamily="34" charset="0"/>
                <a:cs typeface="Helvetica" panose="020B0604020202020204" pitchFamily="34" charset="0"/>
              </a:rPr>
              <a:t>Secretary</a:t>
            </a:r>
            <a:r>
              <a:rPr lang="es-ES" sz="1400" dirty="0">
                <a:solidFill>
                  <a:srgbClr val="0070C0"/>
                </a:solidFill>
                <a:latin typeface="Helvetica" panose="020B0604020202020204" pitchFamily="34" charset="0"/>
                <a:cs typeface="Helvetica" panose="020B0604020202020204" pitchFamily="34" charset="0"/>
              </a:rPr>
              <a:t>: Amparo </a:t>
            </a:r>
            <a:r>
              <a:rPr lang="es-ES" sz="1400" dirty="0" err="1">
                <a:solidFill>
                  <a:srgbClr val="0070C0"/>
                </a:solidFill>
                <a:latin typeface="Helvetica" panose="020B0604020202020204" pitchFamily="34" charset="0"/>
                <a:cs typeface="Helvetica" panose="020B0604020202020204" pitchFamily="34" charset="0"/>
              </a:rPr>
              <a:t>Galbis</a:t>
            </a:r>
            <a:r>
              <a:rPr lang="es-ES" sz="1400" dirty="0">
                <a:solidFill>
                  <a:srgbClr val="0070C0"/>
                </a:solidFill>
                <a:latin typeface="Helvetica" panose="020B0604020202020204" pitchFamily="34" charset="0"/>
                <a:cs typeface="Helvetica" panose="020B0604020202020204" pitchFamily="34" charset="0"/>
              </a:rPr>
              <a:t> </a:t>
            </a:r>
            <a:r>
              <a:rPr lang="es-ES" sz="1400" dirty="0">
                <a:solidFill>
                  <a:srgbClr val="0070C0"/>
                </a:solidFill>
                <a:latin typeface="Helvetica" panose="020B0604020202020204" pitchFamily="34" charset="0"/>
              </a:rPr>
              <a:t>(</a:t>
            </a:r>
            <a:r>
              <a:rPr lang="es-ES" sz="1400" dirty="0">
                <a:solidFill>
                  <a:srgbClr val="0070C0"/>
                </a:solidFill>
                <a:latin typeface="Helvetica" panose="020B0604020202020204" pitchFamily="34" charset="0"/>
                <a:hlinkClick r:id="rId12">
                  <a:extLst>
                    <a:ext uri="{A12FA001-AC4F-418D-AE19-62706E023703}">
                      <ahyp:hlinkClr xmlns:ahyp="http://schemas.microsoft.com/office/drawing/2018/hyperlinkcolor" val="tx"/>
                    </a:ext>
                  </a:extLst>
                </a:hlinkClick>
              </a:rPr>
              <a:t>amgajua@upv.es</a:t>
            </a:r>
            <a:r>
              <a:rPr lang="es-ES" sz="1400" dirty="0">
                <a:solidFill>
                  <a:srgbClr val="0070C0"/>
                </a:solidFill>
                <a:latin typeface="Helvetica" panose="020B0604020202020204" pitchFamily="34" charset="0"/>
              </a:rPr>
              <a:t>)    </a:t>
            </a:r>
            <a:r>
              <a:rPr lang="en-GB" sz="1400" b="1" dirty="0">
                <a:solidFill>
                  <a:srgbClr val="0070C0"/>
                </a:solidFill>
                <a:latin typeface="Helvetica" panose="020B0604020202020204" pitchFamily="34" charset="0"/>
                <a:cs typeface="Helvetica" panose="020B0604020202020204" pitchFamily="34" charset="0"/>
              </a:rPr>
              <a:t>Technical staff</a:t>
            </a:r>
            <a:r>
              <a:rPr lang="es-ES" sz="1400" dirty="0">
                <a:solidFill>
                  <a:srgbClr val="0070C0"/>
                </a:solidFill>
                <a:latin typeface="Helvetica" panose="020B0604020202020204" pitchFamily="34" charset="0"/>
                <a:cs typeface="Helvetica" panose="020B0604020202020204" pitchFamily="34" charset="0"/>
              </a:rPr>
              <a:t>: Silvia Molinero (</a:t>
            </a:r>
            <a:r>
              <a:rPr lang="es-ES" sz="1400" dirty="0">
                <a:solidFill>
                  <a:srgbClr val="0070C0"/>
                </a:solidFill>
                <a:latin typeface="Helvetica" panose="020B0604020202020204" pitchFamily="34" charset="0"/>
                <a:hlinkClick r:id="rId13">
                  <a:extLst>
                    <a:ext uri="{A12FA001-AC4F-418D-AE19-62706E023703}">
                      <ahyp:hlinkClr xmlns:ahyp="http://schemas.microsoft.com/office/drawing/2018/hyperlinkcolor" val="tx"/>
                    </a:ext>
                  </a:extLst>
                </a:hlinkClick>
              </a:rPr>
              <a:t>silmodo@upv.es</a:t>
            </a:r>
            <a:r>
              <a:rPr lang="es-ES" sz="1400" dirty="0">
                <a:solidFill>
                  <a:srgbClr val="0070C0"/>
                </a:solidFill>
                <a:latin typeface="Helvetica" panose="020B0604020202020204" pitchFamily="34" charset="0"/>
              </a:rPr>
              <a:t>)</a:t>
            </a:r>
          </a:p>
        </p:txBody>
      </p:sp>
      <p:pic>
        <p:nvPicPr>
          <p:cNvPr id="18" name="Google Shape;58;p13">
            <a:extLst>
              <a:ext uri="{FF2B5EF4-FFF2-40B4-BE49-F238E27FC236}">
                <a16:creationId xmlns:a16="http://schemas.microsoft.com/office/drawing/2014/main" id="{49390FCE-90A2-4245-B577-BA6F7928C618}"/>
              </a:ext>
            </a:extLst>
          </p:cNvPr>
          <p:cNvPicPr preferRelativeResize="0"/>
          <p:nvPr/>
        </p:nvPicPr>
        <p:blipFill>
          <a:blip r:embed="rId14">
            <a:extLst>
              <a:ext uri="{28A0092B-C50C-407E-A947-70E740481C1C}">
                <a14:useLocalDpi xmlns:a14="http://schemas.microsoft.com/office/drawing/2010/main" val="0"/>
              </a:ext>
            </a:extLst>
          </a:blip>
          <a:srcRect/>
          <a:stretch/>
        </p:blipFill>
        <p:spPr>
          <a:xfrm>
            <a:off x="-59813" y="8104"/>
            <a:ext cx="2283551" cy="825044"/>
          </a:xfrm>
          <a:prstGeom prst="rect">
            <a:avLst/>
          </a:prstGeom>
          <a:noFill/>
          <a:ln>
            <a:noFill/>
          </a:ln>
        </p:spPr>
      </p:pic>
      <p:pic>
        <p:nvPicPr>
          <p:cNvPr id="19" name="Picture 5" descr="A blue and yellow logo&#10;&#10;AI-generated content may be incorrect.">
            <a:extLst>
              <a:ext uri="{FF2B5EF4-FFF2-40B4-BE49-F238E27FC236}">
                <a16:creationId xmlns:a16="http://schemas.microsoft.com/office/drawing/2014/main" id="{A27BBD09-A752-47F7-B825-376116096F03}"/>
              </a:ext>
            </a:extLst>
          </p:cNvPr>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10431812" y="72652"/>
            <a:ext cx="1635559" cy="1107996"/>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36065500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Rectángulo 39"/>
          <p:cNvSpPr/>
          <p:nvPr/>
        </p:nvSpPr>
        <p:spPr bwMode="auto">
          <a:xfrm>
            <a:off x="2011451" y="108745"/>
            <a:ext cx="188843" cy="550581"/>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r" defTabSz="914400" rtl="0" eaLnBrk="0" fontAlgn="base" latinLnBrk="0" hangingPunct="0">
              <a:lnSpc>
                <a:spcPct val="100000"/>
              </a:lnSpc>
              <a:spcBef>
                <a:spcPct val="0"/>
              </a:spcBef>
              <a:spcAft>
                <a:spcPct val="0"/>
              </a:spcAft>
              <a:buClrTx/>
              <a:buSzTx/>
              <a:buFontTx/>
              <a:buNone/>
              <a:tabLst/>
              <a:defRPr/>
            </a:pPr>
            <a:endParaRPr kumimoji="0" lang="es-ES" sz="2000" b="1" i="0" u="none" strike="noStrike" kern="1200" cap="none" spc="0" normalizeH="0" baseline="0" noProof="0">
              <a:ln>
                <a:noFill/>
              </a:ln>
              <a:solidFill>
                <a:prstClr val="black"/>
              </a:solidFill>
              <a:effectLst/>
              <a:uLnTx/>
              <a:uFillTx/>
              <a:latin typeface="Times New Roman" pitchFamily="18" charset="0"/>
              <a:ea typeface="+mn-ea"/>
              <a:cs typeface="+mn-cs"/>
            </a:endParaRPr>
          </a:p>
        </p:txBody>
      </p:sp>
      <p:pic>
        <p:nvPicPr>
          <p:cNvPr id="42" name="Imagen 41">
            <a:extLst>
              <a:ext uri="{FF2B5EF4-FFF2-40B4-BE49-F238E27FC236}">
                <a16:creationId xmlns:a16="http://schemas.microsoft.com/office/drawing/2014/main" id="{66CFB39F-424D-4388-9CE2-22D796CDF4D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4754" y="1295399"/>
            <a:ext cx="6665646" cy="5111187"/>
          </a:xfrm>
          <a:prstGeom prst="rect">
            <a:avLst/>
          </a:prstGeom>
        </p:spPr>
      </p:pic>
      <p:grpSp>
        <p:nvGrpSpPr>
          <p:cNvPr id="43" name="Grupo 42">
            <a:extLst>
              <a:ext uri="{FF2B5EF4-FFF2-40B4-BE49-F238E27FC236}">
                <a16:creationId xmlns:a16="http://schemas.microsoft.com/office/drawing/2014/main" id="{531927A9-FDBC-48C2-BE7A-0C4991A2F116}"/>
              </a:ext>
            </a:extLst>
          </p:cNvPr>
          <p:cNvGrpSpPr/>
          <p:nvPr/>
        </p:nvGrpSpPr>
        <p:grpSpPr>
          <a:xfrm>
            <a:off x="348885" y="1295398"/>
            <a:ext cx="6661515" cy="5111187"/>
            <a:chOff x="819847" y="12651"/>
            <a:chExt cx="3866148" cy="6364707"/>
          </a:xfrm>
        </p:grpSpPr>
        <p:sp>
          <p:nvSpPr>
            <p:cNvPr id="46" name="Rectangle 7">
              <a:extLst>
                <a:ext uri="{FF2B5EF4-FFF2-40B4-BE49-F238E27FC236}">
                  <a16:creationId xmlns:a16="http://schemas.microsoft.com/office/drawing/2014/main" id="{85954752-012E-4259-B93F-91B9B90B4EC0}"/>
                </a:ext>
              </a:extLst>
            </p:cNvPr>
            <p:cNvSpPr/>
            <p:nvPr/>
          </p:nvSpPr>
          <p:spPr>
            <a:xfrm>
              <a:off x="819847" y="12651"/>
              <a:ext cx="3866148" cy="6364707"/>
            </a:xfrm>
            <a:prstGeom prst="rect">
              <a:avLst/>
            </a:prstGeom>
            <a:solidFill>
              <a:srgbClr val="4EC7E7">
                <a:alpha val="6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Display" panose="02110004020202020204"/>
                <a:ea typeface="+mn-ea"/>
                <a:cs typeface="+mn-cs"/>
              </a:endParaRPr>
            </a:p>
          </p:txBody>
        </p:sp>
        <p:pic>
          <p:nvPicPr>
            <p:cNvPr id="45" name="Imagen 44">
              <a:extLst>
                <a:ext uri="{FF2B5EF4-FFF2-40B4-BE49-F238E27FC236}">
                  <a16:creationId xmlns:a16="http://schemas.microsoft.com/office/drawing/2014/main" id="{13868768-DB7F-40FB-A998-90A86D3E26EC}"/>
                </a:ext>
              </a:extLst>
            </p:cNvPr>
            <p:cNvPicPr>
              <a:picLocks noChangeAspect="1"/>
            </p:cNvPicPr>
            <p:nvPr/>
          </p:nvPicPr>
          <p:blipFill>
            <a:blip r:embed="rId3"/>
            <a:stretch>
              <a:fillRect/>
            </a:stretch>
          </p:blipFill>
          <p:spPr>
            <a:xfrm>
              <a:off x="2362192" y="164494"/>
              <a:ext cx="633331" cy="633331"/>
            </a:xfrm>
            <a:prstGeom prst="rect">
              <a:avLst/>
            </a:prstGeom>
          </p:spPr>
        </p:pic>
      </p:grpSp>
      <p:sp>
        <p:nvSpPr>
          <p:cNvPr id="24" name="Rectángulo 23">
            <a:extLst>
              <a:ext uri="{FF2B5EF4-FFF2-40B4-BE49-F238E27FC236}">
                <a16:creationId xmlns:a16="http://schemas.microsoft.com/office/drawing/2014/main" id="{E7D64370-D614-46C9-BD77-677FB8226568}"/>
              </a:ext>
            </a:extLst>
          </p:cNvPr>
          <p:cNvSpPr/>
          <p:nvPr/>
        </p:nvSpPr>
        <p:spPr>
          <a:xfrm>
            <a:off x="422057" y="2029778"/>
            <a:ext cx="3689087" cy="116955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Analytics, Optimisation &amp; Intelligent Algorithms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Algorithms for Finance and Insurance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Algorithms for Transportation and Logistics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Artificial Intelligence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Data Analytics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Intelligent Algorithms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Machine Learning</a:t>
            </a:r>
          </a:p>
        </p:txBody>
      </p:sp>
      <p:pic>
        <p:nvPicPr>
          <p:cNvPr id="4" name="Imagen 3">
            <a:extLst>
              <a:ext uri="{FF2B5EF4-FFF2-40B4-BE49-F238E27FC236}">
                <a16:creationId xmlns:a16="http://schemas.microsoft.com/office/drawing/2014/main" id="{60F73C54-1160-7D43-AEA7-235E4C5B8642}"/>
              </a:ext>
            </a:extLst>
          </p:cNvPr>
          <p:cNvPicPr>
            <a:picLocks noChangeAspect="1"/>
          </p:cNvPicPr>
          <p:nvPr/>
        </p:nvPicPr>
        <p:blipFill>
          <a:blip r:embed="rId4"/>
          <a:stretch>
            <a:fillRect/>
          </a:stretch>
        </p:blipFill>
        <p:spPr>
          <a:xfrm>
            <a:off x="7887627" y="1347154"/>
            <a:ext cx="3114000" cy="2634979"/>
          </a:xfrm>
          <a:prstGeom prst="rect">
            <a:avLst/>
          </a:prstGeom>
        </p:spPr>
      </p:pic>
      <p:pic>
        <p:nvPicPr>
          <p:cNvPr id="5" name="Picture 4">
            <a:extLst>
              <a:ext uri="{FF2B5EF4-FFF2-40B4-BE49-F238E27FC236}">
                <a16:creationId xmlns:a16="http://schemas.microsoft.com/office/drawing/2014/main" id="{303231CC-0883-AC08-0125-5598CF2F940F}"/>
              </a:ext>
            </a:extLst>
          </p:cNvPr>
          <p:cNvPicPr>
            <a:picLocks noChangeAspect="1" noChangeArrowheads="1"/>
          </p:cNvPicPr>
          <p:nvPr/>
        </p:nvPicPr>
        <p:blipFill>
          <a:blip r:embed="rId5" cstate="print"/>
          <a:srcRect/>
          <a:stretch>
            <a:fillRect/>
          </a:stretch>
        </p:blipFill>
        <p:spPr bwMode="auto">
          <a:xfrm>
            <a:off x="10138241" y="1385628"/>
            <a:ext cx="828000" cy="459831"/>
          </a:xfrm>
          <a:prstGeom prst="rect">
            <a:avLst/>
          </a:prstGeom>
          <a:ln>
            <a:noFill/>
          </a:ln>
          <a:effectLst/>
        </p:spPr>
      </p:pic>
      <p:sp>
        <p:nvSpPr>
          <p:cNvPr id="8" name="Rectángulo 7">
            <a:extLst>
              <a:ext uri="{FF2B5EF4-FFF2-40B4-BE49-F238E27FC236}">
                <a16:creationId xmlns:a16="http://schemas.microsoft.com/office/drawing/2014/main" id="{FE4411DC-C8FE-182A-6DF0-262F69A6ADE3}"/>
              </a:ext>
            </a:extLst>
          </p:cNvPr>
          <p:cNvSpPr/>
          <p:nvPr/>
        </p:nvSpPr>
        <p:spPr>
          <a:xfrm>
            <a:off x="3814981" y="2029778"/>
            <a:ext cx="3268569" cy="132343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Collaborative Supply Chains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Collaborative Forecasting and Production Planning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Data Sharing Systems and Data-driven Manufacturing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Supply Chain Digital Twin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Supply Chain Operations Internationalisation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Supply Chain Optimisation and Simulation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Supply Chain Resilience and Sustainability</a:t>
            </a:r>
          </a:p>
        </p:txBody>
      </p:sp>
      <p:sp>
        <p:nvSpPr>
          <p:cNvPr id="9" name="Rectángulo 8">
            <a:extLst>
              <a:ext uri="{FF2B5EF4-FFF2-40B4-BE49-F238E27FC236}">
                <a16:creationId xmlns:a16="http://schemas.microsoft.com/office/drawing/2014/main" id="{BB9628D8-6B79-4C14-2EC5-705ADA679D65}"/>
              </a:ext>
            </a:extLst>
          </p:cNvPr>
          <p:cNvSpPr/>
          <p:nvPr/>
        </p:nvSpPr>
        <p:spPr>
          <a:xfrm>
            <a:off x="381334" y="3381788"/>
            <a:ext cx="3371366" cy="147732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Engineering and Performance Management Systems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Sustainability Performance Management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Collaborative Performance Management Systems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Multicriteria Techniques for Performance Management Systems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Performance and Knowledge Management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Performance Management Systems under Uncertainty</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Quantitative Performance Measurement Systems</a:t>
            </a:r>
          </a:p>
        </p:txBody>
      </p:sp>
      <p:sp>
        <p:nvSpPr>
          <p:cNvPr id="10" name="Rectángulo 9">
            <a:extLst>
              <a:ext uri="{FF2B5EF4-FFF2-40B4-BE49-F238E27FC236}">
                <a16:creationId xmlns:a16="http://schemas.microsoft.com/office/drawing/2014/main" id="{6EFEC781-B5BD-D9B4-6ED2-A9CEF5681DB0}"/>
              </a:ext>
            </a:extLst>
          </p:cNvPr>
          <p:cNvSpPr/>
          <p:nvPr/>
        </p:nvSpPr>
        <p:spPr>
          <a:xfrm>
            <a:off x="3774257" y="3381788"/>
            <a:ext cx="3456325" cy="147732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Smart and Sustainable Production and Logistics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Business Process Modelling, Management and Reengineering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IT-enabled for Smart Supply Chain Management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Modelling, Simulation and Optimisation for Decision Making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Production Planning and Order Management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Supply Chain Design &amp; Management 4.0</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Sustainable Direct and Reverse Logistics</a:t>
            </a:r>
          </a:p>
        </p:txBody>
      </p:sp>
      <p:sp>
        <p:nvSpPr>
          <p:cNvPr id="11" name="Rectángulo 10">
            <a:extLst>
              <a:ext uri="{FF2B5EF4-FFF2-40B4-BE49-F238E27FC236}">
                <a16:creationId xmlns:a16="http://schemas.microsoft.com/office/drawing/2014/main" id="{3A9D4DEE-712D-D631-D38D-87D47E3B5F53}"/>
              </a:ext>
            </a:extLst>
          </p:cNvPr>
          <p:cNvSpPr/>
          <p:nvPr/>
        </p:nvSpPr>
        <p:spPr>
          <a:xfrm>
            <a:off x="365721" y="5041573"/>
            <a:ext cx="3689087" cy="116955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Supply Chain Strategy and Engineering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Digital Platforms for Supply Chain Operations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Maturity Models for Supply Chain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Reference Models for Supply Chain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Supply Chain Digitalisation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Supply Chain Strategy</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Zero Defects Manufacturing Strategies</a:t>
            </a:r>
          </a:p>
        </p:txBody>
      </p:sp>
      <p:sp>
        <p:nvSpPr>
          <p:cNvPr id="12" name="Rectángulo 11">
            <a:extLst>
              <a:ext uri="{FF2B5EF4-FFF2-40B4-BE49-F238E27FC236}">
                <a16:creationId xmlns:a16="http://schemas.microsoft.com/office/drawing/2014/main" id="{3761F2B4-B1A7-13CE-D379-DC00B46A5466}"/>
              </a:ext>
            </a:extLst>
          </p:cNvPr>
          <p:cNvSpPr/>
          <p:nvPr/>
        </p:nvSpPr>
        <p:spPr>
          <a:xfrm>
            <a:off x="3758645" y="5041573"/>
            <a:ext cx="3456325" cy="132343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Workplaces and Distributed Environments Engineering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Decision Support Systems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Distributed Environment Lean Production Indicators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Lean Technologies for Flow Production Redesign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Standardisation of Manufacturing Operations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Workforce Training Systems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Workplace and Workforce Optimisation</a:t>
            </a:r>
          </a:p>
        </p:txBody>
      </p:sp>
      <p:pic>
        <p:nvPicPr>
          <p:cNvPr id="14" name="Imagen 13" descr="Imagen que contiene techo, interior, edificio, grande&#10;&#10;El contenido generado por IA puede ser incorrecto.">
            <a:extLst>
              <a:ext uri="{FF2B5EF4-FFF2-40B4-BE49-F238E27FC236}">
                <a16:creationId xmlns:a16="http://schemas.microsoft.com/office/drawing/2014/main" id="{56340E1C-DE05-EBB2-2949-C668C8339E6D}"/>
              </a:ext>
            </a:extLst>
          </p:cNvPr>
          <p:cNvPicPr>
            <a:picLocks noChangeAspect="1"/>
          </p:cNvPicPr>
          <p:nvPr/>
        </p:nvPicPr>
        <p:blipFill>
          <a:blip r:embed="rId6"/>
          <a:stretch>
            <a:fillRect/>
          </a:stretch>
        </p:blipFill>
        <p:spPr>
          <a:xfrm>
            <a:off x="7887627" y="4330585"/>
            <a:ext cx="3114000" cy="2076000"/>
          </a:xfrm>
          <a:prstGeom prst="rect">
            <a:avLst/>
          </a:prstGeom>
        </p:spPr>
      </p:pic>
      <p:sp>
        <p:nvSpPr>
          <p:cNvPr id="7" name="CuadroTexto 6">
            <a:extLst>
              <a:ext uri="{FF2B5EF4-FFF2-40B4-BE49-F238E27FC236}">
                <a16:creationId xmlns:a16="http://schemas.microsoft.com/office/drawing/2014/main" id="{E79F9207-0280-7CF4-4B1C-02F1E4E1773E}"/>
              </a:ext>
            </a:extLst>
          </p:cNvPr>
          <p:cNvSpPr txBox="1"/>
          <p:nvPr/>
        </p:nvSpPr>
        <p:spPr>
          <a:xfrm>
            <a:off x="422057" y="1707358"/>
            <a:ext cx="6362700" cy="369332"/>
          </a:xfrm>
          <a:prstGeom prst="rect">
            <a:avLst/>
          </a:prstGeom>
          <a:noFill/>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RESEARCH LINES/CAPABILITIES/FACILITIES</a:t>
            </a:r>
          </a:p>
        </p:txBody>
      </p:sp>
      <p:sp>
        <p:nvSpPr>
          <p:cNvPr id="21" name="Rectangle: Top Corners Rounded 13">
            <a:extLst>
              <a:ext uri="{FF2B5EF4-FFF2-40B4-BE49-F238E27FC236}">
                <a16:creationId xmlns:a16="http://schemas.microsoft.com/office/drawing/2014/main" id="{ECF027F0-934B-4F8D-9CF1-FBD3F49E9025}"/>
              </a:ext>
            </a:extLst>
          </p:cNvPr>
          <p:cNvSpPr/>
          <p:nvPr/>
        </p:nvSpPr>
        <p:spPr>
          <a:xfrm rot="5400000">
            <a:off x="5836443" y="-3540054"/>
            <a:ext cx="731399" cy="7956811"/>
          </a:xfrm>
          <a:prstGeom prst="round2SameRect">
            <a:avLst/>
          </a:prstGeom>
          <a:solidFill>
            <a:srgbClr val="4EC7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latin typeface="+mj-lt"/>
            </a:endParaRPr>
          </a:p>
        </p:txBody>
      </p:sp>
      <p:sp>
        <p:nvSpPr>
          <p:cNvPr id="23" name="Rectángulo 3">
            <a:extLst>
              <a:ext uri="{FF2B5EF4-FFF2-40B4-BE49-F238E27FC236}">
                <a16:creationId xmlns:a16="http://schemas.microsoft.com/office/drawing/2014/main" id="{604D879D-86C3-4F18-B3F2-90C9791E100F}"/>
              </a:ext>
            </a:extLst>
          </p:cNvPr>
          <p:cNvSpPr/>
          <p:nvPr/>
        </p:nvSpPr>
        <p:spPr>
          <a:xfrm>
            <a:off x="2200295" y="74859"/>
            <a:ext cx="7980254" cy="646331"/>
          </a:xfrm>
          <a:prstGeom prst="rect">
            <a:avLst/>
          </a:prstGeom>
        </p:spPr>
        <p:txBody>
          <a:bodyPr wrap="square">
            <a:spAutoFit/>
          </a:bodyPr>
          <a:lstStyle/>
          <a:p>
            <a:pPr>
              <a:defRPr/>
            </a:pPr>
            <a:r>
              <a:rPr lang="en-GB" sz="2000" b="1" dirty="0">
                <a:solidFill>
                  <a:srgbClr val="002060"/>
                </a:solidFill>
                <a:latin typeface="+mj-lt"/>
                <a:ea typeface="+mj-ea"/>
                <a:cs typeface="+mj-cs"/>
              </a:rPr>
              <a:t>Research Centre on Production Management and Engineering </a:t>
            </a:r>
            <a:r>
              <a:rPr lang="es-ES" sz="2000" b="1" dirty="0">
                <a:solidFill>
                  <a:srgbClr val="002060"/>
                </a:solidFill>
                <a:latin typeface="Aptos Display" panose="02110004020202020204"/>
              </a:rPr>
              <a:t>(CIGIP)</a:t>
            </a:r>
          </a:p>
          <a:p>
            <a:pPr>
              <a:defRPr/>
            </a:pPr>
            <a:r>
              <a:rPr lang="es-ES" sz="1600" dirty="0">
                <a:solidFill>
                  <a:srgbClr val="002060"/>
                </a:solidFill>
                <a:latin typeface="Aptos Display" panose="02110004020202020204"/>
              </a:rPr>
              <a:t>https://cigip.webs.upv.es/</a:t>
            </a:r>
            <a:endParaRPr lang="es-ES" sz="1600" b="1" dirty="0">
              <a:solidFill>
                <a:srgbClr val="002060"/>
              </a:solidFill>
              <a:latin typeface="Aptos Display" panose="02110004020202020204"/>
            </a:endParaRPr>
          </a:p>
        </p:txBody>
      </p:sp>
      <p:sp>
        <p:nvSpPr>
          <p:cNvPr id="25" name="Rectángulo 24">
            <a:extLst>
              <a:ext uri="{FF2B5EF4-FFF2-40B4-BE49-F238E27FC236}">
                <a16:creationId xmlns:a16="http://schemas.microsoft.com/office/drawing/2014/main" id="{64D32573-8BDD-4ADB-8649-58CB1E701869}"/>
              </a:ext>
            </a:extLst>
          </p:cNvPr>
          <p:cNvSpPr/>
          <p:nvPr/>
        </p:nvSpPr>
        <p:spPr>
          <a:xfrm>
            <a:off x="2235708" y="833148"/>
            <a:ext cx="7944840" cy="307777"/>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ES" sz="1400" b="1" dirty="0">
                <a:solidFill>
                  <a:srgbClr val="0070C0"/>
                </a:solidFill>
                <a:latin typeface="Helvetica" panose="020B0604020202020204" pitchFamily="34" charset="0"/>
              </a:rPr>
              <a:t>Director: </a:t>
            </a:r>
            <a:r>
              <a:rPr lang="es-ES" sz="1400" dirty="0">
                <a:solidFill>
                  <a:srgbClr val="0070C0"/>
                </a:solidFill>
                <a:latin typeface="Helvetica" panose="020B0604020202020204" pitchFamily="34" charset="0"/>
              </a:rPr>
              <a:t>Eduardo Vicens  (</a:t>
            </a:r>
            <a:r>
              <a:rPr lang="es-ES" sz="1400" dirty="0">
                <a:solidFill>
                  <a:srgbClr val="0070C0"/>
                </a:solidFill>
                <a:latin typeface="Helvetica" panose="020B0604020202020204" pitchFamily="34" charset="0"/>
                <a:hlinkClick r:id="rId7">
                  <a:extLst>
                    <a:ext uri="{A12FA001-AC4F-418D-AE19-62706E023703}">
                      <ahyp:hlinkClr xmlns:ahyp="http://schemas.microsoft.com/office/drawing/2018/hyperlinkcolor" val="tx"/>
                    </a:ext>
                  </a:extLst>
                </a:hlinkClick>
              </a:rPr>
              <a:t>evicens@cigip.upv.es</a:t>
            </a:r>
            <a:r>
              <a:rPr lang="es-ES" sz="1400" dirty="0">
                <a:solidFill>
                  <a:srgbClr val="0070C0"/>
                </a:solidFill>
                <a:latin typeface="Helvetica" panose="020B0604020202020204" pitchFamily="34" charset="0"/>
              </a:rPr>
              <a:t>)</a:t>
            </a:r>
            <a:r>
              <a:rPr lang="es-ES" sz="1400" dirty="0">
                <a:solidFill>
                  <a:srgbClr val="0070C0"/>
                </a:solidFill>
                <a:latin typeface="Helvetica" panose="020B0604020202020204" pitchFamily="34" charset="0"/>
                <a:cs typeface="Helvetica" panose="020B0604020202020204" pitchFamily="34" charset="0"/>
              </a:rPr>
              <a:t>                                      </a:t>
            </a:r>
            <a:r>
              <a:rPr lang="es-ES" sz="1400" b="1" dirty="0" err="1">
                <a:solidFill>
                  <a:srgbClr val="0070C0"/>
                </a:solidFill>
                <a:latin typeface="Helvetica" panose="020B0604020202020204" pitchFamily="34" charset="0"/>
              </a:rPr>
              <a:t>Contact</a:t>
            </a:r>
            <a:r>
              <a:rPr lang="es-ES" sz="1400" b="1" dirty="0">
                <a:solidFill>
                  <a:srgbClr val="0070C0"/>
                </a:solidFill>
                <a:latin typeface="Helvetica" panose="020B0604020202020204" pitchFamily="34" charset="0"/>
              </a:rPr>
              <a:t>: </a:t>
            </a:r>
            <a:r>
              <a:rPr lang="es-ES" sz="1400" dirty="0">
                <a:solidFill>
                  <a:srgbClr val="0070C0"/>
                </a:solidFill>
                <a:latin typeface="Helvetica" panose="020B0604020202020204" pitchFamily="34" charset="0"/>
              </a:rPr>
              <a:t>info@cigip.org</a:t>
            </a:r>
          </a:p>
        </p:txBody>
      </p:sp>
      <p:pic>
        <p:nvPicPr>
          <p:cNvPr id="26" name="Google Shape;58;p13">
            <a:extLst>
              <a:ext uri="{FF2B5EF4-FFF2-40B4-BE49-F238E27FC236}">
                <a16:creationId xmlns:a16="http://schemas.microsoft.com/office/drawing/2014/main" id="{7693E0FE-967A-4569-A681-D81262B985A3}"/>
              </a:ext>
            </a:extLst>
          </p:cNvPr>
          <p:cNvPicPr preferRelativeResize="0"/>
          <p:nvPr/>
        </p:nvPicPr>
        <p:blipFill>
          <a:blip r:embed="rId8">
            <a:extLst>
              <a:ext uri="{28A0092B-C50C-407E-A947-70E740481C1C}">
                <a14:useLocalDpi xmlns:a14="http://schemas.microsoft.com/office/drawing/2010/main" val="0"/>
              </a:ext>
            </a:extLst>
          </a:blip>
          <a:srcRect/>
          <a:stretch/>
        </p:blipFill>
        <p:spPr>
          <a:xfrm>
            <a:off x="-59813" y="8104"/>
            <a:ext cx="2283551" cy="825044"/>
          </a:xfrm>
          <a:prstGeom prst="rect">
            <a:avLst/>
          </a:prstGeom>
          <a:noFill/>
          <a:ln>
            <a:noFill/>
          </a:ln>
        </p:spPr>
      </p:pic>
      <p:pic>
        <p:nvPicPr>
          <p:cNvPr id="27" name="Picture 5" descr="A blue and yellow logo&#10;&#10;AI-generated content may be incorrect.">
            <a:extLst>
              <a:ext uri="{FF2B5EF4-FFF2-40B4-BE49-F238E27FC236}">
                <a16:creationId xmlns:a16="http://schemas.microsoft.com/office/drawing/2014/main" id="{8C1102B1-5780-4871-AD6C-4BF456988356}"/>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0431812" y="72652"/>
            <a:ext cx="1635559" cy="1107996"/>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8540936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4E426E-3F05-E9F2-F54C-3CE89E13DFF3}"/>
            </a:ext>
          </a:extLst>
        </p:cNvPr>
        <p:cNvGrpSpPr/>
        <p:nvPr/>
      </p:nvGrpSpPr>
      <p:grpSpPr>
        <a:xfrm>
          <a:off x="0" y="0"/>
          <a:ext cx="0" cy="0"/>
          <a:chOff x="0" y="0"/>
          <a:chExt cx="0" cy="0"/>
        </a:xfrm>
      </p:grpSpPr>
      <p:sp>
        <p:nvSpPr>
          <p:cNvPr id="40" name="Rectángulo 39">
            <a:extLst>
              <a:ext uri="{FF2B5EF4-FFF2-40B4-BE49-F238E27FC236}">
                <a16:creationId xmlns:a16="http://schemas.microsoft.com/office/drawing/2014/main" id="{2871555D-A33E-CCB6-09FF-F09E9E256FF0}"/>
              </a:ext>
            </a:extLst>
          </p:cNvPr>
          <p:cNvSpPr/>
          <p:nvPr/>
        </p:nvSpPr>
        <p:spPr bwMode="auto">
          <a:xfrm>
            <a:off x="2011451" y="108745"/>
            <a:ext cx="188843" cy="550581"/>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r" defTabSz="914400" rtl="0" eaLnBrk="0" fontAlgn="base" latinLnBrk="0" hangingPunct="0">
              <a:lnSpc>
                <a:spcPct val="100000"/>
              </a:lnSpc>
              <a:spcBef>
                <a:spcPct val="0"/>
              </a:spcBef>
              <a:spcAft>
                <a:spcPct val="0"/>
              </a:spcAft>
              <a:buClrTx/>
              <a:buSzTx/>
              <a:buFontTx/>
              <a:buNone/>
              <a:tabLst/>
              <a:defRPr/>
            </a:pPr>
            <a:endParaRPr kumimoji="0" lang="es-ES" sz="2000" b="1" i="0" u="none" strike="noStrike" kern="1200" cap="none" spc="0" normalizeH="0" baseline="0" noProof="0">
              <a:ln>
                <a:noFill/>
              </a:ln>
              <a:solidFill>
                <a:prstClr val="black"/>
              </a:solidFill>
              <a:effectLst/>
              <a:uLnTx/>
              <a:uFillTx/>
              <a:latin typeface="Times New Roman" pitchFamily="18" charset="0"/>
              <a:ea typeface="+mn-ea"/>
              <a:cs typeface="+mn-cs"/>
            </a:endParaRPr>
          </a:p>
        </p:txBody>
      </p:sp>
      <p:pic>
        <p:nvPicPr>
          <p:cNvPr id="42" name="Imagen 41">
            <a:extLst>
              <a:ext uri="{FF2B5EF4-FFF2-40B4-BE49-F238E27FC236}">
                <a16:creationId xmlns:a16="http://schemas.microsoft.com/office/drawing/2014/main" id="{3E3BF40C-AE94-07BD-4B59-B654D5B3A43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4754" y="1295399"/>
            <a:ext cx="6665646" cy="5111187"/>
          </a:xfrm>
          <a:prstGeom prst="rect">
            <a:avLst/>
          </a:prstGeom>
        </p:spPr>
      </p:pic>
      <p:grpSp>
        <p:nvGrpSpPr>
          <p:cNvPr id="43" name="Grupo 42">
            <a:extLst>
              <a:ext uri="{FF2B5EF4-FFF2-40B4-BE49-F238E27FC236}">
                <a16:creationId xmlns:a16="http://schemas.microsoft.com/office/drawing/2014/main" id="{8CEF7B75-B3DF-59C9-7355-7C218B2129BD}"/>
              </a:ext>
            </a:extLst>
          </p:cNvPr>
          <p:cNvGrpSpPr/>
          <p:nvPr/>
        </p:nvGrpSpPr>
        <p:grpSpPr>
          <a:xfrm>
            <a:off x="348885" y="1295398"/>
            <a:ext cx="6661515" cy="5111187"/>
            <a:chOff x="819847" y="12651"/>
            <a:chExt cx="3866148" cy="6364707"/>
          </a:xfrm>
        </p:grpSpPr>
        <p:sp>
          <p:nvSpPr>
            <p:cNvPr id="46" name="Rectangle 7">
              <a:extLst>
                <a:ext uri="{FF2B5EF4-FFF2-40B4-BE49-F238E27FC236}">
                  <a16:creationId xmlns:a16="http://schemas.microsoft.com/office/drawing/2014/main" id="{E8E5CC9E-FEF6-E6B8-0FB0-1D60F8B858C7}"/>
                </a:ext>
              </a:extLst>
            </p:cNvPr>
            <p:cNvSpPr/>
            <p:nvPr/>
          </p:nvSpPr>
          <p:spPr>
            <a:xfrm>
              <a:off x="819847" y="12651"/>
              <a:ext cx="3866148" cy="6364707"/>
            </a:xfrm>
            <a:prstGeom prst="rect">
              <a:avLst/>
            </a:prstGeom>
            <a:solidFill>
              <a:srgbClr val="4EC7E7">
                <a:alpha val="6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Display" panose="02110004020202020204"/>
                <a:ea typeface="+mn-ea"/>
                <a:cs typeface="+mn-cs"/>
              </a:endParaRPr>
            </a:p>
          </p:txBody>
        </p:sp>
        <p:pic>
          <p:nvPicPr>
            <p:cNvPr id="45" name="Imagen 44">
              <a:extLst>
                <a:ext uri="{FF2B5EF4-FFF2-40B4-BE49-F238E27FC236}">
                  <a16:creationId xmlns:a16="http://schemas.microsoft.com/office/drawing/2014/main" id="{A297C3F8-5115-5071-AEA5-F9C9FEE22659}"/>
                </a:ext>
              </a:extLst>
            </p:cNvPr>
            <p:cNvPicPr>
              <a:picLocks noChangeAspect="1"/>
            </p:cNvPicPr>
            <p:nvPr/>
          </p:nvPicPr>
          <p:blipFill>
            <a:blip r:embed="rId4"/>
            <a:stretch>
              <a:fillRect/>
            </a:stretch>
          </p:blipFill>
          <p:spPr>
            <a:xfrm>
              <a:off x="2362192" y="164494"/>
              <a:ext cx="633331" cy="633331"/>
            </a:xfrm>
            <a:prstGeom prst="rect">
              <a:avLst/>
            </a:prstGeom>
          </p:spPr>
        </p:pic>
      </p:grpSp>
      <p:sp>
        <p:nvSpPr>
          <p:cNvPr id="24" name="Rectángulo 23">
            <a:extLst>
              <a:ext uri="{FF2B5EF4-FFF2-40B4-BE49-F238E27FC236}">
                <a16:creationId xmlns:a16="http://schemas.microsoft.com/office/drawing/2014/main" id="{1C802659-0B12-3F20-BD88-022F10E12DDA}"/>
              </a:ext>
            </a:extLst>
          </p:cNvPr>
          <p:cNvSpPr/>
          <p:nvPr/>
        </p:nvSpPr>
        <p:spPr>
          <a:xfrm>
            <a:off x="384836" y="2233610"/>
            <a:ext cx="6413499" cy="3539430"/>
          </a:xfrm>
          <a:prstGeom prst="rect">
            <a:avLst/>
          </a:prstGeom>
          <a:noFill/>
        </p:spPr>
        <p:txBody>
          <a:bodyPr wrap="square">
            <a:spAutoFit/>
          </a:bodyPr>
          <a:lstStyle/>
          <a:p>
            <a:r>
              <a:rPr lang="en-GB" sz="1400" b="1" dirty="0">
                <a:solidFill>
                  <a:srgbClr val="002060"/>
                </a:solidFill>
                <a:latin typeface="Helvetica" panose="020B0604020202020204" pitchFamily="34" charset="0"/>
                <a:cs typeface="Helvetica" panose="020B0604020202020204" pitchFamily="34" charset="0"/>
              </a:rPr>
              <a:t>RESEARCH LINES / CAPABILITIES / FACILITIES</a:t>
            </a:r>
            <a:endParaRPr lang="es-ES" sz="1400" dirty="0"/>
          </a:p>
          <a:p>
            <a:pPr marL="0" marR="0" lvl="0" indent="0" defTabSz="914400" rtl="0" eaLnBrk="1" fontAlgn="auto" latinLnBrk="0" hangingPunct="1">
              <a:lnSpc>
                <a:spcPct val="100000"/>
              </a:lnSpc>
              <a:spcBef>
                <a:spcPts val="0"/>
              </a:spcBef>
              <a:spcAft>
                <a:spcPts val="0"/>
              </a:spcAft>
              <a:buClrTx/>
              <a:buSzTx/>
              <a:buFontTx/>
              <a:buNone/>
              <a:tabLst/>
              <a:defRPr/>
            </a:pPr>
            <a:endParaRPr kumimoji="0" lang="en-GB"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endParaRPr>
          </a:p>
          <a:p>
            <a:pPr marL="285750" indent="-285750" algn="just">
              <a:buFont typeface="Arial" panose="020B0604020202020204" pitchFamily="34" charset="0"/>
              <a:buChar char="•"/>
            </a:pPr>
            <a:r>
              <a:rPr lang="en-US" sz="1400" b="1" dirty="0">
                <a:solidFill>
                  <a:srgbClr val="002060"/>
                </a:solidFill>
                <a:latin typeface="Helvetica" panose="020B0604020202020204" pitchFamily="34" charset="0"/>
              </a:rPr>
              <a:t>Archaeology of architecture.</a:t>
            </a:r>
          </a:p>
          <a:p>
            <a:pPr marL="285750" indent="-285750" algn="just">
              <a:buFont typeface="Arial" panose="020B0604020202020204" pitchFamily="34" charset="0"/>
              <a:buChar char="•"/>
            </a:pPr>
            <a:r>
              <a:rPr lang="en-US" sz="1400" b="1" dirty="0">
                <a:solidFill>
                  <a:srgbClr val="002060"/>
                </a:solidFill>
                <a:latin typeface="Helvetica" panose="020B0604020202020204" pitchFamily="34" charset="0"/>
              </a:rPr>
              <a:t>Architectural acoustics.</a:t>
            </a:r>
          </a:p>
          <a:p>
            <a:pPr marL="285750" indent="-285750" algn="just">
              <a:buFont typeface="Arial" panose="020B0604020202020204" pitchFamily="34" charset="0"/>
              <a:buChar char="•"/>
            </a:pPr>
            <a:r>
              <a:rPr lang="en-US" sz="1400" b="1" dirty="0">
                <a:solidFill>
                  <a:srgbClr val="002060"/>
                </a:solidFill>
                <a:latin typeface="Helvetica" panose="020B0604020202020204" pitchFamily="34" charset="0"/>
              </a:rPr>
              <a:t>Architectural heritage technology and sensors.</a:t>
            </a:r>
          </a:p>
          <a:p>
            <a:pPr marL="285750" indent="-285750" algn="just">
              <a:buFont typeface="Arial" panose="020B0604020202020204" pitchFamily="34" charset="0"/>
              <a:buChar char="•"/>
            </a:pPr>
            <a:r>
              <a:rPr lang="en-US" sz="1400" b="1" dirty="0">
                <a:solidFill>
                  <a:srgbClr val="002060"/>
                </a:solidFill>
                <a:latin typeface="Helvetica" panose="020B0604020202020204" pitchFamily="34" charset="0"/>
              </a:rPr>
              <a:t>Building reuse.</a:t>
            </a:r>
          </a:p>
          <a:p>
            <a:pPr marL="285750" indent="-285750" algn="just">
              <a:buFont typeface="Arial" panose="020B0604020202020204" pitchFamily="34" charset="0"/>
              <a:buChar char="•"/>
            </a:pPr>
            <a:r>
              <a:rPr lang="en-US" sz="1400" b="1" dirty="0">
                <a:solidFill>
                  <a:srgbClr val="002060"/>
                </a:solidFill>
                <a:latin typeface="Helvetica" panose="020B0604020202020204" pitchFamily="34" charset="0"/>
              </a:rPr>
              <a:t>Concrete, mechanical properties, durability, monitoring and intervention.</a:t>
            </a:r>
          </a:p>
          <a:p>
            <a:pPr marL="285750" indent="-285750" algn="just">
              <a:buFont typeface="Arial" panose="020B0604020202020204" pitchFamily="34" charset="0"/>
              <a:buChar char="•"/>
            </a:pPr>
            <a:r>
              <a:rPr lang="en-US" sz="1400" b="1" dirty="0">
                <a:solidFill>
                  <a:srgbClr val="002060"/>
                </a:solidFill>
                <a:latin typeface="Helvetica" panose="020B0604020202020204" pitchFamily="34" charset="0"/>
              </a:rPr>
              <a:t>Design and construction of emergency spaces.</a:t>
            </a:r>
          </a:p>
          <a:p>
            <a:pPr marL="285750" indent="-285750" algn="just">
              <a:buFont typeface="Arial" panose="020B0604020202020204" pitchFamily="34" charset="0"/>
              <a:buChar char="•"/>
            </a:pPr>
            <a:r>
              <a:rPr lang="en-US" sz="1400" b="1" dirty="0" err="1">
                <a:solidFill>
                  <a:srgbClr val="002060"/>
                </a:solidFill>
                <a:latin typeface="Helvetica" panose="020B0604020202020204" pitchFamily="34" charset="0"/>
              </a:rPr>
              <a:t>Hbim</a:t>
            </a:r>
            <a:r>
              <a:rPr lang="en-US" sz="1400" b="1" dirty="0">
                <a:solidFill>
                  <a:srgbClr val="002060"/>
                </a:solidFill>
                <a:latin typeface="Helvetica" panose="020B0604020202020204" pitchFamily="34" charset="0"/>
              </a:rPr>
              <a:t>. Modeling, maintenance in heritage buildings.</a:t>
            </a:r>
          </a:p>
          <a:p>
            <a:pPr marL="285750" indent="-285750" algn="just">
              <a:buFont typeface="Arial" panose="020B0604020202020204" pitchFamily="34" charset="0"/>
              <a:buChar char="•"/>
            </a:pPr>
            <a:r>
              <a:rPr lang="en-US" sz="1400" b="1" dirty="0">
                <a:solidFill>
                  <a:srgbClr val="002060"/>
                </a:solidFill>
                <a:latin typeface="Helvetica" panose="020B0604020202020204" pitchFamily="34" charset="0"/>
              </a:rPr>
              <a:t>Heritage studies.</a:t>
            </a:r>
          </a:p>
          <a:p>
            <a:pPr marL="285750" indent="-285750" algn="just">
              <a:buFont typeface="Arial" panose="020B0604020202020204" pitchFamily="34" charset="0"/>
              <a:buChar char="•"/>
            </a:pPr>
            <a:r>
              <a:rPr lang="en-US" sz="1400" b="1" dirty="0">
                <a:solidFill>
                  <a:srgbClr val="002060"/>
                </a:solidFill>
                <a:latin typeface="Helvetica" panose="020B0604020202020204" pitchFamily="34" charset="0"/>
              </a:rPr>
              <a:t>Hybrid structures.</a:t>
            </a:r>
          </a:p>
          <a:p>
            <a:pPr marL="285750" indent="-285750" algn="just">
              <a:buFont typeface="Arial" panose="020B0604020202020204" pitchFamily="34" charset="0"/>
              <a:buChar char="•"/>
            </a:pPr>
            <a:r>
              <a:rPr lang="en-US" sz="1400" b="1" dirty="0">
                <a:solidFill>
                  <a:srgbClr val="002060"/>
                </a:solidFill>
                <a:latin typeface="Helvetica" panose="020B0604020202020204" pitchFamily="34" charset="0"/>
              </a:rPr>
              <a:t>Lighting in buildings.</a:t>
            </a:r>
          </a:p>
          <a:p>
            <a:pPr marL="285750" indent="-285750" algn="just">
              <a:buFont typeface="Arial" panose="020B0604020202020204" pitchFamily="34" charset="0"/>
              <a:buChar char="•"/>
            </a:pPr>
            <a:r>
              <a:rPr lang="en-US" sz="1400" b="1" dirty="0">
                <a:solidFill>
                  <a:srgbClr val="002060"/>
                </a:solidFill>
                <a:latin typeface="Helvetica" panose="020B0604020202020204" pitchFamily="34" charset="0"/>
              </a:rPr>
              <a:t>Material characterization.</a:t>
            </a:r>
          </a:p>
          <a:p>
            <a:pPr marL="285750" indent="-285750" algn="just">
              <a:buFont typeface="Arial" panose="020B0604020202020204" pitchFamily="34" charset="0"/>
              <a:buChar char="•"/>
            </a:pPr>
            <a:r>
              <a:rPr lang="en-US" sz="1400" b="1" dirty="0">
                <a:solidFill>
                  <a:srgbClr val="002060"/>
                </a:solidFill>
                <a:latin typeface="Helvetica" panose="020B0604020202020204" pitchFamily="34" charset="0"/>
              </a:rPr>
              <a:t>Non-destructive testing of wood and concrete.</a:t>
            </a:r>
          </a:p>
          <a:p>
            <a:pPr marL="285750" indent="-285750" algn="just">
              <a:buFont typeface="Arial" panose="020B0604020202020204" pitchFamily="34" charset="0"/>
              <a:buChar char="•"/>
            </a:pPr>
            <a:r>
              <a:rPr lang="en-US" sz="1400" b="1" dirty="0">
                <a:solidFill>
                  <a:srgbClr val="002060"/>
                </a:solidFill>
                <a:latin typeface="Helvetica" panose="020B0604020202020204" pitchFamily="34" charset="0"/>
              </a:rPr>
              <a:t>Traditional architecture.</a:t>
            </a:r>
          </a:p>
        </p:txBody>
      </p:sp>
      <p:pic>
        <p:nvPicPr>
          <p:cNvPr id="2" name="Imagen 1">
            <a:extLst>
              <a:ext uri="{FF2B5EF4-FFF2-40B4-BE49-F238E27FC236}">
                <a16:creationId xmlns:a16="http://schemas.microsoft.com/office/drawing/2014/main" id="{BFF28C78-8AB4-0C5F-E7DA-262190FA828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455408" y="1224000"/>
            <a:ext cx="2547491" cy="1622264"/>
          </a:xfrm>
          <a:prstGeom prst="rect">
            <a:avLst/>
          </a:prstGeom>
        </p:spPr>
      </p:pic>
      <p:pic>
        <p:nvPicPr>
          <p:cNvPr id="5" name="Imagen 4">
            <a:extLst>
              <a:ext uri="{FF2B5EF4-FFF2-40B4-BE49-F238E27FC236}">
                <a16:creationId xmlns:a16="http://schemas.microsoft.com/office/drawing/2014/main" id="{9EA72E0E-21F8-30D7-FF92-D7750A7F75E1}"/>
              </a:ext>
            </a:extLst>
          </p:cNvPr>
          <p:cNvPicPr>
            <a:picLocks noChangeAspect="1"/>
          </p:cNvPicPr>
          <p:nvPr/>
        </p:nvPicPr>
        <p:blipFill>
          <a:blip r:embed="rId6"/>
          <a:stretch>
            <a:fillRect/>
          </a:stretch>
        </p:blipFill>
        <p:spPr>
          <a:xfrm>
            <a:off x="7990093" y="3146268"/>
            <a:ext cx="3853021" cy="3260317"/>
          </a:xfrm>
          <a:prstGeom prst="rect">
            <a:avLst/>
          </a:prstGeom>
        </p:spPr>
      </p:pic>
      <p:sp>
        <p:nvSpPr>
          <p:cNvPr id="14" name="Rectangle: Top Corners Rounded 13">
            <a:extLst>
              <a:ext uri="{FF2B5EF4-FFF2-40B4-BE49-F238E27FC236}">
                <a16:creationId xmlns:a16="http://schemas.microsoft.com/office/drawing/2014/main" id="{F9D2421D-9065-4D6F-BC67-B18CD474E134}"/>
              </a:ext>
            </a:extLst>
          </p:cNvPr>
          <p:cNvSpPr/>
          <p:nvPr/>
        </p:nvSpPr>
        <p:spPr>
          <a:xfrm rot="5400000">
            <a:off x="5836443" y="-3540054"/>
            <a:ext cx="731399" cy="7956811"/>
          </a:xfrm>
          <a:prstGeom prst="round2SameRect">
            <a:avLst/>
          </a:prstGeom>
          <a:solidFill>
            <a:srgbClr val="4EC7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latin typeface="+mj-lt"/>
            </a:endParaRPr>
          </a:p>
        </p:txBody>
      </p:sp>
      <p:sp>
        <p:nvSpPr>
          <p:cNvPr id="15" name="Rectángulo 3">
            <a:extLst>
              <a:ext uri="{FF2B5EF4-FFF2-40B4-BE49-F238E27FC236}">
                <a16:creationId xmlns:a16="http://schemas.microsoft.com/office/drawing/2014/main" id="{F24AD045-0878-473C-B67A-376F210C56B6}"/>
              </a:ext>
            </a:extLst>
          </p:cNvPr>
          <p:cNvSpPr/>
          <p:nvPr/>
        </p:nvSpPr>
        <p:spPr>
          <a:xfrm>
            <a:off x="2200295" y="74859"/>
            <a:ext cx="7980254" cy="461665"/>
          </a:xfrm>
          <a:prstGeom prst="rect">
            <a:avLst/>
          </a:prstGeom>
        </p:spPr>
        <p:txBody>
          <a:bodyPr wrap="square">
            <a:spAutoFit/>
          </a:bodyPr>
          <a:lstStyle/>
          <a:p>
            <a:pPr>
              <a:defRPr/>
            </a:pPr>
            <a:r>
              <a:rPr lang="es-ES" sz="2400" b="1" dirty="0" err="1">
                <a:solidFill>
                  <a:srgbClr val="002060"/>
                </a:solidFill>
              </a:rPr>
              <a:t>Building</a:t>
            </a:r>
            <a:r>
              <a:rPr lang="es-ES" sz="2400" b="1" dirty="0">
                <a:solidFill>
                  <a:srgbClr val="002060"/>
                </a:solidFill>
              </a:rPr>
              <a:t> </a:t>
            </a:r>
            <a:r>
              <a:rPr lang="es-ES" sz="2400" b="1" dirty="0" err="1">
                <a:solidFill>
                  <a:srgbClr val="002060"/>
                </a:solidFill>
              </a:rPr>
              <a:t>Technology</a:t>
            </a:r>
            <a:r>
              <a:rPr lang="es-ES" sz="2400" b="1" dirty="0">
                <a:solidFill>
                  <a:srgbClr val="002060"/>
                </a:solidFill>
              </a:rPr>
              <a:t> </a:t>
            </a:r>
            <a:r>
              <a:rPr lang="es-ES" sz="2400" b="1" dirty="0" err="1">
                <a:solidFill>
                  <a:srgbClr val="002060"/>
                </a:solidFill>
              </a:rPr>
              <a:t>Research</a:t>
            </a:r>
            <a:r>
              <a:rPr lang="es-ES" sz="2400" b="1" dirty="0">
                <a:solidFill>
                  <a:srgbClr val="002060"/>
                </a:solidFill>
              </a:rPr>
              <a:t> Center </a:t>
            </a:r>
            <a:r>
              <a:rPr kumimoji="0" lang="es-ES" sz="2400" b="1" i="0" u="none" strike="noStrike" kern="1200" cap="none" spc="0" normalizeH="0" baseline="0" noProof="0" dirty="0">
                <a:ln>
                  <a:noFill/>
                </a:ln>
                <a:solidFill>
                  <a:srgbClr val="002060"/>
                </a:solidFill>
                <a:effectLst/>
                <a:uLnTx/>
                <a:uFillTx/>
                <a:latin typeface="Aptos Display" panose="02110004020202020204"/>
                <a:ea typeface="+mn-ea"/>
                <a:cs typeface="+mn-cs"/>
              </a:rPr>
              <a:t>(CITE) </a:t>
            </a:r>
          </a:p>
        </p:txBody>
      </p:sp>
      <p:sp>
        <p:nvSpPr>
          <p:cNvPr id="16" name="Rectángulo 15">
            <a:extLst>
              <a:ext uri="{FF2B5EF4-FFF2-40B4-BE49-F238E27FC236}">
                <a16:creationId xmlns:a16="http://schemas.microsoft.com/office/drawing/2014/main" id="{EAA57679-FDC9-444F-BF5A-91820FE572C1}"/>
              </a:ext>
            </a:extLst>
          </p:cNvPr>
          <p:cNvSpPr/>
          <p:nvPr/>
        </p:nvSpPr>
        <p:spPr>
          <a:xfrm>
            <a:off x="2235708" y="833148"/>
            <a:ext cx="7944840" cy="307777"/>
          </a:xfrm>
          <a:prstGeom prst="rect">
            <a:avLst/>
          </a:prstGeom>
        </p:spPr>
        <p:txBody>
          <a:bodyPr wrap="square">
            <a:spAutoFit/>
          </a:bodyPr>
          <a:lstStyle/>
          <a:p>
            <a:r>
              <a:rPr lang="es-ES" sz="1400" b="1" dirty="0">
                <a:solidFill>
                  <a:srgbClr val="0070C0"/>
                </a:solidFill>
                <a:latin typeface="Helvetica" panose="020B0604020202020204" pitchFamily="34" charset="0"/>
                <a:cs typeface="Helvetica" panose="020B0604020202020204" pitchFamily="34" charset="0"/>
              </a:rPr>
              <a:t>Director</a:t>
            </a:r>
            <a:r>
              <a:rPr lang="es-ES" sz="1400" dirty="0">
                <a:solidFill>
                  <a:srgbClr val="0070C0"/>
                </a:solidFill>
                <a:latin typeface="Helvetica" panose="020B0604020202020204" pitchFamily="34" charset="0"/>
                <a:cs typeface="Helvetica" panose="020B0604020202020204" pitchFamily="34" charset="0"/>
              </a:rPr>
              <a:t>: Javier Benlloch Marco                                                                </a:t>
            </a:r>
            <a:r>
              <a:rPr lang="es-ES" sz="1400" b="1" dirty="0" err="1">
                <a:solidFill>
                  <a:srgbClr val="0070C0"/>
                </a:solidFill>
                <a:latin typeface="Helvetica" panose="020B0604020202020204" pitchFamily="34" charset="0"/>
                <a:cs typeface="Helvetica" panose="020B0604020202020204" pitchFamily="34" charset="0"/>
              </a:rPr>
              <a:t>Contact</a:t>
            </a:r>
            <a:r>
              <a:rPr lang="es-ES" sz="1400" dirty="0">
                <a:solidFill>
                  <a:srgbClr val="0070C0"/>
                </a:solidFill>
                <a:latin typeface="Helvetica" panose="020B0604020202020204" pitchFamily="34" charset="0"/>
                <a:cs typeface="Helvetica" panose="020B0604020202020204" pitchFamily="34" charset="0"/>
              </a:rPr>
              <a:t>: cite@csa.upv.es</a:t>
            </a:r>
            <a:endParaRPr lang="es-ES" sz="1400" u="sng" dirty="0">
              <a:solidFill>
                <a:srgbClr val="0070C0"/>
              </a:solidFill>
              <a:latin typeface="Helvetica" panose="020B0604020202020204" pitchFamily="34" charset="0"/>
              <a:cs typeface="Helvetica" panose="020B0604020202020204" pitchFamily="34" charset="0"/>
            </a:endParaRPr>
          </a:p>
        </p:txBody>
      </p:sp>
      <p:pic>
        <p:nvPicPr>
          <p:cNvPr id="17" name="Google Shape;58;p13">
            <a:extLst>
              <a:ext uri="{FF2B5EF4-FFF2-40B4-BE49-F238E27FC236}">
                <a16:creationId xmlns:a16="http://schemas.microsoft.com/office/drawing/2014/main" id="{F13964D2-C4E3-47A7-883E-A83BEE94F5CA}"/>
              </a:ext>
            </a:extLst>
          </p:cNvPr>
          <p:cNvPicPr preferRelativeResize="0"/>
          <p:nvPr/>
        </p:nvPicPr>
        <p:blipFill>
          <a:blip r:embed="rId7">
            <a:extLst>
              <a:ext uri="{28A0092B-C50C-407E-A947-70E740481C1C}">
                <a14:useLocalDpi xmlns:a14="http://schemas.microsoft.com/office/drawing/2010/main" val="0"/>
              </a:ext>
            </a:extLst>
          </a:blip>
          <a:srcRect/>
          <a:stretch/>
        </p:blipFill>
        <p:spPr>
          <a:xfrm>
            <a:off x="-59813" y="8104"/>
            <a:ext cx="2283551" cy="825044"/>
          </a:xfrm>
          <a:prstGeom prst="rect">
            <a:avLst/>
          </a:prstGeom>
          <a:noFill/>
          <a:ln>
            <a:noFill/>
          </a:ln>
        </p:spPr>
      </p:pic>
      <p:pic>
        <p:nvPicPr>
          <p:cNvPr id="18" name="Picture 5" descr="A blue and yellow logo&#10;&#10;AI-generated content may be incorrect.">
            <a:extLst>
              <a:ext uri="{FF2B5EF4-FFF2-40B4-BE49-F238E27FC236}">
                <a16:creationId xmlns:a16="http://schemas.microsoft.com/office/drawing/2014/main" id="{109AE6E6-AB78-4CD4-8372-6838C6D6452F}"/>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0431812" y="72652"/>
            <a:ext cx="1635559" cy="1107996"/>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3013382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Rectángulo 39"/>
          <p:cNvSpPr/>
          <p:nvPr/>
        </p:nvSpPr>
        <p:spPr bwMode="auto">
          <a:xfrm>
            <a:off x="2011451" y="108745"/>
            <a:ext cx="188843" cy="550581"/>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endParaRPr kumimoji="0" lang="es-ES" sz="2000" b="1" i="0" u="none" strike="noStrike" cap="none" normalizeH="0" baseline="0">
              <a:ln>
                <a:noFill/>
              </a:ln>
              <a:solidFill>
                <a:schemeClr val="tx1"/>
              </a:solidFill>
              <a:effectLst/>
              <a:latin typeface="Times New Roman" pitchFamily="18" charset="0"/>
            </a:endParaRPr>
          </a:p>
        </p:txBody>
      </p:sp>
      <p:pic>
        <p:nvPicPr>
          <p:cNvPr id="42" name="Imagen 41">
            <a:extLst>
              <a:ext uri="{FF2B5EF4-FFF2-40B4-BE49-F238E27FC236}">
                <a16:creationId xmlns:a16="http://schemas.microsoft.com/office/drawing/2014/main" id="{66CFB39F-424D-4388-9CE2-22D796CDF4D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4754" y="1295399"/>
            <a:ext cx="6665646" cy="5111187"/>
          </a:xfrm>
          <a:prstGeom prst="rect">
            <a:avLst/>
          </a:prstGeom>
        </p:spPr>
      </p:pic>
      <p:grpSp>
        <p:nvGrpSpPr>
          <p:cNvPr id="43" name="Grupo 42">
            <a:extLst>
              <a:ext uri="{FF2B5EF4-FFF2-40B4-BE49-F238E27FC236}">
                <a16:creationId xmlns:a16="http://schemas.microsoft.com/office/drawing/2014/main" id="{531927A9-FDBC-48C2-BE7A-0C4991A2F116}"/>
              </a:ext>
            </a:extLst>
          </p:cNvPr>
          <p:cNvGrpSpPr/>
          <p:nvPr/>
        </p:nvGrpSpPr>
        <p:grpSpPr>
          <a:xfrm>
            <a:off x="348885" y="1295398"/>
            <a:ext cx="6847626" cy="5453857"/>
            <a:chOff x="819847" y="12651"/>
            <a:chExt cx="3866148" cy="6364707"/>
          </a:xfrm>
        </p:grpSpPr>
        <p:sp>
          <p:nvSpPr>
            <p:cNvPr id="46" name="Rectangle 7">
              <a:extLst>
                <a:ext uri="{FF2B5EF4-FFF2-40B4-BE49-F238E27FC236}">
                  <a16:creationId xmlns:a16="http://schemas.microsoft.com/office/drawing/2014/main" id="{85954752-012E-4259-B93F-91B9B90B4EC0}"/>
                </a:ext>
              </a:extLst>
            </p:cNvPr>
            <p:cNvSpPr/>
            <p:nvPr/>
          </p:nvSpPr>
          <p:spPr>
            <a:xfrm>
              <a:off x="819847" y="12651"/>
              <a:ext cx="3866148" cy="6364707"/>
            </a:xfrm>
            <a:prstGeom prst="rect">
              <a:avLst/>
            </a:prstGeom>
            <a:solidFill>
              <a:srgbClr val="4EC7E7">
                <a:alpha val="6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latin typeface="+mj-lt"/>
              </a:endParaRPr>
            </a:p>
          </p:txBody>
        </p:sp>
        <p:pic>
          <p:nvPicPr>
            <p:cNvPr id="45" name="Imagen 44">
              <a:extLst>
                <a:ext uri="{FF2B5EF4-FFF2-40B4-BE49-F238E27FC236}">
                  <a16:creationId xmlns:a16="http://schemas.microsoft.com/office/drawing/2014/main" id="{13868768-DB7F-40FB-A998-90A86D3E26EC}"/>
                </a:ext>
              </a:extLst>
            </p:cNvPr>
            <p:cNvPicPr>
              <a:picLocks noChangeAspect="1"/>
            </p:cNvPicPr>
            <p:nvPr/>
          </p:nvPicPr>
          <p:blipFill>
            <a:blip r:embed="rId3"/>
            <a:stretch>
              <a:fillRect/>
            </a:stretch>
          </p:blipFill>
          <p:spPr>
            <a:xfrm>
              <a:off x="2362192" y="164494"/>
              <a:ext cx="633331" cy="633331"/>
            </a:xfrm>
            <a:prstGeom prst="rect">
              <a:avLst/>
            </a:prstGeom>
          </p:spPr>
        </p:pic>
      </p:grpSp>
      <p:sp>
        <p:nvSpPr>
          <p:cNvPr id="24" name="Rectángulo 23">
            <a:extLst>
              <a:ext uri="{FF2B5EF4-FFF2-40B4-BE49-F238E27FC236}">
                <a16:creationId xmlns:a16="http://schemas.microsoft.com/office/drawing/2014/main" id="{E7D64370-D614-46C9-BD77-677FB8226568}"/>
              </a:ext>
            </a:extLst>
          </p:cNvPr>
          <p:cNvSpPr/>
          <p:nvPr/>
        </p:nvSpPr>
        <p:spPr>
          <a:xfrm>
            <a:off x="334627" y="1312764"/>
            <a:ext cx="6847625" cy="5386090"/>
          </a:xfrm>
          <a:prstGeom prst="rect">
            <a:avLst/>
          </a:prstGeom>
          <a:noFill/>
        </p:spPr>
        <p:txBody>
          <a:bodyPr wrap="square">
            <a:spAutoFit/>
          </a:bodyPr>
          <a:lstStyle/>
          <a:p>
            <a:r>
              <a:rPr lang="en-GB" sz="1200" dirty="0">
                <a:solidFill>
                  <a:srgbClr val="002060"/>
                </a:solidFill>
                <a:latin typeface="Helvetica" panose="020B0604020202020204" pitchFamily="34" charset="0"/>
              </a:rPr>
              <a:t>We are a multidisciplinary group specialized in identifying synergies between processes, areas, and domains of knowledge</a:t>
            </a:r>
          </a:p>
          <a:p>
            <a:endParaRPr lang="en-GB" sz="1300" b="1" dirty="0"/>
          </a:p>
          <a:p>
            <a:endParaRPr lang="en-GB" sz="1300" b="1" dirty="0"/>
          </a:p>
          <a:p>
            <a:r>
              <a:rPr lang="en-GB" sz="1400" b="1" dirty="0">
                <a:solidFill>
                  <a:srgbClr val="002060"/>
                </a:solidFill>
                <a:latin typeface="Helvetica" panose="020B0604020202020204" pitchFamily="34" charset="0"/>
                <a:cs typeface="Helvetica" panose="020B0604020202020204" pitchFamily="34" charset="0"/>
              </a:rPr>
              <a:t>RESEARCH LINES</a:t>
            </a:r>
          </a:p>
          <a:p>
            <a:pPr marL="742950" lvl="1" indent="-285750">
              <a:buFont typeface="Arial" panose="020B0604020202020204" pitchFamily="34" charset="0"/>
              <a:buChar char="•"/>
            </a:pPr>
            <a:r>
              <a:rPr lang="en-GB" sz="1200" b="1" dirty="0">
                <a:solidFill>
                  <a:srgbClr val="002060"/>
                </a:solidFill>
                <a:latin typeface="Helvetica" panose="020B0604020202020204" pitchFamily="34" charset="0"/>
              </a:rPr>
              <a:t>Concept Design and Prototype Development</a:t>
            </a:r>
          </a:p>
          <a:p>
            <a:pPr marL="742950" lvl="1" indent="-285750">
              <a:buFont typeface="Arial" panose="020B0604020202020204" pitchFamily="34" charset="0"/>
              <a:buChar char="•"/>
            </a:pPr>
            <a:r>
              <a:rPr lang="en-GB" sz="1200" b="1" dirty="0">
                <a:solidFill>
                  <a:srgbClr val="002060"/>
                </a:solidFill>
                <a:latin typeface="Helvetica" panose="020B0604020202020204" pitchFamily="34" charset="0"/>
              </a:rPr>
              <a:t>Computer-Aided Design (CAD) and digital prototyping</a:t>
            </a:r>
          </a:p>
          <a:p>
            <a:pPr marL="742950" lvl="1" indent="-285750">
              <a:buFont typeface="Arial" panose="020B0604020202020204" pitchFamily="34" charset="0"/>
              <a:buChar char="•"/>
            </a:pPr>
            <a:r>
              <a:rPr lang="en-GB" sz="1200" b="1" dirty="0">
                <a:solidFill>
                  <a:srgbClr val="002060"/>
                </a:solidFill>
                <a:latin typeface="Helvetica" panose="020B0604020202020204" pitchFamily="34" charset="0"/>
              </a:rPr>
              <a:t>Graphic engineering and digital design innovation, 3D modelling, and virtual reality environments</a:t>
            </a:r>
          </a:p>
          <a:p>
            <a:pPr marL="742950" lvl="1" indent="-285750">
              <a:buFont typeface="Arial" panose="020B0604020202020204" pitchFamily="34" charset="0"/>
              <a:buChar char="•"/>
            </a:pPr>
            <a:r>
              <a:rPr lang="en-GB" sz="1200" b="1" dirty="0">
                <a:solidFill>
                  <a:srgbClr val="002060"/>
                </a:solidFill>
                <a:latin typeface="Helvetica" panose="020B0604020202020204" pitchFamily="34" charset="0"/>
              </a:rPr>
              <a:t>Assistive technologies for people with disabilities (visual, mobility, and cognitive)</a:t>
            </a:r>
          </a:p>
          <a:p>
            <a:pPr marL="742950" lvl="1" indent="-285750">
              <a:buFont typeface="Arial" panose="020B0604020202020204" pitchFamily="34" charset="0"/>
              <a:buChar char="•"/>
            </a:pPr>
            <a:r>
              <a:rPr lang="en-GB" sz="1200" b="1" dirty="0" err="1">
                <a:solidFill>
                  <a:srgbClr val="002060"/>
                </a:solidFill>
                <a:latin typeface="Helvetica" panose="020B0604020202020204" pitchFamily="34" charset="0"/>
              </a:rPr>
              <a:t>Color</a:t>
            </a:r>
            <a:r>
              <a:rPr lang="en-GB" sz="1200" b="1" dirty="0">
                <a:solidFill>
                  <a:srgbClr val="002060"/>
                </a:solidFill>
                <a:latin typeface="Helvetica" panose="020B0604020202020204" pitchFamily="34" charset="0"/>
              </a:rPr>
              <a:t> science, perception, and psychophysics for digital imaging</a:t>
            </a:r>
          </a:p>
          <a:p>
            <a:pPr marL="742950" lvl="1" indent="-285750">
              <a:buFont typeface="Arial" panose="020B0604020202020204" pitchFamily="34" charset="0"/>
              <a:buChar char="•"/>
            </a:pPr>
            <a:r>
              <a:rPr lang="en-GB" sz="1200" b="1" dirty="0">
                <a:solidFill>
                  <a:srgbClr val="002060"/>
                </a:solidFill>
                <a:latin typeface="Helvetica" panose="020B0604020202020204" pitchFamily="34" charset="0"/>
              </a:rPr>
              <a:t>Manufacturing process analysis for improvements</a:t>
            </a:r>
          </a:p>
          <a:p>
            <a:pPr marL="742950" lvl="1" indent="-285750">
              <a:buFont typeface="Arial" panose="020B0604020202020204" pitchFamily="34" charset="0"/>
              <a:buChar char="•"/>
            </a:pPr>
            <a:r>
              <a:rPr lang="en-GB" sz="1200" b="1" dirty="0">
                <a:solidFill>
                  <a:srgbClr val="002060"/>
                </a:solidFill>
                <a:latin typeface="Helvetica" panose="020B0604020202020204" pitchFamily="34" charset="0"/>
              </a:rPr>
              <a:t>Tille Industry &amp; Printing Industry. Image processing and computer vision in medical imaging</a:t>
            </a:r>
          </a:p>
          <a:p>
            <a:r>
              <a:rPr lang="en-GB" sz="1400" b="1" dirty="0">
                <a:solidFill>
                  <a:srgbClr val="002060"/>
                </a:solidFill>
                <a:latin typeface="Helvetica" panose="020B0604020202020204" pitchFamily="34" charset="0"/>
                <a:cs typeface="Helvetica" panose="020B0604020202020204" pitchFamily="34" charset="0"/>
              </a:rPr>
              <a:t>CAPABILITIES</a:t>
            </a:r>
          </a:p>
          <a:p>
            <a:pPr marL="742950" lvl="1" indent="-285750">
              <a:buFont typeface="Arial" panose="020B0604020202020204" pitchFamily="34" charset="0"/>
              <a:buChar char="•"/>
            </a:pPr>
            <a:r>
              <a:rPr lang="en-GB" sz="1200" b="1" dirty="0">
                <a:solidFill>
                  <a:srgbClr val="002060"/>
                </a:solidFill>
                <a:latin typeface="Helvetica" panose="020B0604020202020204" pitchFamily="34" charset="0"/>
              </a:rPr>
              <a:t>Development of CAD/CAM solutions for design and engineering</a:t>
            </a:r>
          </a:p>
          <a:p>
            <a:pPr marL="742950" lvl="1" indent="-285750">
              <a:buFont typeface="Arial" panose="020B0604020202020204" pitchFamily="34" charset="0"/>
              <a:buChar char="•"/>
            </a:pPr>
            <a:r>
              <a:rPr lang="en-GB" sz="1200" b="1" dirty="0">
                <a:solidFill>
                  <a:srgbClr val="002060"/>
                </a:solidFill>
                <a:latin typeface="Helvetica" panose="020B0604020202020204" pitchFamily="34" charset="0"/>
              </a:rPr>
              <a:t>Quantitative analysis of medical images and diagnostic support systems</a:t>
            </a:r>
          </a:p>
          <a:p>
            <a:pPr marL="742950" lvl="1" indent="-285750">
              <a:buFont typeface="Arial" panose="020B0604020202020204" pitchFamily="34" charset="0"/>
              <a:buChar char="•"/>
            </a:pPr>
            <a:r>
              <a:rPr lang="en-GB" sz="1200" b="1" dirty="0">
                <a:solidFill>
                  <a:srgbClr val="002060"/>
                </a:solidFill>
                <a:latin typeface="Helvetica" panose="020B0604020202020204" pitchFamily="34" charset="0"/>
              </a:rPr>
              <a:t>Design and prototyping of low-cost assistive devices</a:t>
            </a:r>
          </a:p>
          <a:p>
            <a:pPr marL="742950" lvl="1" indent="-285750">
              <a:buFont typeface="Arial" panose="020B0604020202020204" pitchFamily="34" charset="0"/>
              <a:buChar char="•"/>
            </a:pPr>
            <a:r>
              <a:rPr lang="en-GB" sz="1200" b="1" dirty="0">
                <a:solidFill>
                  <a:srgbClr val="002060"/>
                </a:solidFill>
                <a:latin typeface="Helvetica" panose="020B0604020202020204" pitchFamily="34" charset="0"/>
              </a:rPr>
              <a:t>Virtual and augmented reality applications for cultural heritage and education</a:t>
            </a:r>
          </a:p>
          <a:p>
            <a:pPr marL="742950" lvl="1" indent="-285750">
              <a:buFont typeface="Arial" panose="020B0604020202020204" pitchFamily="34" charset="0"/>
              <a:buChar char="•"/>
            </a:pPr>
            <a:r>
              <a:rPr lang="en-GB" sz="1200" b="1" dirty="0">
                <a:solidFill>
                  <a:srgbClr val="002060"/>
                </a:solidFill>
                <a:latin typeface="Helvetica" panose="020B0604020202020204" pitchFamily="34" charset="0"/>
              </a:rPr>
              <a:t>Simulation and evaluation of accessibility in digital platforms and physical products</a:t>
            </a:r>
          </a:p>
          <a:p>
            <a:pPr marL="742950" lvl="1" indent="-285750">
              <a:buFont typeface="Arial" panose="020B0604020202020204" pitchFamily="34" charset="0"/>
              <a:buChar char="•"/>
            </a:pPr>
            <a:r>
              <a:rPr lang="en-GB" sz="1200" b="1" dirty="0">
                <a:solidFill>
                  <a:srgbClr val="002060"/>
                </a:solidFill>
                <a:latin typeface="Helvetica" panose="020B0604020202020204" pitchFamily="34" charset="0"/>
              </a:rPr>
              <a:t>Knowledge transfer to industry in design, health, and sustainable technologies</a:t>
            </a:r>
          </a:p>
          <a:p>
            <a:r>
              <a:rPr lang="en-GB" sz="1400" b="1" dirty="0">
                <a:solidFill>
                  <a:srgbClr val="002060"/>
                </a:solidFill>
                <a:latin typeface="Helvetica" panose="020B0604020202020204" pitchFamily="34" charset="0"/>
                <a:cs typeface="Helvetica" panose="020B0604020202020204" pitchFamily="34" charset="0"/>
              </a:rPr>
              <a:t>FACILITIES</a:t>
            </a:r>
          </a:p>
          <a:p>
            <a:pPr marL="742950" lvl="1" indent="-285750">
              <a:buFont typeface="Arial" panose="020B0604020202020204" pitchFamily="34" charset="0"/>
              <a:buChar char="•"/>
            </a:pPr>
            <a:r>
              <a:rPr lang="en-GB" sz="1200" b="1" dirty="0">
                <a:solidFill>
                  <a:srgbClr val="002060"/>
                </a:solidFill>
                <a:latin typeface="Helvetica" panose="020B0604020202020204" pitchFamily="34" charset="0"/>
              </a:rPr>
              <a:t>Advanced laboratories for digital imaging and graphic technologies</a:t>
            </a:r>
          </a:p>
          <a:p>
            <a:pPr marL="742950" lvl="1" indent="-285750">
              <a:buFont typeface="Arial" panose="020B0604020202020204" pitchFamily="34" charset="0"/>
              <a:buChar char="•"/>
            </a:pPr>
            <a:r>
              <a:rPr lang="en-GB" sz="1200" b="1" dirty="0">
                <a:solidFill>
                  <a:srgbClr val="002060"/>
                </a:solidFill>
                <a:latin typeface="Helvetica" panose="020B0604020202020204" pitchFamily="34" charset="0"/>
              </a:rPr>
              <a:t>Virtual reality and 3D visualization rooms</a:t>
            </a:r>
          </a:p>
          <a:p>
            <a:pPr marL="742950" lvl="1" indent="-285750">
              <a:buFont typeface="Arial" panose="020B0604020202020204" pitchFamily="34" charset="0"/>
              <a:buChar char="•"/>
            </a:pPr>
            <a:r>
              <a:rPr lang="en-GB" sz="1200" b="1" dirty="0">
                <a:solidFill>
                  <a:srgbClr val="002060"/>
                </a:solidFill>
                <a:latin typeface="Helvetica" panose="020B0604020202020204" pitchFamily="34" charset="0"/>
              </a:rPr>
              <a:t>Prototyping workshops equipped with CAD/CAM tools</a:t>
            </a:r>
          </a:p>
          <a:p>
            <a:pPr marL="742950" lvl="1" indent="-285750">
              <a:buFont typeface="Arial" panose="020B0604020202020204" pitchFamily="34" charset="0"/>
              <a:buChar char="•"/>
            </a:pPr>
            <a:r>
              <a:rPr lang="en-GB" sz="1200" b="1" dirty="0">
                <a:solidFill>
                  <a:srgbClr val="002060"/>
                </a:solidFill>
                <a:latin typeface="Helvetica" panose="020B0604020202020204" pitchFamily="34" charset="0"/>
              </a:rPr>
              <a:t>Acoustic testing facilities for assistive technology devices</a:t>
            </a:r>
          </a:p>
          <a:p>
            <a:pPr marL="742950" lvl="1" indent="-285750">
              <a:buFont typeface="Arial" panose="020B0604020202020204" pitchFamily="34" charset="0"/>
              <a:buChar char="•"/>
            </a:pPr>
            <a:r>
              <a:rPr lang="en-GB" sz="1200" b="1" dirty="0">
                <a:solidFill>
                  <a:srgbClr val="002060"/>
                </a:solidFill>
                <a:latin typeface="Helvetica" panose="020B0604020202020204" pitchFamily="34" charset="0"/>
              </a:rPr>
              <a:t>Computational resources for image processing and environmental modelling</a:t>
            </a:r>
          </a:p>
        </p:txBody>
      </p:sp>
      <p:pic>
        <p:nvPicPr>
          <p:cNvPr id="7" name="Imagen 6">
            <a:extLst>
              <a:ext uri="{FF2B5EF4-FFF2-40B4-BE49-F238E27FC236}">
                <a16:creationId xmlns:a16="http://schemas.microsoft.com/office/drawing/2014/main" id="{9287D1E4-905F-F261-70BA-CF06D0DCB837}"/>
              </a:ext>
            </a:extLst>
          </p:cNvPr>
          <p:cNvPicPr>
            <a:picLocks noChangeAspect="1"/>
          </p:cNvPicPr>
          <p:nvPr/>
        </p:nvPicPr>
        <p:blipFill>
          <a:blip r:embed="rId4"/>
          <a:stretch>
            <a:fillRect/>
          </a:stretch>
        </p:blipFill>
        <p:spPr>
          <a:xfrm>
            <a:off x="9443641" y="1371756"/>
            <a:ext cx="1442048" cy="523221"/>
          </a:xfrm>
          <a:prstGeom prst="rect">
            <a:avLst/>
          </a:prstGeom>
        </p:spPr>
      </p:pic>
      <p:pic>
        <p:nvPicPr>
          <p:cNvPr id="16" name="Imagen 15">
            <a:extLst>
              <a:ext uri="{FF2B5EF4-FFF2-40B4-BE49-F238E27FC236}">
                <a16:creationId xmlns:a16="http://schemas.microsoft.com/office/drawing/2014/main" id="{66B77D48-3605-59AF-3314-F56012487592}"/>
              </a:ext>
            </a:extLst>
          </p:cNvPr>
          <p:cNvPicPr>
            <a:picLocks noChangeAspect="1"/>
          </p:cNvPicPr>
          <p:nvPr/>
        </p:nvPicPr>
        <p:blipFill>
          <a:blip r:embed="rId5"/>
          <a:stretch>
            <a:fillRect/>
          </a:stretch>
        </p:blipFill>
        <p:spPr>
          <a:xfrm>
            <a:off x="8124827" y="4346954"/>
            <a:ext cx="3148904" cy="2059631"/>
          </a:xfrm>
          <a:prstGeom prst="rect">
            <a:avLst/>
          </a:prstGeom>
        </p:spPr>
      </p:pic>
      <p:pic>
        <p:nvPicPr>
          <p:cNvPr id="18" name="Imagen 17">
            <a:extLst>
              <a:ext uri="{FF2B5EF4-FFF2-40B4-BE49-F238E27FC236}">
                <a16:creationId xmlns:a16="http://schemas.microsoft.com/office/drawing/2014/main" id="{6586A2EC-2D32-0244-9A4D-2D702DB9DC0B}"/>
              </a:ext>
            </a:extLst>
          </p:cNvPr>
          <p:cNvPicPr>
            <a:picLocks noChangeAspect="1"/>
          </p:cNvPicPr>
          <p:nvPr/>
        </p:nvPicPr>
        <p:blipFill>
          <a:blip r:embed="rId6"/>
          <a:stretch>
            <a:fillRect/>
          </a:stretch>
        </p:blipFill>
        <p:spPr>
          <a:xfrm>
            <a:off x="7315213" y="1295397"/>
            <a:ext cx="4237688" cy="2773759"/>
          </a:xfrm>
          <a:prstGeom prst="rect">
            <a:avLst/>
          </a:prstGeom>
        </p:spPr>
      </p:pic>
      <p:sp>
        <p:nvSpPr>
          <p:cNvPr id="15" name="Rectangle: Top Corners Rounded 13">
            <a:extLst>
              <a:ext uri="{FF2B5EF4-FFF2-40B4-BE49-F238E27FC236}">
                <a16:creationId xmlns:a16="http://schemas.microsoft.com/office/drawing/2014/main" id="{03CBE224-586D-4AF9-A416-F7DF63CC4FFF}"/>
              </a:ext>
            </a:extLst>
          </p:cNvPr>
          <p:cNvSpPr/>
          <p:nvPr/>
        </p:nvSpPr>
        <p:spPr>
          <a:xfrm rot="5400000">
            <a:off x="5836443" y="-3540054"/>
            <a:ext cx="731399" cy="7956811"/>
          </a:xfrm>
          <a:prstGeom prst="round2SameRect">
            <a:avLst/>
          </a:prstGeom>
          <a:solidFill>
            <a:srgbClr val="4EC7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latin typeface="+mj-lt"/>
            </a:endParaRPr>
          </a:p>
        </p:txBody>
      </p:sp>
      <p:sp>
        <p:nvSpPr>
          <p:cNvPr id="17" name="Rectángulo 3">
            <a:extLst>
              <a:ext uri="{FF2B5EF4-FFF2-40B4-BE49-F238E27FC236}">
                <a16:creationId xmlns:a16="http://schemas.microsoft.com/office/drawing/2014/main" id="{335A3493-B1DC-491F-8843-D4099CC3E889}"/>
              </a:ext>
            </a:extLst>
          </p:cNvPr>
          <p:cNvSpPr/>
          <p:nvPr/>
        </p:nvSpPr>
        <p:spPr>
          <a:xfrm>
            <a:off x="2200295" y="74859"/>
            <a:ext cx="7980254" cy="461665"/>
          </a:xfrm>
          <a:prstGeom prst="rect">
            <a:avLst/>
          </a:prstGeom>
        </p:spPr>
        <p:txBody>
          <a:bodyPr wrap="square">
            <a:spAutoFit/>
          </a:bodyPr>
          <a:lstStyle/>
          <a:p>
            <a:pPr>
              <a:defRPr/>
            </a:pPr>
            <a:r>
              <a:rPr lang="en-GB" sz="2400" b="1" dirty="0">
                <a:solidFill>
                  <a:srgbClr val="002060"/>
                </a:solidFill>
                <a:latin typeface="Aptos Display" panose="02110004020202020204"/>
              </a:rPr>
              <a:t>Research Centre in Graphic Technologies </a:t>
            </a:r>
            <a:r>
              <a:rPr kumimoji="0" lang="es-ES" sz="2400" b="1" i="0" u="none" strike="noStrike" kern="1200" cap="none" spc="0" normalizeH="0" baseline="0" noProof="0" dirty="0">
                <a:ln>
                  <a:noFill/>
                </a:ln>
                <a:solidFill>
                  <a:srgbClr val="002060"/>
                </a:solidFill>
                <a:effectLst/>
                <a:uLnTx/>
                <a:uFillTx/>
                <a:latin typeface="Aptos Display" panose="02110004020202020204"/>
                <a:ea typeface="+mn-ea"/>
                <a:cs typeface="+mn-cs"/>
              </a:rPr>
              <a:t>(CITG) </a:t>
            </a:r>
          </a:p>
        </p:txBody>
      </p:sp>
      <p:sp>
        <p:nvSpPr>
          <p:cNvPr id="19" name="Rectángulo 18">
            <a:extLst>
              <a:ext uri="{FF2B5EF4-FFF2-40B4-BE49-F238E27FC236}">
                <a16:creationId xmlns:a16="http://schemas.microsoft.com/office/drawing/2014/main" id="{DBEFA58F-1712-41D1-9303-C0415D2BEF7A}"/>
              </a:ext>
            </a:extLst>
          </p:cNvPr>
          <p:cNvSpPr/>
          <p:nvPr/>
        </p:nvSpPr>
        <p:spPr>
          <a:xfrm>
            <a:off x="2235708" y="833148"/>
            <a:ext cx="7944840" cy="523220"/>
          </a:xfrm>
          <a:prstGeom prst="rect">
            <a:avLst/>
          </a:prstGeom>
        </p:spPr>
        <p:txBody>
          <a:bodyPr wrap="square">
            <a:spAutoFit/>
          </a:bodyPr>
          <a:lstStyle/>
          <a:p>
            <a:r>
              <a:rPr lang="es-ES" sz="1400" b="1" dirty="0">
                <a:solidFill>
                  <a:srgbClr val="0070C0"/>
                </a:solidFill>
                <a:latin typeface="Helvetica" panose="020B0604020202020204" pitchFamily="34" charset="0"/>
                <a:cs typeface="Helvetica" panose="020B0604020202020204" pitchFamily="34" charset="0"/>
              </a:rPr>
              <a:t>Director</a:t>
            </a:r>
            <a:r>
              <a:rPr lang="es-ES" sz="1400" dirty="0">
                <a:solidFill>
                  <a:srgbClr val="0070C0"/>
                </a:solidFill>
                <a:latin typeface="Helvetica" panose="020B0604020202020204" pitchFamily="34" charset="0"/>
                <a:cs typeface="Helvetica" panose="020B0604020202020204" pitchFamily="34" charset="0"/>
              </a:rPr>
              <a:t>: Beatriz </a:t>
            </a:r>
            <a:r>
              <a:rPr lang="es-ES" sz="1400" dirty="0" err="1">
                <a:solidFill>
                  <a:srgbClr val="0070C0"/>
                </a:solidFill>
                <a:latin typeface="Helvetica" panose="020B0604020202020204" pitchFamily="34" charset="0"/>
                <a:cs typeface="Helvetica" panose="020B0604020202020204" pitchFamily="34" charset="0"/>
              </a:rPr>
              <a:t>Defez</a:t>
            </a:r>
            <a:r>
              <a:rPr lang="es-ES" sz="1400" dirty="0">
                <a:solidFill>
                  <a:srgbClr val="0070C0"/>
                </a:solidFill>
                <a:latin typeface="Helvetica" panose="020B0604020202020204" pitchFamily="34" charset="0"/>
                <a:cs typeface="Helvetica" panose="020B0604020202020204" pitchFamily="34" charset="0"/>
              </a:rPr>
              <a:t> García                                                                    </a:t>
            </a:r>
            <a:r>
              <a:rPr lang="es-ES" sz="1400" b="1" dirty="0" err="1">
                <a:solidFill>
                  <a:srgbClr val="0070C0"/>
                </a:solidFill>
                <a:latin typeface="Helvetica" panose="020B0604020202020204" pitchFamily="34" charset="0"/>
                <a:cs typeface="Helvetica" panose="020B0604020202020204" pitchFamily="34" charset="0"/>
              </a:rPr>
              <a:t>Contact</a:t>
            </a:r>
            <a:r>
              <a:rPr lang="es-ES" sz="1400" dirty="0">
                <a:solidFill>
                  <a:srgbClr val="0070C0"/>
                </a:solidFill>
                <a:latin typeface="Helvetica" panose="020B0604020202020204" pitchFamily="34" charset="0"/>
                <a:cs typeface="Helvetica" panose="020B0604020202020204" pitchFamily="34" charset="0"/>
              </a:rPr>
              <a:t>: bdefez@upv.es</a:t>
            </a:r>
          </a:p>
          <a:p>
            <a:endParaRPr lang="es-ES" sz="1400" b="1" i="1" u="sng" dirty="0">
              <a:solidFill>
                <a:srgbClr val="0070C0"/>
              </a:solidFill>
              <a:latin typeface="Helvetica" panose="020B0604020202020204" pitchFamily="34" charset="0"/>
              <a:cs typeface="Helvetica" panose="020B0604020202020204" pitchFamily="34" charset="0"/>
            </a:endParaRPr>
          </a:p>
        </p:txBody>
      </p:sp>
      <p:pic>
        <p:nvPicPr>
          <p:cNvPr id="21" name="Google Shape;58;p13">
            <a:extLst>
              <a:ext uri="{FF2B5EF4-FFF2-40B4-BE49-F238E27FC236}">
                <a16:creationId xmlns:a16="http://schemas.microsoft.com/office/drawing/2014/main" id="{104F09BA-6708-4B12-9C25-A495F254EE72}"/>
              </a:ext>
            </a:extLst>
          </p:cNvPr>
          <p:cNvPicPr preferRelativeResize="0"/>
          <p:nvPr/>
        </p:nvPicPr>
        <p:blipFill>
          <a:blip r:embed="rId7">
            <a:extLst>
              <a:ext uri="{28A0092B-C50C-407E-A947-70E740481C1C}">
                <a14:useLocalDpi xmlns:a14="http://schemas.microsoft.com/office/drawing/2010/main" val="0"/>
              </a:ext>
            </a:extLst>
          </a:blip>
          <a:srcRect/>
          <a:stretch/>
        </p:blipFill>
        <p:spPr>
          <a:xfrm>
            <a:off x="-59813" y="8104"/>
            <a:ext cx="2283551" cy="825044"/>
          </a:xfrm>
          <a:prstGeom prst="rect">
            <a:avLst/>
          </a:prstGeom>
          <a:noFill/>
          <a:ln>
            <a:noFill/>
          </a:ln>
        </p:spPr>
      </p:pic>
      <p:pic>
        <p:nvPicPr>
          <p:cNvPr id="23" name="Picture 5" descr="A blue and yellow logo&#10;&#10;AI-generated content may be incorrect.">
            <a:extLst>
              <a:ext uri="{FF2B5EF4-FFF2-40B4-BE49-F238E27FC236}">
                <a16:creationId xmlns:a16="http://schemas.microsoft.com/office/drawing/2014/main" id="{29B60F72-10E2-480F-B041-AE2890CE6EB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0431812" y="72652"/>
            <a:ext cx="1635559" cy="1107996"/>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25043064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Rectángulo 39"/>
          <p:cNvSpPr/>
          <p:nvPr/>
        </p:nvSpPr>
        <p:spPr bwMode="auto">
          <a:xfrm>
            <a:off x="2011451" y="108745"/>
            <a:ext cx="188843" cy="550581"/>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r" defTabSz="914400" rtl="0" eaLnBrk="0" fontAlgn="base" latinLnBrk="0" hangingPunct="0">
              <a:lnSpc>
                <a:spcPct val="100000"/>
              </a:lnSpc>
              <a:spcBef>
                <a:spcPct val="0"/>
              </a:spcBef>
              <a:spcAft>
                <a:spcPct val="0"/>
              </a:spcAft>
              <a:buClrTx/>
              <a:buSzTx/>
              <a:buFontTx/>
              <a:buNone/>
              <a:tabLst/>
              <a:defRPr/>
            </a:pPr>
            <a:endParaRPr kumimoji="0" lang="es-ES" sz="2000" b="1" i="0" u="none" strike="noStrike" kern="1200" cap="none" spc="0" normalizeH="0" baseline="0" noProof="0">
              <a:ln>
                <a:noFill/>
              </a:ln>
              <a:solidFill>
                <a:prstClr val="black"/>
              </a:solidFill>
              <a:effectLst/>
              <a:uLnTx/>
              <a:uFillTx/>
              <a:latin typeface="Times New Roman" pitchFamily="18" charset="0"/>
              <a:ea typeface="+mn-ea"/>
              <a:cs typeface="+mn-cs"/>
            </a:endParaRPr>
          </a:p>
        </p:txBody>
      </p:sp>
      <p:pic>
        <p:nvPicPr>
          <p:cNvPr id="42" name="Imagen 41">
            <a:extLst>
              <a:ext uri="{FF2B5EF4-FFF2-40B4-BE49-F238E27FC236}">
                <a16:creationId xmlns:a16="http://schemas.microsoft.com/office/drawing/2014/main" id="{66CFB39F-424D-4388-9CE2-22D796CDF4D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4754" y="1295399"/>
            <a:ext cx="6665646" cy="5111187"/>
          </a:xfrm>
          <a:prstGeom prst="rect">
            <a:avLst/>
          </a:prstGeom>
        </p:spPr>
      </p:pic>
      <p:grpSp>
        <p:nvGrpSpPr>
          <p:cNvPr id="43" name="Grupo 42">
            <a:extLst>
              <a:ext uri="{FF2B5EF4-FFF2-40B4-BE49-F238E27FC236}">
                <a16:creationId xmlns:a16="http://schemas.microsoft.com/office/drawing/2014/main" id="{531927A9-FDBC-48C2-BE7A-0C4991A2F116}"/>
              </a:ext>
            </a:extLst>
          </p:cNvPr>
          <p:cNvGrpSpPr/>
          <p:nvPr/>
        </p:nvGrpSpPr>
        <p:grpSpPr>
          <a:xfrm>
            <a:off x="348885" y="1295398"/>
            <a:ext cx="6661515" cy="5111187"/>
            <a:chOff x="819847" y="12651"/>
            <a:chExt cx="3866148" cy="6364707"/>
          </a:xfrm>
        </p:grpSpPr>
        <p:sp>
          <p:nvSpPr>
            <p:cNvPr id="46" name="Rectangle 7">
              <a:extLst>
                <a:ext uri="{FF2B5EF4-FFF2-40B4-BE49-F238E27FC236}">
                  <a16:creationId xmlns:a16="http://schemas.microsoft.com/office/drawing/2014/main" id="{85954752-012E-4259-B93F-91B9B90B4EC0}"/>
                </a:ext>
              </a:extLst>
            </p:cNvPr>
            <p:cNvSpPr/>
            <p:nvPr/>
          </p:nvSpPr>
          <p:spPr>
            <a:xfrm>
              <a:off x="819847" y="12651"/>
              <a:ext cx="3866148" cy="6364707"/>
            </a:xfrm>
            <a:prstGeom prst="rect">
              <a:avLst/>
            </a:prstGeom>
            <a:solidFill>
              <a:srgbClr val="4EC7E7">
                <a:alpha val="6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Display" panose="02110004020202020204"/>
                <a:ea typeface="+mn-ea"/>
                <a:cs typeface="+mn-cs"/>
              </a:endParaRPr>
            </a:p>
          </p:txBody>
        </p:sp>
        <p:pic>
          <p:nvPicPr>
            <p:cNvPr id="45" name="Imagen 44">
              <a:extLst>
                <a:ext uri="{FF2B5EF4-FFF2-40B4-BE49-F238E27FC236}">
                  <a16:creationId xmlns:a16="http://schemas.microsoft.com/office/drawing/2014/main" id="{13868768-DB7F-40FB-A998-90A86D3E26EC}"/>
                </a:ext>
              </a:extLst>
            </p:cNvPr>
            <p:cNvPicPr>
              <a:picLocks noChangeAspect="1"/>
            </p:cNvPicPr>
            <p:nvPr/>
          </p:nvPicPr>
          <p:blipFill>
            <a:blip r:embed="rId3"/>
            <a:stretch>
              <a:fillRect/>
            </a:stretch>
          </p:blipFill>
          <p:spPr>
            <a:xfrm>
              <a:off x="2362192" y="164494"/>
              <a:ext cx="633331" cy="633331"/>
            </a:xfrm>
            <a:prstGeom prst="rect">
              <a:avLst/>
            </a:prstGeom>
          </p:spPr>
        </p:pic>
      </p:grpSp>
      <p:sp>
        <p:nvSpPr>
          <p:cNvPr id="24" name="Rectángulo 23">
            <a:extLst>
              <a:ext uri="{FF2B5EF4-FFF2-40B4-BE49-F238E27FC236}">
                <a16:creationId xmlns:a16="http://schemas.microsoft.com/office/drawing/2014/main" id="{E7D64370-D614-46C9-BD77-677FB8226568}"/>
              </a:ext>
            </a:extLst>
          </p:cNvPr>
          <p:cNvSpPr/>
          <p:nvPr/>
        </p:nvSpPr>
        <p:spPr>
          <a:xfrm>
            <a:off x="394352" y="2501095"/>
            <a:ext cx="5350773" cy="2677656"/>
          </a:xfrm>
          <a:prstGeom prst="rect">
            <a:avLst/>
          </a:prstGeom>
          <a:noFill/>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RESEARCH LINES/CAPABILITIES/FACILITIES</a:t>
            </a: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GB"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endParaRPr>
          </a:p>
          <a:p>
            <a:pPr marL="285750" marR="0" lvl="0" indent="-2857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Biomedical Instrumentation/Sensors</a:t>
            </a:r>
          </a:p>
          <a:p>
            <a:pPr marL="285750" marR="0" lvl="0" indent="-2857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Immunology/Biosensors</a:t>
            </a:r>
          </a:p>
          <a:p>
            <a:pPr marL="285750" marR="0" lvl="0" indent="-2857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Biomedical Signal Processing</a:t>
            </a:r>
          </a:p>
          <a:p>
            <a:pPr marL="285750" marR="0" lvl="0" indent="-2857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400" b="1" i="0" u="none" strike="noStrike" kern="1200" cap="none" spc="0" normalizeH="0" baseline="0" noProof="0" dirty="0" err="1">
                <a:ln>
                  <a:noFill/>
                </a:ln>
                <a:solidFill>
                  <a:srgbClr val="002060"/>
                </a:solidFill>
                <a:effectLst/>
                <a:uLnTx/>
                <a:uFillTx/>
                <a:latin typeface="Helvetica" panose="020B0604020202020204" pitchFamily="34" charset="0"/>
                <a:ea typeface="+mn-ea"/>
                <a:cs typeface="Helvetica" panose="020B0604020202020204" pitchFamily="34" charset="0"/>
              </a:rPr>
              <a:t>Modeling</a:t>
            </a:r>
            <a:r>
              <a:rPr kumimoji="0" lang="en-GB"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 and Simulation of Bioelectric systems</a:t>
            </a:r>
          </a:p>
          <a:p>
            <a:pPr marL="285750" marR="0" lvl="0" indent="-2857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Mechanobiology</a:t>
            </a: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GB"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endParaRPr>
          </a:p>
          <a:p>
            <a:pPr>
              <a:defRPr/>
            </a:pPr>
            <a:r>
              <a:rPr lang="en-GB" sz="1400" b="1" dirty="0">
                <a:solidFill>
                  <a:srgbClr val="002060"/>
                </a:solidFill>
                <a:latin typeface="Helvetica" pitchFamily="2" charset="0"/>
              </a:rPr>
              <a:t>MASTER-PHD PROGRAMS</a:t>
            </a:r>
            <a:endParaRPr lang="en-US" sz="1400" dirty="0">
              <a:solidFill>
                <a:srgbClr val="000000"/>
              </a:solidFill>
              <a:latin typeface="Helvetica" pitchFamily="2" charset="0"/>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GB"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endParaRPr>
          </a:p>
          <a:p>
            <a:pPr marL="285750" marR="0" lvl="0" indent="-2857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MASTER in Biomedical Engineering</a:t>
            </a:r>
          </a:p>
          <a:p>
            <a:pPr marL="285750" marR="0" lvl="0" indent="-2857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PHD PROGRAM: Technologies for Health and Wellbeing</a:t>
            </a:r>
          </a:p>
        </p:txBody>
      </p:sp>
      <p:pic>
        <p:nvPicPr>
          <p:cNvPr id="4" name="Imagen 3">
            <a:extLst>
              <a:ext uri="{FF2B5EF4-FFF2-40B4-BE49-F238E27FC236}">
                <a16:creationId xmlns:a16="http://schemas.microsoft.com/office/drawing/2014/main" id="{60F73C54-1160-7D43-AEA7-235E4C5B8642}"/>
              </a:ext>
            </a:extLst>
          </p:cNvPr>
          <p:cNvPicPr>
            <a:picLocks noChangeAspect="1"/>
          </p:cNvPicPr>
          <p:nvPr/>
        </p:nvPicPr>
        <p:blipFill>
          <a:blip r:embed="rId4"/>
          <a:stretch>
            <a:fillRect/>
          </a:stretch>
        </p:blipFill>
        <p:spPr>
          <a:xfrm>
            <a:off x="7887627" y="1347154"/>
            <a:ext cx="3112028" cy="2633310"/>
          </a:xfrm>
          <a:prstGeom prst="rect">
            <a:avLst/>
          </a:prstGeom>
        </p:spPr>
      </p:pic>
      <p:pic>
        <p:nvPicPr>
          <p:cNvPr id="9" name="Imagen 8">
            <a:extLst>
              <a:ext uri="{FF2B5EF4-FFF2-40B4-BE49-F238E27FC236}">
                <a16:creationId xmlns:a16="http://schemas.microsoft.com/office/drawing/2014/main" id="{838B7A44-F9ED-DF6D-BD92-5ECA6951C9A5}"/>
              </a:ext>
            </a:extLst>
          </p:cNvPr>
          <p:cNvPicPr>
            <a:picLocks noChangeAspect="1"/>
          </p:cNvPicPr>
          <p:nvPr/>
        </p:nvPicPr>
        <p:blipFill>
          <a:blip r:embed="rId5"/>
          <a:stretch>
            <a:fillRect/>
          </a:stretch>
        </p:blipFill>
        <p:spPr>
          <a:xfrm>
            <a:off x="9926494" y="1417336"/>
            <a:ext cx="1000125" cy="590550"/>
          </a:xfrm>
          <a:prstGeom prst="rect">
            <a:avLst/>
          </a:prstGeom>
        </p:spPr>
      </p:pic>
      <p:pic>
        <p:nvPicPr>
          <p:cNvPr id="11" name="Imagen 10">
            <a:extLst>
              <a:ext uri="{FF2B5EF4-FFF2-40B4-BE49-F238E27FC236}">
                <a16:creationId xmlns:a16="http://schemas.microsoft.com/office/drawing/2014/main" id="{79019624-CF48-F803-6AC0-336FB829402E}"/>
              </a:ext>
            </a:extLst>
          </p:cNvPr>
          <p:cNvPicPr>
            <a:picLocks noChangeAspect="1"/>
          </p:cNvPicPr>
          <p:nvPr/>
        </p:nvPicPr>
        <p:blipFill>
          <a:blip r:embed="rId6"/>
          <a:stretch>
            <a:fillRect/>
          </a:stretch>
        </p:blipFill>
        <p:spPr>
          <a:xfrm>
            <a:off x="7887627" y="4183364"/>
            <a:ext cx="1011824" cy="1051660"/>
          </a:xfrm>
          <a:prstGeom prst="rect">
            <a:avLst/>
          </a:prstGeom>
        </p:spPr>
      </p:pic>
      <p:pic>
        <p:nvPicPr>
          <p:cNvPr id="13" name="Imagen 12">
            <a:extLst>
              <a:ext uri="{FF2B5EF4-FFF2-40B4-BE49-F238E27FC236}">
                <a16:creationId xmlns:a16="http://schemas.microsoft.com/office/drawing/2014/main" id="{1B678B84-1233-2B29-F932-1CE2F3577A56}"/>
              </a:ext>
            </a:extLst>
          </p:cNvPr>
          <p:cNvPicPr>
            <a:picLocks noChangeAspect="1"/>
          </p:cNvPicPr>
          <p:nvPr/>
        </p:nvPicPr>
        <p:blipFill>
          <a:blip r:embed="rId7"/>
          <a:stretch>
            <a:fillRect/>
          </a:stretch>
        </p:blipFill>
        <p:spPr>
          <a:xfrm>
            <a:off x="8996110" y="5456555"/>
            <a:ext cx="1059827" cy="784758"/>
          </a:xfrm>
          <a:prstGeom prst="rect">
            <a:avLst/>
          </a:prstGeom>
        </p:spPr>
      </p:pic>
      <p:pic>
        <p:nvPicPr>
          <p:cNvPr id="15" name="Imagen 14">
            <a:extLst>
              <a:ext uri="{FF2B5EF4-FFF2-40B4-BE49-F238E27FC236}">
                <a16:creationId xmlns:a16="http://schemas.microsoft.com/office/drawing/2014/main" id="{BCCD2378-737A-7435-A893-F52F3538026C}"/>
              </a:ext>
            </a:extLst>
          </p:cNvPr>
          <p:cNvPicPr>
            <a:picLocks noChangeAspect="1"/>
          </p:cNvPicPr>
          <p:nvPr/>
        </p:nvPicPr>
        <p:blipFill>
          <a:blip r:embed="rId8"/>
          <a:stretch>
            <a:fillRect/>
          </a:stretch>
        </p:blipFill>
        <p:spPr>
          <a:xfrm>
            <a:off x="8996110" y="4159968"/>
            <a:ext cx="860271" cy="1097869"/>
          </a:xfrm>
          <a:prstGeom prst="rect">
            <a:avLst/>
          </a:prstGeom>
        </p:spPr>
      </p:pic>
      <p:pic>
        <p:nvPicPr>
          <p:cNvPr id="17" name="Imagen 16">
            <a:extLst>
              <a:ext uri="{FF2B5EF4-FFF2-40B4-BE49-F238E27FC236}">
                <a16:creationId xmlns:a16="http://schemas.microsoft.com/office/drawing/2014/main" id="{EA433C5E-2BAD-F2AC-585F-CAE5A7FAD722}"/>
              </a:ext>
            </a:extLst>
          </p:cNvPr>
          <p:cNvPicPr>
            <a:picLocks noChangeAspect="1"/>
          </p:cNvPicPr>
          <p:nvPr/>
        </p:nvPicPr>
        <p:blipFill>
          <a:blip r:embed="rId9"/>
          <a:stretch>
            <a:fillRect/>
          </a:stretch>
        </p:blipFill>
        <p:spPr>
          <a:xfrm>
            <a:off x="9951054" y="4159968"/>
            <a:ext cx="1068480" cy="1018784"/>
          </a:xfrm>
          <a:prstGeom prst="rect">
            <a:avLst/>
          </a:prstGeom>
        </p:spPr>
      </p:pic>
      <p:pic>
        <p:nvPicPr>
          <p:cNvPr id="19" name="Imagen 18">
            <a:extLst>
              <a:ext uri="{FF2B5EF4-FFF2-40B4-BE49-F238E27FC236}">
                <a16:creationId xmlns:a16="http://schemas.microsoft.com/office/drawing/2014/main" id="{487E8075-7CAD-61D2-5015-7787602FD775}"/>
              </a:ext>
            </a:extLst>
          </p:cNvPr>
          <p:cNvPicPr>
            <a:picLocks noChangeAspect="1"/>
          </p:cNvPicPr>
          <p:nvPr/>
        </p:nvPicPr>
        <p:blipFill>
          <a:blip r:embed="rId10"/>
          <a:stretch>
            <a:fillRect/>
          </a:stretch>
        </p:blipFill>
        <p:spPr>
          <a:xfrm>
            <a:off x="7947387" y="5484202"/>
            <a:ext cx="892304" cy="771994"/>
          </a:xfrm>
          <a:prstGeom prst="rect">
            <a:avLst/>
          </a:prstGeom>
        </p:spPr>
      </p:pic>
      <p:pic>
        <p:nvPicPr>
          <p:cNvPr id="23" name="Imagen 22">
            <a:extLst>
              <a:ext uri="{FF2B5EF4-FFF2-40B4-BE49-F238E27FC236}">
                <a16:creationId xmlns:a16="http://schemas.microsoft.com/office/drawing/2014/main" id="{6EE49D60-AAAD-EFFA-069C-9F74D972023D}"/>
              </a:ext>
            </a:extLst>
          </p:cNvPr>
          <p:cNvPicPr>
            <a:picLocks noChangeAspect="1"/>
          </p:cNvPicPr>
          <p:nvPr/>
        </p:nvPicPr>
        <p:blipFill>
          <a:blip r:embed="rId11"/>
          <a:stretch>
            <a:fillRect/>
          </a:stretch>
        </p:blipFill>
        <p:spPr>
          <a:xfrm>
            <a:off x="10240478" y="5499085"/>
            <a:ext cx="779056" cy="742228"/>
          </a:xfrm>
          <a:prstGeom prst="rect">
            <a:avLst/>
          </a:prstGeom>
        </p:spPr>
      </p:pic>
      <p:sp>
        <p:nvSpPr>
          <p:cNvPr id="21" name="Rectangle: Top Corners Rounded 13">
            <a:extLst>
              <a:ext uri="{FF2B5EF4-FFF2-40B4-BE49-F238E27FC236}">
                <a16:creationId xmlns:a16="http://schemas.microsoft.com/office/drawing/2014/main" id="{E0F5B8ED-A3F5-47CF-9058-156F7236CFFD}"/>
              </a:ext>
            </a:extLst>
          </p:cNvPr>
          <p:cNvSpPr/>
          <p:nvPr/>
        </p:nvSpPr>
        <p:spPr>
          <a:xfrm rot="5400000">
            <a:off x="5836443" y="-3540054"/>
            <a:ext cx="731399" cy="7956811"/>
          </a:xfrm>
          <a:prstGeom prst="round2SameRect">
            <a:avLst/>
          </a:prstGeom>
          <a:solidFill>
            <a:srgbClr val="4EC7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latin typeface="+mj-lt"/>
            </a:endParaRPr>
          </a:p>
        </p:txBody>
      </p:sp>
      <p:sp>
        <p:nvSpPr>
          <p:cNvPr id="25" name="Rectángulo 3">
            <a:extLst>
              <a:ext uri="{FF2B5EF4-FFF2-40B4-BE49-F238E27FC236}">
                <a16:creationId xmlns:a16="http://schemas.microsoft.com/office/drawing/2014/main" id="{308B0D3A-3373-4E93-BA8C-52F14FA92466}"/>
              </a:ext>
            </a:extLst>
          </p:cNvPr>
          <p:cNvSpPr/>
          <p:nvPr/>
        </p:nvSpPr>
        <p:spPr>
          <a:xfrm>
            <a:off x="2200295" y="74859"/>
            <a:ext cx="7980254" cy="73866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ES" sz="2400" b="1" dirty="0">
                <a:solidFill>
                  <a:srgbClr val="002060"/>
                </a:solidFill>
                <a:latin typeface="+mj-lt"/>
                <a:ea typeface="+mj-ea"/>
                <a:cs typeface="+mj-cs"/>
              </a:rPr>
              <a:t>Center </a:t>
            </a:r>
            <a:r>
              <a:rPr lang="es-ES" sz="2400" b="1" dirty="0" err="1">
                <a:solidFill>
                  <a:srgbClr val="002060"/>
                </a:solidFill>
                <a:latin typeface="+mj-lt"/>
                <a:ea typeface="+mj-ea"/>
                <a:cs typeface="+mj-cs"/>
              </a:rPr>
              <a:t>for</a:t>
            </a:r>
            <a:r>
              <a:rPr lang="es-ES" sz="2400" b="1" dirty="0">
                <a:solidFill>
                  <a:srgbClr val="002060"/>
                </a:solidFill>
                <a:latin typeface="+mj-lt"/>
                <a:ea typeface="+mj-ea"/>
                <a:cs typeface="+mj-cs"/>
              </a:rPr>
              <a:t> </a:t>
            </a:r>
            <a:r>
              <a:rPr lang="es-ES" sz="2400" b="1" dirty="0" err="1">
                <a:solidFill>
                  <a:srgbClr val="002060"/>
                </a:solidFill>
                <a:latin typeface="+mj-lt"/>
                <a:ea typeface="+mj-ea"/>
                <a:cs typeface="+mj-cs"/>
              </a:rPr>
              <a:t>Research</a:t>
            </a:r>
            <a:r>
              <a:rPr lang="es-ES" sz="2400" b="1" dirty="0">
                <a:solidFill>
                  <a:srgbClr val="002060"/>
                </a:solidFill>
                <a:latin typeface="+mj-lt"/>
                <a:ea typeface="+mj-ea"/>
                <a:cs typeface="+mj-cs"/>
              </a:rPr>
              <a:t> and </a:t>
            </a:r>
            <a:r>
              <a:rPr lang="es-ES" sz="2400" b="1" dirty="0" err="1">
                <a:solidFill>
                  <a:srgbClr val="002060"/>
                </a:solidFill>
                <a:latin typeface="+mj-lt"/>
                <a:ea typeface="+mj-ea"/>
                <a:cs typeface="+mj-cs"/>
              </a:rPr>
              <a:t>Innovation</a:t>
            </a:r>
            <a:r>
              <a:rPr lang="es-ES" sz="2400" b="1" dirty="0">
                <a:solidFill>
                  <a:srgbClr val="002060"/>
                </a:solidFill>
                <a:latin typeface="+mj-lt"/>
                <a:ea typeface="+mj-ea"/>
                <a:cs typeface="+mj-cs"/>
              </a:rPr>
              <a:t> in </a:t>
            </a:r>
            <a:r>
              <a:rPr lang="es-ES" sz="2400" b="1" dirty="0" err="1">
                <a:solidFill>
                  <a:srgbClr val="002060"/>
                </a:solidFill>
                <a:latin typeface="+mj-lt"/>
                <a:ea typeface="+mj-ea"/>
                <a:cs typeface="+mj-cs"/>
              </a:rPr>
              <a:t>Bioengineering</a:t>
            </a:r>
            <a:r>
              <a:rPr lang="es-ES" sz="2400" b="1" dirty="0">
                <a:solidFill>
                  <a:srgbClr val="002060"/>
                </a:solidFill>
                <a:latin typeface="+mj-lt"/>
                <a:ea typeface="+mj-ea"/>
                <a:cs typeface="+mj-cs"/>
              </a:rPr>
              <a:t> </a:t>
            </a:r>
            <a:r>
              <a:rPr kumimoji="0" lang="es-ES" sz="2400" b="1" i="0" u="none" strike="noStrike" kern="1200" cap="none" spc="0" normalizeH="0" baseline="0" noProof="0" dirty="0">
                <a:ln>
                  <a:noFill/>
                </a:ln>
                <a:solidFill>
                  <a:srgbClr val="002060"/>
                </a:solidFill>
                <a:effectLst/>
                <a:uLnTx/>
                <a:uFillTx/>
                <a:latin typeface="Aptos Display" panose="02110004020202020204"/>
                <a:ea typeface="+mn-ea"/>
                <a:cs typeface="+mn-cs"/>
              </a:rPr>
              <a:t>(Ci2B)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i="0" u="none" strike="noStrike" kern="1200" cap="none" spc="0" normalizeH="0" baseline="0" noProof="0" dirty="0">
                <a:ln>
                  <a:noFill/>
                </a:ln>
                <a:solidFill>
                  <a:srgbClr val="002060"/>
                </a:solidFill>
                <a:effectLst/>
                <a:uLnTx/>
                <a:uFillTx/>
                <a:latin typeface="Aptos Display" panose="02110004020202020204"/>
                <a:ea typeface="+mn-ea"/>
                <a:cs typeface="+mn-cs"/>
                <a:hlinkClick r:id="rId12" tooltip="https://ci2b.webs.upv.es/"/>
              </a:rPr>
              <a:t>Ci2B </a:t>
            </a:r>
            <a:r>
              <a:rPr kumimoji="0" lang="es-ES" i="0" u="none" strike="noStrike" kern="1200" cap="none" spc="0" normalizeH="0" baseline="0" noProof="0" dirty="0" err="1">
                <a:ln>
                  <a:noFill/>
                </a:ln>
                <a:solidFill>
                  <a:srgbClr val="002060"/>
                </a:solidFill>
                <a:effectLst/>
                <a:uLnTx/>
                <a:uFillTx/>
                <a:latin typeface="Aptos Display" panose="02110004020202020204"/>
                <a:ea typeface="+mn-ea"/>
                <a:cs typeface="+mn-cs"/>
                <a:hlinkClick r:id="rId12" tooltip="https://ci2b.webs.upv.es/"/>
              </a:rPr>
              <a:t>Website</a:t>
            </a:r>
            <a:r>
              <a:rPr kumimoji="0" lang="es-ES" i="0" u="none" strike="noStrike" kern="1200" cap="none" spc="0" normalizeH="0" baseline="0" noProof="0" dirty="0">
                <a:ln>
                  <a:noFill/>
                </a:ln>
                <a:solidFill>
                  <a:srgbClr val="002060"/>
                </a:solidFill>
                <a:effectLst/>
                <a:uLnTx/>
                <a:uFillTx/>
                <a:latin typeface="Aptos Display" panose="02110004020202020204"/>
                <a:ea typeface="+mn-ea"/>
                <a:cs typeface="+mn-cs"/>
              </a:rPr>
              <a:t>; </a:t>
            </a:r>
            <a:r>
              <a:rPr kumimoji="0" lang="es-ES" i="0" u="none" strike="noStrike" kern="1200" cap="none" spc="0" normalizeH="0" baseline="0" noProof="0" dirty="0">
                <a:ln>
                  <a:noFill/>
                </a:ln>
                <a:solidFill>
                  <a:srgbClr val="002060"/>
                </a:solidFill>
                <a:effectLst/>
                <a:uLnTx/>
                <a:uFillTx/>
                <a:latin typeface="Aptos Display" panose="02110004020202020204"/>
                <a:ea typeface="+mn-ea"/>
                <a:cs typeface="+mn-cs"/>
                <a:hlinkClick r:id="rId13"/>
              </a:rPr>
              <a:t>Ci2B </a:t>
            </a:r>
            <a:r>
              <a:rPr kumimoji="0" lang="es-ES" i="0" u="none" strike="noStrike" kern="1200" cap="none" spc="0" normalizeH="0" baseline="0" noProof="0" dirty="0" err="1">
                <a:ln>
                  <a:noFill/>
                </a:ln>
                <a:solidFill>
                  <a:srgbClr val="002060"/>
                </a:solidFill>
                <a:effectLst/>
                <a:uLnTx/>
                <a:uFillTx/>
                <a:latin typeface="Aptos Display" panose="02110004020202020204"/>
                <a:ea typeface="+mn-ea"/>
                <a:cs typeface="+mn-cs"/>
                <a:hlinkClick r:id="rId13"/>
              </a:rPr>
              <a:t>Linkedin</a:t>
            </a:r>
            <a:endParaRPr kumimoji="0" lang="es-ES" i="0" u="none" strike="noStrike" kern="1200" cap="none" spc="0" normalizeH="0" baseline="0" noProof="0" dirty="0">
              <a:ln>
                <a:noFill/>
              </a:ln>
              <a:solidFill>
                <a:srgbClr val="002060"/>
              </a:solidFill>
              <a:effectLst/>
              <a:uLnTx/>
              <a:uFillTx/>
              <a:latin typeface="Aptos Display" panose="02110004020202020204"/>
              <a:ea typeface="+mn-ea"/>
              <a:cs typeface="+mn-cs"/>
            </a:endParaRPr>
          </a:p>
        </p:txBody>
      </p:sp>
      <p:sp>
        <p:nvSpPr>
          <p:cNvPr id="26" name="Rectángulo 25">
            <a:extLst>
              <a:ext uri="{FF2B5EF4-FFF2-40B4-BE49-F238E27FC236}">
                <a16:creationId xmlns:a16="http://schemas.microsoft.com/office/drawing/2014/main" id="{8738EA74-D87F-4AEA-A8A0-6F619D22D620}"/>
              </a:ext>
            </a:extLst>
          </p:cNvPr>
          <p:cNvSpPr/>
          <p:nvPr/>
        </p:nvSpPr>
        <p:spPr>
          <a:xfrm>
            <a:off x="2235708" y="833148"/>
            <a:ext cx="7944840" cy="523220"/>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ES" sz="1400" b="1" dirty="0">
                <a:solidFill>
                  <a:srgbClr val="0070C0"/>
                </a:solidFill>
                <a:latin typeface="Helvetica" panose="020B0604020202020204" pitchFamily="34" charset="0"/>
              </a:rPr>
              <a:t>Director: </a:t>
            </a:r>
            <a:r>
              <a:rPr lang="es-ES" sz="1400" dirty="0">
                <a:solidFill>
                  <a:srgbClr val="0070C0"/>
                </a:solidFill>
                <a:latin typeface="Helvetica" panose="020B0604020202020204" pitchFamily="34" charset="0"/>
              </a:rPr>
              <a:t>Beatriz </a:t>
            </a:r>
            <a:r>
              <a:rPr lang="es-ES" sz="1400" dirty="0" err="1">
                <a:solidFill>
                  <a:srgbClr val="0070C0"/>
                </a:solidFill>
                <a:latin typeface="Helvetica" panose="020B0604020202020204" pitchFamily="34" charset="0"/>
              </a:rPr>
              <a:t>Trénor</a:t>
            </a:r>
            <a:r>
              <a:rPr lang="es-ES" sz="1400" dirty="0">
                <a:solidFill>
                  <a:srgbClr val="0070C0"/>
                </a:solidFill>
                <a:latin typeface="Helvetica" panose="020B0604020202020204" pitchFamily="34" charset="0"/>
              </a:rPr>
              <a:t> Gomis </a:t>
            </a:r>
            <a:r>
              <a:rPr lang="es-ES" sz="1400" b="1" dirty="0">
                <a:solidFill>
                  <a:srgbClr val="0070C0"/>
                </a:solidFill>
                <a:latin typeface="Helvetica" panose="020B0604020202020204" pitchFamily="34" charset="0"/>
              </a:rPr>
              <a:t>(</a:t>
            </a:r>
            <a:r>
              <a:rPr kumimoji="0" lang="es-ES" sz="1400" strike="noStrike" kern="1200" cap="none" spc="0" normalizeH="0" baseline="0" noProof="0" dirty="0">
                <a:ln>
                  <a:noFill/>
                </a:ln>
                <a:solidFill>
                  <a:srgbClr val="0070C0"/>
                </a:solidFill>
                <a:effectLst/>
                <a:uLnTx/>
                <a:uFillTx/>
                <a:latin typeface="Helvetica" panose="020B0604020202020204" pitchFamily="34" charset="0"/>
                <a:ea typeface="+mn-ea"/>
                <a:cs typeface="Helvetica" panose="020B0604020202020204" pitchFamily="34" charset="0"/>
                <a:hlinkClick r:id="rId14"/>
              </a:rPr>
              <a:t>btrenor@eln.upv.es</a:t>
            </a:r>
            <a:r>
              <a:rPr kumimoji="0" lang="es-ES" sz="1400" strike="noStrike" kern="1200" cap="none" spc="0" normalizeH="0" baseline="0" noProof="0" dirty="0">
                <a:ln>
                  <a:noFill/>
                </a:ln>
                <a:solidFill>
                  <a:srgbClr val="0070C0"/>
                </a:solidFill>
                <a:effectLst/>
                <a:uLnTx/>
                <a:uFillTx/>
                <a:latin typeface="Helvetica" panose="020B0604020202020204" pitchFamily="34" charset="0"/>
                <a:ea typeface="+mn-ea"/>
                <a:cs typeface="Helvetica" panose="020B0604020202020204" pitchFamily="34" charset="0"/>
              </a:rPr>
              <a:t>)</a:t>
            </a:r>
          </a:p>
          <a:p>
            <a:endParaRPr lang="es-ES" sz="1400" b="1" i="1" u="sng" dirty="0">
              <a:solidFill>
                <a:srgbClr val="0070C0"/>
              </a:solidFill>
              <a:latin typeface="Helvetica" panose="020B0604020202020204" pitchFamily="34" charset="0"/>
              <a:cs typeface="Helvetica" panose="020B0604020202020204" pitchFamily="34" charset="0"/>
            </a:endParaRPr>
          </a:p>
        </p:txBody>
      </p:sp>
      <p:pic>
        <p:nvPicPr>
          <p:cNvPr id="27" name="Google Shape;58;p13">
            <a:extLst>
              <a:ext uri="{FF2B5EF4-FFF2-40B4-BE49-F238E27FC236}">
                <a16:creationId xmlns:a16="http://schemas.microsoft.com/office/drawing/2014/main" id="{FA0E6B83-7364-4417-A7B9-A205A40D30A7}"/>
              </a:ext>
            </a:extLst>
          </p:cNvPr>
          <p:cNvPicPr preferRelativeResize="0"/>
          <p:nvPr/>
        </p:nvPicPr>
        <p:blipFill>
          <a:blip r:embed="rId15">
            <a:extLst>
              <a:ext uri="{28A0092B-C50C-407E-A947-70E740481C1C}">
                <a14:useLocalDpi xmlns:a14="http://schemas.microsoft.com/office/drawing/2010/main" val="0"/>
              </a:ext>
            </a:extLst>
          </a:blip>
          <a:srcRect/>
          <a:stretch/>
        </p:blipFill>
        <p:spPr>
          <a:xfrm>
            <a:off x="-59813" y="8104"/>
            <a:ext cx="2283551" cy="825044"/>
          </a:xfrm>
          <a:prstGeom prst="rect">
            <a:avLst/>
          </a:prstGeom>
          <a:noFill/>
          <a:ln>
            <a:noFill/>
          </a:ln>
        </p:spPr>
      </p:pic>
      <p:pic>
        <p:nvPicPr>
          <p:cNvPr id="28" name="Picture 5" descr="A blue and yellow logo&#10;&#10;AI-generated content may be incorrect.">
            <a:extLst>
              <a:ext uri="{FF2B5EF4-FFF2-40B4-BE49-F238E27FC236}">
                <a16:creationId xmlns:a16="http://schemas.microsoft.com/office/drawing/2014/main" id="{0EAFC44E-7F0E-4F46-945A-2615ED5E9597}"/>
              </a:ext>
            </a:extLst>
          </p:cNvPr>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10431812" y="72652"/>
            <a:ext cx="1635559" cy="1107996"/>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27081969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Rectángulo 39"/>
          <p:cNvSpPr/>
          <p:nvPr/>
        </p:nvSpPr>
        <p:spPr bwMode="auto">
          <a:xfrm>
            <a:off x="2011451" y="108745"/>
            <a:ext cx="188843" cy="550581"/>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endParaRPr kumimoji="0" lang="es-ES" sz="2000" b="1" i="0" u="none" strike="noStrike" cap="none" normalizeH="0" baseline="0">
              <a:ln>
                <a:noFill/>
              </a:ln>
              <a:solidFill>
                <a:schemeClr val="tx1"/>
              </a:solidFill>
              <a:effectLst/>
              <a:latin typeface="Times New Roman" pitchFamily="18" charset="0"/>
            </a:endParaRPr>
          </a:p>
        </p:txBody>
      </p:sp>
      <p:pic>
        <p:nvPicPr>
          <p:cNvPr id="42" name="Imagen 41">
            <a:extLst>
              <a:ext uri="{FF2B5EF4-FFF2-40B4-BE49-F238E27FC236}">
                <a16:creationId xmlns:a16="http://schemas.microsoft.com/office/drawing/2014/main" id="{66CFB39F-424D-4388-9CE2-22D796CDF4D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4754" y="1295399"/>
            <a:ext cx="6665646" cy="5111187"/>
          </a:xfrm>
          <a:prstGeom prst="rect">
            <a:avLst/>
          </a:prstGeom>
        </p:spPr>
      </p:pic>
      <p:grpSp>
        <p:nvGrpSpPr>
          <p:cNvPr id="43" name="Grupo 42">
            <a:extLst>
              <a:ext uri="{FF2B5EF4-FFF2-40B4-BE49-F238E27FC236}">
                <a16:creationId xmlns:a16="http://schemas.microsoft.com/office/drawing/2014/main" id="{531927A9-FDBC-48C2-BE7A-0C4991A2F116}"/>
              </a:ext>
            </a:extLst>
          </p:cNvPr>
          <p:cNvGrpSpPr/>
          <p:nvPr/>
        </p:nvGrpSpPr>
        <p:grpSpPr>
          <a:xfrm>
            <a:off x="348885" y="1295398"/>
            <a:ext cx="6661515" cy="5111187"/>
            <a:chOff x="819847" y="12651"/>
            <a:chExt cx="3866148" cy="6364707"/>
          </a:xfrm>
        </p:grpSpPr>
        <p:sp>
          <p:nvSpPr>
            <p:cNvPr id="46" name="Rectangle 7">
              <a:extLst>
                <a:ext uri="{FF2B5EF4-FFF2-40B4-BE49-F238E27FC236}">
                  <a16:creationId xmlns:a16="http://schemas.microsoft.com/office/drawing/2014/main" id="{85954752-012E-4259-B93F-91B9B90B4EC0}"/>
                </a:ext>
              </a:extLst>
            </p:cNvPr>
            <p:cNvSpPr/>
            <p:nvPr/>
          </p:nvSpPr>
          <p:spPr>
            <a:xfrm>
              <a:off x="819847" y="12651"/>
              <a:ext cx="3866148" cy="6364707"/>
            </a:xfrm>
            <a:prstGeom prst="rect">
              <a:avLst/>
            </a:prstGeom>
            <a:solidFill>
              <a:srgbClr val="4EC7E7">
                <a:alpha val="6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pic>
          <p:nvPicPr>
            <p:cNvPr id="45" name="Imagen 44">
              <a:extLst>
                <a:ext uri="{FF2B5EF4-FFF2-40B4-BE49-F238E27FC236}">
                  <a16:creationId xmlns:a16="http://schemas.microsoft.com/office/drawing/2014/main" id="{13868768-DB7F-40FB-A998-90A86D3E26EC}"/>
                </a:ext>
              </a:extLst>
            </p:cNvPr>
            <p:cNvPicPr>
              <a:picLocks noChangeAspect="1"/>
            </p:cNvPicPr>
            <p:nvPr/>
          </p:nvPicPr>
          <p:blipFill>
            <a:blip r:embed="rId3"/>
            <a:stretch>
              <a:fillRect/>
            </a:stretch>
          </p:blipFill>
          <p:spPr>
            <a:xfrm>
              <a:off x="2362192" y="164494"/>
              <a:ext cx="633331" cy="633331"/>
            </a:xfrm>
            <a:prstGeom prst="rect">
              <a:avLst/>
            </a:prstGeom>
          </p:spPr>
        </p:pic>
      </p:grpSp>
      <p:sp>
        <p:nvSpPr>
          <p:cNvPr id="24" name="Rectángulo 23">
            <a:extLst>
              <a:ext uri="{FF2B5EF4-FFF2-40B4-BE49-F238E27FC236}">
                <a16:creationId xmlns:a16="http://schemas.microsoft.com/office/drawing/2014/main" id="{E7D64370-D614-46C9-BD77-677FB8226568}"/>
              </a:ext>
            </a:extLst>
          </p:cNvPr>
          <p:cNvSpPr/>
          <p:nvPr/>
        </p:nvSpPr>
        <p:spPr>
          <a:xfrm>
            <a:off x="483336" y="2305615"/>
            <a:ext cx="4255580" cy="3693319"/>
          </a:xfrm>
          <a:prstGeom prst="rect">
            <a:avLst/>
          </a:prstGeom>
          <a:noFill/>
        </p:spPr>
        <p:txBody>
          <a:bodyPr wrap="square">
            <a:spAutoFit/>
          </a:bodyPr>
          <a:lstStyle/>
          <a:p>
            <a:r>
              <a:rPr lang="en-GB" b="1" dirty="0">
                <a:solidFill>
                  <a:srgbClr val="002060"/>
                </a:solidFill>
                <a:latin typeface="Helvetica" panose="020B0604020202020204" pitchFamily="34" charset="0"/>
                <a:cs typeface="Helvetica" panose="020B0604020202020204" pitchFamily="34" charset="0"/>
              </a:rPr>
              <a:t>RESEARCH LINES</a:t>
            </a:r>
          </a:p>
          <a:p>
            <a:endParaRPr lang="en-GB" b="1" dirty="0">
              <a:solidFill>
                <a:srgbClr val="002060"/>
              </a:solidFill>
              <a:latin typeface="Helvetica" panose="020B0604020202020204" pitchFamily="34" charset="0"/>
              <a:cs typeface="Helvetica" panose="020B0604020202020204" pitchFamily="34" charset="0"/>
            </a:endParaRPr>
          </a:p>
          <a:p>
            <a:pPr marL="742950" lvl="1" indent="-285750">
              <a:buFont typeface="Arial" panose="020B0604020202020204" pitchFamily="34" charset="0"/>
              <a:buChar char="•"/>
            </a:pPr>
            <a:r>
              <a:rPr lang="en-GB" b="1" dirty="0">
                <a:solidFill>
                  <a:srgbClr val="002060"/>
                </a:solidFill>
                <a:latin typeface="Helvetica" panose="020B0604020202020204" pitchFamily="34" charset="0"/>
                <a:cs typeface="Helvetica" panose="020B0604020202020204" pitchFamily="34" charset="0"/>
              </a:rPr>
              <a:t>Statistical Quality Control</a:t>
            </a:r>
          </a:p>
          <a:p>
            <a:pPr marL="742950" lvl="1" indent="-285750">
              <a:buFont typeface="Arial" panose="020B0604020202020204" pitchFamily="34" charset="0"/>
              <a:buChar char="•"/>
            </a:pPr>
            <a:r>
              <a:rPr lang="en-GB" b="1" dirty="0">
                <a:solidFill>
                  <a:srgbClr val="002060"/>
                </a:solidFill>
                <a:latin typeface="Helvetica" panose="020B0604020202020204" pitchFamily="34" charset="0"/>
                <a:cs typeface="Helvetica" panose="020B0604020202020204" pitchFamily="34" charset="0"/>
              </a:rPr>
              <a:t>Quality Management</a:t>
            </a:r>
          </a:p>
          <a:p>
            <a:pPr marL="742950" lvl="1" indent="-285750">
              <a:buFont typeface="Arial" panose="020B0604020202020204" pitchFamily="34" charset="0"/>
              <a:buChar char="•"/>
            </a:pPr>
            <a:r>
              <a:rPr lang="en-GB" b="1" dirty="0">
                <a:solidFill>
                  <a:srgbClr val="002060"/>
                </a:solidFill>
                <a:latin typeface="Helvetica" panose="020B0604020202020204" pitchFamily="34" charset="0"/>
                <a:cs typeface="Helvetica" panose="020B0604020202020204" pitchFamily="34" charset="0"/>
              </a:rPr>
              <a:t>Quality Improvement</a:t>
            </a:r>
          </a:p>
          <a:p>
            <a:pPr marL="742950" lvl="1" indent="-285750">
              <a:buFont typeface="Arial" panose="020B0604020202020204" pitchFamily="34" charset="0"/>
              <a:buChar char="•"/>
            </a:pPr>
            <a:r>
              <a:rPr lang="en-GB" b="1" dirty="0">
                <a:solidFill>
                  <a:srgbClr val="002060"/>
                </a:solidFill>
                <a:latin typeface="Helvetica" panose="020B0604020202020204" pitchFamily="34" charset="0"/>
                <a:cs typeface="Helvetica" panose="020B0604020202020204" pitchFamily="34" charset="0"/>
              </a:rPr>
              <a:t>Applied Statistics</a:t>
            </a:r>
          </a:p>
          <a:p>
            <a:pPr marL="742950" lvl="1" indent="-285750">
              <a:buFont typeface="Arial" panose="020B0604020202020204" pitchFamily="34" charset="0"/>
              <a:buChar char="•"/>
            </a:pPr>
            <a:r>
              <a:rPr lang="en-GB" b="1" dirty="0">
                <a:solidFill>
                  <a:srgbClr val="002060"/>
                </a:solidFill>
                <a:latin typeface="Helvetica" panose="020B0604020202020204" pitchFamily="34" charset="0"/>
                <a:cs typeface="Helvetica" panose="020B0604020202020204" pitchFamily="34" charset="0"/>
              </a:rPr>
              <a:t>Innovation Management</a:t>
            </a:r>
          </a:p>
          <a:p>
            <a:pPr marL="742950" lvl="1" indent="-285750">
              <a:buFont typeface="Arial" panose="020B0604020202020204" pitchFamily="34" charset="0"/>
              <a:buChar char="•"/>
            </a:pPr>
            <a:r>
              <a:rPr lang="en-GB" b="1" dirty="0">
                <a:solidFill>
                  <a:srgbClr val="002060"/>
                </a:solidFill>
                <a:latin typeface="Helvetica" panose="020B0604020202020204" pitchFamily="34" charset="0"/>
                <a:cs typeface="Helvetica" panose="020B0604020202020204" pitchFamily="34" charset="0"/>
              </a:rPr>
              <a:t>Innovation in Craftsmanship</a:t>
            </a:r>
          </a:p>
          <a:p>
            <a:pPr marL="742950" lvl="1" indent="-285750">
              <a:buFont typeface="Arial" panose="020B0604020202020204" pitchFamily="34" charset="0"/>
              <a:buChar char="•"/>
            </a:pPr>
            <a:r>
              <a:rPr lang="en-GB" b="1" dirty="0">
                <a:solidFill>
                  <a:srgbClr val="002060"/>
                </a:solidFill>
                <a:latin typeface="Helvetica" panose="020B0604020202020204" pitchFamily="34" charset="0"/>
                <a:cs typeface="Helvetica" panose="020B0604020202020204" pitchFamily="34" charset="0"/>
              </a:rPr>
              <a:t>Change Management</a:t>
            </a:r>
          </a:p>
          <a:p>
            <a:pPr marL="742950" lvl="1" indent="-285750">
              <a:buFont typeface="Arial" panose="020B0604020202020204" pitchFamily="34" charset="0"/>
              <a:buChar char="•"/>
            </a:pPr>
            <a:r>
              <a:rPr lang="en-US" b="1" dirty="0">
                <a:solidFill>
                  <a:srgbClr val="002060"/>
                </a:solidFill>
                <a:latin typeface="Helvetica" panose="020B0604020202020204" pitchFamily="34" charset="0"/>
                <a:cs typeface="Helvetica" panose="020B0604020202020204" pitchFamily="34" charset="0"/>
              </a:rPr>
              <a:t>Digital Divide and Functional Diversity</a:t>
            </a:r>
          </a:p>
          <a:p>
            <a:pPr marL="742950" lvl="1" indent="-285750">
              <a:buFont typeface="Arial" panose="020B0604020202020204" pitchFamily="34" charset="0"/>
              <a:buChar char="•"/>
            </a:pPr>
            <a:r>
              <a:rPr lang="en-US" b="1" dirty="0">
                <a:solidFill>
                  <a:srgbClr val="002060"/>
                </a:solidFill>
                <a:latin typeface="Helvetica" panose="020B0604020202020204" pitchFamily="34" charset="0"/>
                <a:cs typeface="Helvetica" panose="020B0604020202020204" pitchFamily="34" charset="0"/>
              </a:rPr>
              <a:t>Excellence in Sports Management</a:t>
            </a:r>
            <a:endParaRPr lang="en-GB" b="1" dirty="0">
              <a:solidFill>
                <a:srgbClr val="002060"/>
              </a:solidFill>
              <a:latin typeface="Helvetica" panose="020B0604020202020204" pitchFamily="34" charset="0"/>
              <a:cs typeface="Helvetica" panose="020B0604020202020204" pitchFamily="34" charset="0"/>
            </a:endParaRPr>
          </a:p>
        </p:txBody>
      </p:sp>
      <p:pic>
        <p:nvPicPr>
          <p:cNvPr id="7" name="Imagen 6">
            <a:extLst>
              <a:ext uri="{FF2B5EF4-FFF2-40B4-BE49-F238E27FC236}">
                <a16:creationId xmlns:a16="http://schemas.microsoft.com/office/drawing/2014/main" id="{9287D1E4-905F-F261-70BA-CF06D0DCB837}"/>
              </a:ext>
            </a:extLst>
          </p:cNvPr>
          <p:cNvPicPr>
            <a:picLocks noChangeAspect="1"/>
          </p:cNvPicPr>
          <p:nvPr/>
        </p:nvPicPr>
        <p:blipFill>
          <a:blip r:embed="rId4"/>
          <a:stretch>
            <a:fillRect/>
          </a:stretch>
        </p:blipFill>
        <p:spPr>
          <a:xfrm>
            <a:off x="9443641" y="1371756"/>
            <a:ext cx="1442048" cy="523221"/>
          </a:xfrm>
          <a:prstGeom prst="rect">
            <a:avLst/>
          </a:prstGeom>
        </p:spPr>
      </p:pic>
      <p:pic>
        <p:nvPicPr>
          <p:cNvPr id="5" name="Imagen 4">
            <a:extLst>
              <a:ext uri="{FF2B5EF4-FFF2-40B4-BE49-F238E27FC236}">
                <a16:creationId xmlns:a16="http://schemas.microsoft.com/office/drawing/2014/main" id="{7908918F-C28C-675B-D7B3-351CF27D38AB}"/>
              </a:ext>
            </a:extLst>
          </p:cNvPr>
          <p:cNvPicPr>
            <a:picLocks noChangeAspect="1"/>
          </p:cNvPicPr>
          <p:nvPr/>
        </p:nvPicPr>
        <p:blipFill>
          <a:blip r:embed="rId5"/>
          <a:stretch>
            <a:fillRect/>
          </a:stretch>
        </p:blipFill>
        <p:spPr>
          <a:xfrm>
            <a:off x="7266955" y="2157151"/>
            <a:ext cx="2209800" cy="514350"/>
          </a:xfrm>
          <a:prstGeom prst="rect">
            <a:avLst/>
          </a:prstGeom>
        </p:spPr>
      </p:pic>
      <p:pic>
        <p:nvPicPr>
          <p:cNvPr id="1028" name="Picture 4" descr="Foto principal">
            <a:extLst>
              <a:ext uri="{FF2B5EF4-FFF2-40B4-BE49-F238E27FC236}">
                <a16:creationId xmlns:a16="http://schemas.microsoft.com/office/drawing/2014/main" id="{07CF7DAC-8E05-9489-F84D-F4AF256A777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266955" y="1380627"/>
            <a:ext cx="4164906" cy="502452"/>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B693C5E7-4C99-4C99-4673-82C330569AF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330719" y="3187532"/>
            <a:ext cx="4292071" cy="3219053"/>
          </a:xfrm>
          <a:prstGeom prst="rect">
            <a:avLst/>
          </a:prstGeom>
          <a:noFill/>
          <a:extLst>
            <a:ext uri="{909E8E84-426E-40DD-AFC4-6F175D3DCCD1}">
              <a14:hiddenFill xmlns:a14="http://schemas.microsoft.com/office/drawing/2010/main">
                <a:solidFill>
                  <a:srgbClr val="FFFFFF"/>
                </a:solidFill>
              </a14:hiddenFill>
            </a:ext>
          </a:extLst>
        </p:spPr>
      </p:pic>
      <p:sp>
        <p:nvSpPr>
          <p:cNvPr id="16" name="Rectangle: Top Corners Rounded 13">
            <a:extLst>
              <a:ext uri="{FF2B5EF4-FFF2-40B4-BE49-F238E27FC236}">
                <a16:creationId xmlns:a16="http://schemas.microsoft.com/office/drawing/2014/main" id="{621BF00C-75C3-433C-B2AD-C2041B32B1AA}"/>
              </a:ext>
            </a:extLst>
          </p:cNvPr>
          <p:cNvSpPr/>
          <p:nvPr/>
        </p:nvSpPr>
        <p:spPr>
          <a:xfrm rot="5400000">
            <a:off x="5836443" y="-3540054"/>
            <a:ext cx="731399" cy="7956811"/>
          </a:xfrm>
          <a:prstGeom prst="round2SameRect">
            <a:avLst/>
          </a:prstGeom>
          <a:solidFill>
            <a:srgbClr val="4EC7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latin typeface="+mj-lt"/>
            </a:endParaRPr>
          </a:p>
        </p:txBody>
      </p:sp>
      <p:sp>
        <p:nvSpPr>
          <p:cNvPr id="17" name="Rectángulo 3">
            <a:extLst>
              <a:ext uri="{FF2B5EF4-FFF2-40B4-BE49-F238E27FC236}">
                <a16:creationId xmlns:a16="http://schemas.microsoft.com/office/drawing/2014/main" id="{33E23B34-4C06-4AD6-810D-238EE54F3DDC}"/>
              </a:ext>
            </a:extLst>
          </p:cNvPr>
          <p:cNvSpPr/>
          <p:nvPr/>
        </p:nvSpPr>
        <p:spPr>
          <a:xfrm>
            <a:off x="2200295" y="74859"/>
            <a:ext cx="7980254" cy="461665"/>
          </a:xfrm>
          <a:prstGeom prst="rect">
            <a:avLst/>
          </a:prstGeom>
        </p:spPr>
        <p:txBody>
          <a:bodyPr wrap="square">
            <a:spAutoFit/>
          </a:bodyPr>
          <a:lstStyle/>
          <a:p>
            <a:r>
              <a:rPr lang="es-ES" sz="2400" b="1" dirty="0">
                <a:solidFill>
                  <a:srgbClr val="002060"/>
                </a:solidFill>
                <a:latin typeface="+mj-lt"/>
                <a:ea typeface="+mj-ea"/>
                <a:cs typeface="+mj-cs"/>
              </a:rPr>
              <a:t>Centre </a:t>
            </a:r>
            <a:r>
              <a:rPr lang="es-ES" sz="2400" b="1" dirty="0" err="1">
                <a:solidFill>
                  <a:srgbClr val="002060"/>
                </a:solidFill>
                <a:latin typeface="+mj-lt"/>
                <a:ea typeface="+mj-ea"/>
                <a:cs typeface="+mj-cs"/>
              </a:rPr>
              <a:t>for</a:t>
            </a:r>
            <a:r>
              <a:rPr lang="es-ES" sz="2400" b="1" dirty="0">
                <a:solidFill>
                  <a:srgbClr val="002060"/>
                </a:solidFill>
                <a:latin typeface="+mj-lt"/>
                <a:ea typeface="+mj-ea"/>
                <a:cs typeface="+mj-cs"/>
              </a:rPr>
              <a:t> </a:t>
            </a:r>
            <a:r>
              <a:rPr lang="es-ES" sz="2400" b="1" dirty="0" err="1">
                <a:solidFill>
                  <a:srgbClr val="002060"/>
                </a:solidFill>
                <a:latin typeface="+mj-lt"/>
                <a:ea typeface="+mj-ea"/>
                <a:cs typeface="+mj-cs"/>
              </a:rPr>
              <a:t>Quality</a:t>
            </a:r>
            <a:r>
              <a:rPr lang="es-ES" sz="2400" b="1" dirty="0">
                <a:solidFill>
                  <a:srgbClr val="002060"/>
                </a:solidFill>
                <a:latin typeface="+mj-lt"/>
                <a:ea typeface="+mj-ea"/>
                <a:cs typeface="+mj-cs"/>
              </a:rPr>
              <a:t> and Change Management (CQ)</a:t>
            </a:r>
          </a:p>
        </p:txBody>
      </p:sp>
      <p:sp>
        <p:nvSpPr>
          <p:cNvPr id="18" name="Rectángulo 17">
            <a:extLst>
              <a:ext uri="{FF2B5EF4-FFF2-40B4-BE49-F238E27FC236}">
                <a16:creationId xmlns:a16="http://schemas.microsoft.com/office/drawing/2014/main" id="{E5ACE329-35DA-44D7-BBBD-6A53EE2B29F5}"/>
              </a:ext>
            </a:extLst>
          </p:cNvPr>
          <p:cNvSpPr/>
          <p:nvPr/>
        </p:nvSpPr>
        <p:spPr>
          <a:xfrm>
            <a:off x="2235708" y="833148"/>
            <a:ext cx="7944840" cy="307777"/>
          </a:xfrm>
          <a:prstGeom prst="rect">
            <a:avLst/>
          </a:prstGeom>
        </p:spPr>
        <p:txBody>
          <a:bodyPr wrap="square">
            <a:spAutoFit/>
          </a:bodyPr>
          <a:lstStyle/>
          <a:p>
            <a:r>
              <a:rPr lang="es-ES" sz="1400" b="1" dirty="0">
                <a:solidFill>
                  <a:srgbClr val="0070C0"/>
                </a:solidFill>
                <a:latin typeface="Helvetica" panose="020B0604020202020204" pitchFamily="34" charset="0"/>
                <a:cs typeface="Helvetica" panose="020B0604020202020204" pitchFamily="34" charset="0"/>
              </a:rPr>
              <a:t>Director</a:t>
            </a:r>
            <a:r>
              <a:rPr lang="es-ES" sz="1400" dirty="0">
                <a:solidFill>
                  <a:srgbClr val="0070C0"/>
                </a:solidFill>
                <a:latin typeface="Helvetica" panose="020B0604020202020204" pitchFamily="34" charset="0"/>
                <a:cs typeface="Helvetica" panose="020B0604020202020204" pitchFamily="34" charset="0"/>
              </a:rPr>
              <a:t>: Andrés Carrión García                                                          </a:t>
            </a:r>
            <a:r>
              <a:rPr lang="es-ES" sz="1400" b="1" dirty="0" err="1">
                <a:solidFill>
                  <a:srgbClr val="0070C0"/>
                </a:solidFill>
                <a:latin typeface="Helvetica" panose="020B0604020202020204" pitchFamily="34" charset="0"/>
                <a:cs typeface="Helvetica" panose="020B0604020202020204" pitchFamily="34" charset="0"/>
              </a:rPr>
              <a:t>Contact</a:t>
            </a:r>
            <a:r>
              <a:rPr lang="es-ES" sz="1400" dirty="0">
                <a:solidFill>
                  <a:srgbClr val="0070C0"/>
                </a:solidFill>
                <a:latin typeface="Helvetica" panose="020B0604020202020204" pitchFamily="34" charset="0"/>
                <a:cs typeface="Helvetica" panose="020B0604020202020204" pitchFamily="34" charset="0"/>
              </a:rPr>
              <a:t>: acarrion@cq.upv.es</a:t>
            </a:r>
          </a:p>
        </p:txBody>
      </p:sp>
      <p:pic>
        <p:nvPicPr>
          <p:cNvPr id="19" name="Google Shape;58;p13">
            <a:extLst>
              <a:ext uri="{FF2B5EF4-FFF2-40B4-BE49-F238E27FC236}">
                <a16:creationId xmlns:a16="http://schemas.microsoft.com/office/drawing/2014/main" id="{BF44025B-129E-462A-9CF1-524CFB8D75DA}"/>
              </a:ext>
            </a:extLst>
          </p:cNvPr>
          <p:cNvPicPr preferRelativeResize="0"/>
          <p:nvPr/>
        </p:nvPicPr>
        <p:blipFill>
          <a:blip r:embed="rId8">
            <a:extLst>
              <a:ext uri="{28A0092B-C50C-407E-A947-70E740481C1C}">
                <a14:useLocalDpi xmlns:a14="http://schemas.microsoft.com/office/drawing/2010/main" val="0"/>
              </a:ext>
            </a:extLst>
          </a:blip>
          <a:srcRect/>
          <a:stretch/>
        </p:blipFill>
        <p:spPr>
          <a:xfrm>
            <a:off x="-59813" y="8104"/>
            <a:ext cx="2283551" cy="825044"/>
          </a:xfrm>
          <a:prstGeom prst="rect">
            <a:avLst/>
          </a:prstGeom>
          <a:noFill/>
          <a:ln>
            <a:noFill/>
          </a:ln>
        </p:spPr>
      </p:pic>
      <p:pic>
        <p:nvPicPr>
          <p:cNvPr id="21" name="Picture 5" descr="A blue and yellow logo&#10;&#10;AI-generated content may be incorrect.">
            <a:extLst>
              <a:ext uri="{FF2B5EF4-FFF2-40B4-BE49-F238E27FC236}">
                <a16:creationId xmlns:a16="http://schemas.microsoft.com/office/drawing/2014/main" id="{A45CF530-E789-4FE6-AD56-AB467CA0393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0431812" y="72652"/>
            <a:ext cx="1635559" cy="1107996"/>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7539810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Rectángulo 39"/>
          <p:cNvSpPr/>
          <p:nvPr/>
        </p:nvSpPr>
        <p:spPr bwMode="auto">
          <a:xfrm>
            <a:off x="2011451" y="108745"/>
            <a:ext cx="188843" cy="550581"/>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r" defTabSz="914400" rtl="0" eaLnBrk="0" fontAlgn="base" latinLnBrk="0" hangingPunct="0">
              <a:lnSpc>
                <a:spcPct val="100000"/>
              </a:lnSpc>
              <a:spcBef>
                <a:spcPct val="0"/>
              </a:spcBef>
              <a:spcAft>
                <a:spcPct val="0"/>
              </a:spcAft>
              <a:buClrTx/>
              <a:buSzTx/>
              <a:buFontTx/>
              <a:buNone/>
              <a:tabLst/>
              <a:defRPr/>
            </a:pPr>
            <a:endParaRPr kumimoji="0" lang="es-ES" sz="2000" b="1" i="0" u="none" strike="noStrike" kern="1200" cap="none" spc="0" normalizeH="0" baseline="0" noProof="0">
              <a:ln>
                <a:noFill/>
              </a:ln>
              <a:solidFill>
                <a:prstClr val="black"/>
              </a:solidFill>
              <a:effectLst/>
              <a:uLnTx/>
              <a:uFillTx/>
              <a:latin typeface="Times New Roman" pitchFamily="18" charset="0"/>
              <a:ea typeface="+mn-ea"/>
              <a:cs typeface="+mn-cs"/>
            </a:endParaRPr>
          </a:p>
        </p:txBody>
      </p:sp>
      <p:pic>
        <p:nvPicPr>
          <p:cNvPr id="42" name="Imagen 41">
            <a:extLst>
              <a:ext uri="{FF2B5EF4-FFF2-40B4-BE49-F238E27FC236}">
                <a16:creationId xmlns:a16="http://schemas.microsoft.com/office/drawing/2014/main" id="{66CFB39F-424D-4388-9CE2-22D796CDF4D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5928" y="1165749"/>
            <a:ext cx="7201174" cy="5521827"/>
          </a:xfrm>
          <a:prstGeom prst="rect">
            <a:avLst/>
          </a:prstGeom>
        </p:spPr>
      </p:pic>
      <p:grpSp>
        <p:nvGrpSpPr>
          <p:cNvPr id="43" name="Grupo 42">
            <a:extLst>
              <a:ext uri="{FF2B5EF4-FFF2-40B4-BE49-F238E27FC236}">
                <a16:creationId xmlns:a16="http://schemas.microsoft.com/office/drawing/2014/main" id="{531927A9-FDBC-48C2-BE7A-0C4991A2F116}"/>
              </a:ext>
            </a:extLst>
          </p:cNvPr>
          <p:cNvGrpSpPr/>
          <p:nvPr/>
        </p:nvGrpSpPr>
        <p:grpSpPr>
          <a:xfrm>
            <a:off x="168434" y="1134254"/>
            <a:ext cx="7248668" cy="5553322"/>
            <a:chOff x="819847" y="12651"/>
            <a:chExt cx="3866148" cy="6364707"/>
          </a:xfrm>
        </p:grpSpPr>
        <p:sp>
          <p:nvSpPr>
            <p:cNvPr id="46" name="Rectangle 7">
              <a:extLst>
                <a:ext uri="{FF2B5EF4-FFF2-40B4-BE49-F238E27FC236}">
                  <a16:creationId xmlns:a16="http://schemas.microsoft.com/office/drawing/2014/main" id="{85954752-012E-4259-B93F-91B9B90B4EC0}"/>
                </a:ext>
              </a:extLst>
            </p:cNvPr>
            <p:cNvSpPr/>
            <p:nvPr/>
          </p:nvSpPr>
          <p:spPr>
            <a:xfrm>
              <a:off x="819847" y="12651"/>
              <a:ext cx="3866148" cy="6364707"/>
            </a:xfrm>
            <a:prstGeom prst="rect">
              <a:avLst/>
            </a:prstGeom>
            <a:solidFill>
              <a:srgbClr val="4EC7E7">
                <a:alpha val="6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Display" panose="02110004020202020204"/>
                <a:ea typeface="+mn-ea"/>
                <a:cs typeface="+mn-cs"/>
              </a:endParaRPr>
            </a:p>
          </p:txBody>
        </p:sp>
        <p:pic>
          <p:nvPicPr>
            <p:cNvPr id="45" name="Imagen 44">
              <a:extLst>
                <a:ext uri="{FF2B5EF4-FFF2-40B4-BE49-F238E27FC236}">
                  <a16:creationId xmlns:a16="http://schemas.microsoft.com/office/drawing/2014/main" id="{13868768-DB7F-40FB-A998-90A86D3E26EC}"/>
                </a:ext>
              </a:extLst>
            </p:cNvPr>
            <p:cNvPicPr>
              <a:picLocks noChangeAspect="1"/>
            </p:cNvPicPr>
            <p:nvPr/>
          </p:nvPicPr>
          <p:blipFill>
            <a:blip r:embed="rId3"/>
            <a:stretch>
              <a:fillRect/>
            </a:stretch>
          </p:blipFill>
          <p:spPr>
            <a:xfrm>
              <a:off x="2362192" y="164494"/>
              <a:ext cx="633331" cy="633331"/>
            </a:xfrm>
            <a:prstGeom prst="rect">
              <a:avLst/>
            </a:prstGeom>
          </p:spPr>
        </p:pic>
      </p:grpSp>
      <p:sp>
        <p:nvSpPr>
          <p:cNvPr id="24" name="Rectángulo 23">
            <a:extLst>
              <a:ext uri="{FF2B5EF4-FFF2-40B4-BE49-F238E27FC236}">
                <a16:creationId xmlns:a16="http://schemas.microsoft.com/office/drawing/2014/main" id="{E7D64370-D614-46C9-BD77-677FB8226568}"/>
              </a:ext>
            </a:extLst>
          </p:cNvPr>
          <p:cNvSpPr/>
          <p:nvPr/>
        </p:nvSpPr>
        <p:spPr>
          <a:xfrm>
            <a:off x="291816" y="1847642"/>
            <a:ext cx="6665646" cy="4893647"/>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Sustainable acoustic materials for the Green Economy. </a:t>
            </a:r>
            <a:r>
              <a:rPr kumimoji="0" lang="en-GB" sz="1200" b="0"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Numerical </a:t>
            </a:r>
            <a:r>
              <a:rPr kumimoji="0" lang="en-GB" sz="1200" b="0" i="0" u="none" strike="noStrike" kern="1200" cap="none" spc="0" normalizeH="0" baseline="0" noProof="0" dirty="0" err="1">
                <a:ln>
                  <a:noFill/>
                </a:ln>
                <a:solidFill>
                  <a:srgbClr val="002060"/>
                </a:solidFill>
                <a:effectLst/>
                <a:uLnTx/>
                <a:uFillTx/>
                <a:latin typeface="Helvetica" panose="020B0604020202020204" pitchFamily="34" charset="0"/>
                <a:ea typeface="+mn-ea"/>
                <a:cs typeface="Helvetica" panose="020B0604020202020204" pitchFamily="34" charset="0"/>
              </a:rPr>
              <a:t>modeling</a:t>
            </a:r>
            <a:r>
              <a:rPr kumimoji="0" lang="en-GB" sz="1200" b="0"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 in acoustic applications. Prediction of sound insulation and acoustic conditioning. Acoustic testing techniques and applied electroacoustics.</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Optical Technologies. </a:t>
            </a:r>
            <a:r>
              <a:rPr kumimoji="0" lang="en-GB" sz="1200" b="0"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Development of new diffractive optical elements for various applications, including ophthalmic lenses (e.g., intracorneal implants) and optical trapping systems, in collaboration with healthcare institutions and companies in the optical sector. </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Application of signal processing techniques to the design of </a:t>
            </a:r>
            <a:r>
              <a:rPr kumimoji="0" lang="en-GB" sz="12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flat lenses for ultrasonic targeting.</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Spin-Crossover (SCO) Compounds </a:t>
            </a:r>
            <a:r>
              <a:rPr kumimoji="0" lang="en-GB" sz="1200" b="0"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are of significant applied interest for use in micro- and macro-electronic devices for information storage, due to their reversible spin-state transitions. The characterization of these materials is carried out using X-ray diffraction, as well as magnetic, optical (absorption, fluorescence), and calorimetric measurements, among others.</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Materials Under Extreme Pressure Conditions. </a:t>
            </a:r>
            <a:r>
              <a:rPr kumimoji="0" lang="en-GB" sz="1200" b="0"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Development of exotic materials based on noble gases -particularly helium- under extreme pressure conditions. Since most matter in the universe exists at high pressures (&gt;1 </a:t>
            </a:r>
            <a:r>
              <a:rPr kumimoji="0" lang="en-GB" sz="1200" b="0" i="0" u="none" strike="noStrike" kern="1200" cap="none" spc="0" normalizeH="0" baseline="0" noProof="0" dirty="0" err="1">
                <a:ln>
                  <a:noFill/>
                </a:ln>
                <a:solidFill>
                  <a:srgbClr val="002060"/>
                </a:solidFill>
                <a:effectLst/>
                <a:uLnTx/>
                <a:uFillTx/>
                <a:latin typeface="Helvetica" panose="020B0604020202020204" pitchFamily="34" charset="0"/>
                <a:ea typeface="+mn-ea"/>
                <a:cs typeface="Helvetica" panose="020B0604020202020204" pitchFamily="34" charset="0"/>
              </a:rPr>
              <a:t>GPa</a:t>
            </a:r>
            <a:r>
              <a:rPr kumimoji="0" lang="en-GB" sz="1200" b="0"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 studying one of the most abundant elements under such conditions provides insights into a wide range of astrophysical phenomena.</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Astrophysical Ice Simulation. </a:t>
            </a:r>
            <a:r>
              <a:rPr kumimoji="0" lang="en-GB" sz="1200" b="0"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The Astrophysics Group synthesizes ices under astrophysical conditions in the laboratory to measure properties such as density, refractive index, porosity, and desorption energy.</a:t>
            </a:r>
          </a:p>
        </p:txBody>
      </p:sp>
      <p:pic>
        <p:nvPicPr>
          <p:cNvPr id="4" name="Imagen 3">
            <a:extLst>
              <a:ext uri="{FF2B5EF4-FFF2-40B4-BE49-F238E27FC236}">
                <a16:creationId xmlns:a16="http://schemas.microsoft.com/office/drawing/2014/main" id="{60F73C54-1160-7D43-AEA7-235E4C5B8642}"/>
              </a:ext>
            </a:extLst>
          </p:cNvPr>
          <p:cNvPicPr>
            <a:picLocks noChangeAspect="1"/>
          </p:cNvPicPr>
          <p:nvPr/>
        </p:nvPicPr>
        <p:blipFill>
          <a:blip r:embed="rId4"/>
          <a:stretch>
            <a:fillRect/>
          </a:stretch>
        </p:blipFill>
        <p:spPr>
          <a:xfrm>
            <a:off x="7887627" y="1347154"/>
            <a:ext cx="3112028" cy="2633310"/>
          </a:xfrm>
          <a:prstGeom prst="rect">
            <a:avLst/>
          </a:prstGeom>
        </p:spPr>
      </p:pic>
      <p:pic>
        <p:nvPicPr>
          <p:cNvPr id="2" name="Imagen 1" descr="Logotipo, nombre de la empresa&#10;&#10;Descripción generada automáticamente">
            <a:extLst>
              <a:ext uri="{FF2B5EF4-FFF2-40B4-BE49-F238E27FC236}">
                <a16:creationId xmlns:a16="http://schemas.microsoft.com/office/drawing/2014/main" id="{749BCAF0-0454-9861-5E64-E0110237F293}"/>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9492800" y="1336989"/>
            <a:ext cx="1506855" cy="669290"/>
          </a:xfrm>
          <a:prstGeom prst="rect">
            <a:avLst/>
          </a:prstGeom>
          <a:noFill/>
          <a:ln>
            <a:noFill/>
          </a:ln>
        </p:spPr>
      </p:pic>
      <p:pic>
        <p:nvPicPr>
          <p:cNvPr id="1026" name="Picture 2" descr="CTF – Centro de Tecnologías Físicas: Acústica – UPV Innovation">
            <a:extLst>
              <a:ext uri="{FF2B5EF4-FFF2-40B4-BE49-F238E27FC236}">
                <a16:creationId xmlns:a16="http://schemas.microsoft.com/office/drawing/2014/main" id="{5D4CA0A9-44DF-A76F-3BE4-1206B00E111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876741" y="3990629"/>
            <a:ext cx="1601629" cy="1214950"/>
          </a:xfrm>
          <a:prstGeom prst="rect">
            <a:avLst/>
          </a:prstGeom>
          <a:noFill/>
          <a:extLst>
            <a:ext uri="{909E8E84-426E-40DD-AFC4-6F175D3DCCD1}">
              <a14:hiddenFill xmlns:a14="http://schemas.microsoft.com/office/drawing/2010/main">
                <a:solidFill>
                  <a:srgbClr val="FFFFFF"/>
                </a:solidFill>
              </a14:hiddenFill>
            </a:ext>
          </a:extLst>
        </p:spPr>
      </p:pic>
      <p:pic>
        <p:nvPicPr>
          <p:cNvPr id="10" name="Imagen 9">
            <a:extLst>
              <a:ext uri="{FF2B5EF4-FFF2-40B4-BE49-F238E27FC236}">
                <a16:creationId xmlns:a16="http://schemas.microsoft.com/office/drawing/2014/main" id="{9B19FB97-82A7-C5DC-38B7-325616A6D484}"/>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905931" y="5205579"/>
            <a:ext cx="1619933" cy="1214950"/>
          </a:xfrm>
          <a:prstGeom prst="rect">
            <a:avLst/>
          </a:prstGeom>
        </p:spPr>
      </p:pic>
      <p:pic>
        <p:nvPicPr>
          <p:cNvPr id="11" name="Imagen 10">
            <a:extLst>
              <a:ext uri="{FF2B5EF4-FFF2-40B4-BE49-F238E27FC236}">
                <a16:creationId xmlns:a16="http://schemas.microsoft.com/office/drawing/2014/main" id="{492486BB-6857-B5E5-D046-1F26602FCD46}"/>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9189240" y="3980463"/>
            <a:ext cx="1647041" cy="1235281"/>
          </a:xfrm>
          <a:prstGeom prst="rect">
            <a:avLst/>
          </a:prstGeom>
        </p:spPr>
      </p:pic>
      <p:pic>
        <p:nvPicPr>
          <p:cNvPr id="12" name="Imagen 11">
            <a:extLst>
              <a:ext uri="{FF2B5EF4-FFF2-40B4-BE49-F238E27FC236}">
                <a16:creationId xmlns:a16="http://schemas.microsoft.com/office/drawing/2014/main" id="{020E658C-4188-E7C5-B0B6-C0D65A8CBD2F}"/>
              </a:ext>
            </a:extLst>
          </p:cNvPr>
          <p:cNvPicPr>
            <a:picLocks noChangeAspect="1"/>
          </p:cNvPicPr>
          <p:nvPr/>
        </p:nvPicPr>
        <p:blipFill>
          <a:blip r:embed="rId9"/>
          <a:stretch>
            <a:fillRect/>
          </a:stretch>
        </p:blipFill>
        <p:spPr>
          <a:xfrm>
            <a:off x="9525864" y="5195414"/>
            <a:ext cx="1656830" cy="1052535"/>
          </a:xfrm>
          <a:prstGeom prst="rect">
            <a:avLst/>
          </a:prstGeom>
        </p:spPr>
      </p:pic>
      <p:pic>
        <p:nvPicPr>
          <p:cNvPr id="9" name="Imagen 8">
            <a:extLst>
              <a:ext uri="{FF2B5EF4-FFF2-40B4-BE49-F238E27FC236}">
                <a16:creationId xmlns:a16="http://schemas.microsoft.com/office/drawing/2014/main" id="{B84733E4-C2B4-37B3-3E51-4F7F2EE04A69}"/>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0445143" y="4000794"/>
            <a:ext cx="1622418" cy="1214950"/>
          </a:xfrm>
          <a:prstGeom prst="rect">
            <a:avLst/>
          </a:prstGeom>
        </p:spPr>
      </p:pic>
      <p:pic>
        <p:nvPicPr>
          <p:cNvPr id="7" name="Imagen 6">
            <a:extLst>
              <a:ext uri="{FF2B5EF4-FFF2-40B4-BE49-F238E27FC236}">
                <a16:creationId xmlns:a16="http://schemas.microsoft.com/office/drawing/2014/main" id="{9D6B974F-B15A-7B01-D15D-702538240967}"/>
              </a:ext>
            </a:extLst>
          </p:cNvPr>
          <p:cNvPicPr>
            <a:picLocks noChangeAspect="1"/>
          </p:cNvPicPr>
          <p:nvPr/>
        </p:nvPicPr>
        <p:blipFill>
          <a:blip r:embed="rId11"/>
          <a:stretch>
            <a:fillRect/>
          </a:stretch>
        </p:blipFill>
        <p:spPr>
          <a:xfrm>
            <a:off x="9478370" y="6100826"/>
            <a:ext cx="2429478" cy="749070"/>
          </a:xfrm>
          <a:prstGeom prst="rect">
            <a:avLst/>
          </a:prstGeom>
        </p:spPr>
      </p:pic>
      <p:sp>
        <p:nvSpPr>
          <p:cNvPr id="5" name="CuadroTexto 4">
            <a:extLst>
              <a:ext uri="{FF2B5EF4-FFF2-40B4-BE49-F238E27FC236}">
                <a16:creationId xmlns:a16="http://schemas.microsoft.com/office/drawing/2014/main" id="{191B8AED-9460-4D41-EC58-B29075CB16DE}"/>
              </a:ext>
            </a:extLst>
          </p:cNvPr>
          <p:cNvSpPr txBox="1"/>
          <p:nvPr/>
        </p:nvSpPr>
        <p:spPr>
          <a:xfrm>
            <a:off x="422057" y="1504158"/>
            <a:ext cx="6362700" cy="369332"/>
          </a:xfrm>
          <a:prstGeom prst="rect">
            <a:avLst/>
          </a:prstGeom>
          <a:noFill/>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RESEARCH LINES/CAPABILITIES/FACILITIES</a:t>
            </a:r>
          </a:p>
        </p:txBody>
      </p:sp>
      <p:sp>
        <p:nvSpPr>
          <p:cNvPr id="21" name="Rectangle: Top Corners Rounded 13">
            <a:extLst>
              <a:ext uri="{FF2B5EF4-FFF2-40B4-BE49-F238E27FC236}">
                <a16:creationId xmlns:a16="http://schemas.microsoft.com/office/drawing/2014/main" id="{60DDAA3E-C731-4880-93D9-A1FFAA1CD8DA}"/>
              </a:ext>
            </a:extLst>
          </p:cNvPr>
          <p:cNvSpPr/>
          <p:nvPr/>
        </p:nvSpPr>
        <p:spPr>
          <a:xfrm rot="5400000">
            <a:off x="5836443" y="-3540054"/>
            <a:ext cx="731399" cy="7956811"/>
          </a:xfrm>
          <a:prstGeom prst="round2SameRect">
            <a:avLst/>
          </a:prstGeom>
          <a:solidFill>
            <a:srgbClr val="4EC7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latin typeface="+mj-lt"/>
            </a:endParaRPr>
          </a:p>
        </p:txBody>
      </p:sp>
      <p:sp>
        <p:nvSpPr>
          <p:cNvPr id="23" name="Rectángulo 3">
            <a:extLst>
              <a:ext uri="{FF2B5EF4-FFF2-40B4-BE49-F238E27FC236}">
                <a16:creationId xmlns:a16="http://schemas.microsoft.com/office/drawing/2014/main" id="{9D2EE8BD-F2D9-48E1-A0CA-EF6C927EEA08}"/>
              </a:ext>
            </a:extLst>
          </p:cNvPr>
          <p:cNvSpPr/>
          <p:nvPr/>
        </p:nvSpPr>
        <p:spPr>
          <a:xfrm>
            <a:off x="2200295" y="74859"/>
            <a:ext cx="7980254" cy="461665"/>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ES" sz="2400" b="1" dirty="0" err="1">
                <a:solidFill>
                  <a:srgbClr val="002060"/>
                </a:solidFill>
                <a:latin typeface="+mj-lt"/>
                <a:ea typeface="+mj-ea"/>
                <a:cs typeface="+mj-cs"/>
              </a:rPr>
              <a:t>Physical</a:t>
            </a:r>
            <a:r>
              <a:rPr lang="es-ES" sz="2400" b="1" dirty="0">
                <a:solidFill>
                  <a:srgbClr val="002060"/>
                </a:solidFill>
                <a:latin typeface="+mj-lt"/>
                <a:ea typeface="+mj-ea"/>
                <a:cs typeface="+mj-cs"/>
              </a:rPr>
              <a:t> Technologies Center (CTF) </a:t>
            </a:r>
          </a:p>
        </p:txBody>
      </p:sp>
      <p:sp>
        <p:nvSpPr>
          <p:cNvPr id="25" name="Rectángulo 24">
            <a:extLst>
              <a:ext uri="{FF2B5EF4-FFF2-40B4-BE49-F238E27FC236}">
                <a16:creationId xmlns:a16="http://schemas.microsoft.com/office/drawing/2014/main" id="{2981150D-A4DA-4688-808C-ED9AEECBAAC0}"/>
              </a:ext>
            </a:extLst>
          </p:cNvPr>
          <p:cNvSpPr/>
          <p:nvPr/>
        </p:nvSpPr>
        <p:spPr>
          <a:xfrm>
            <a:off x="2235708" y="833148"/>
            <a:ext cx="7944840" cy="523220"/>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ES" sz="1400" b="1" dirty="0">
                <a:solidFill>
                  <a:srgbClr val="0070C0"/>
                </a:solidFill>
                <a:latin typeface="Helvetica" panose="020B0604020202020204" pitchFamily="34" charset="0"/>
              </a:rPr>
              <a:t>Director</a:t>
            </a:r>
            <a:r>
              <a:rPr lang="es-ES" sz="1400" dirty="0">
                <a:solidFill>
                  <a:srgbClr val="0070C0"/>
                </a:solidFill>
                <a:latin typeface="Helvetica" panose="020B0604020202020204" pitchFamily="34" charset="0"/>
              </a:rPr>
              <a:t>: Jorge Curiel Esparza (jcuriel@fis.upv.es)</a:t>
            </a:r>
          </a:p>
          <a:p>
            <a:endParaRPr lang="es-ES" sz="1400" b="1" i="1" u="sng" dirty="0">
              <a:solidFill>
                <a:srgbClr val="0070C0"/>
              </a:solidFill>
              <a:latin typeface="Helvetica" panose="020B0604020202020204" pitchFamily="34" charset="0"/>
              <a:cs typeface="Helvetica" panose="020B0604020202020204" pitchFamily="34" charset="0"/>
            </a:endParaRPr>
          </a:p>
        </p:txBody>
      </p:sp>
      <p:pic>
        <p:nvPicPr>
          <p:cNvPr id="26" name="Google Shape;58;p13">
            <a:extLst>
              <a:ext uri="{FF2B5EF4-FFF2-40B4-BE49-F238E27FC236}">
                <a16:creationId xmlns:a16="http://schemas.microsoft.com/office/drawing/2014/main" id="{FCCB11B3-A357-4980-B3F9-C9AF8EC90345}"/>
              </a:ext>
            </a:extLst>
          </p:cNvPr>
          <p:cNvPicPr preferRelativeResize="0"/>
          <p:nvPr/>
        </p:nvPicPr>
        <p:blipFill>
          <a:blip r:embed="rId12">
            <a:extLst>
              <a:ext uri="{28A0092B-C50C-407E-A947-70E740481C1C}">
                <a14:useLocalDpi xmlns:a14="http://schemas.microsoft.com/office/drawing/2010/main" val="0"/>
              </a:ext>
            </a:extLst>
          </a:blip>
          <a:srcRect/>
          <a:stretch/>
        </p:blipFill>
        <p:spPr>
          <a:xfrm>
            <a:off x="-59813" y="8104"/>
            <a:ext cx="2283551" cy="825044"/>
          </a:xfrm>
          <a:prstGeom prst="rect">
            <a:avLst/>
          </a:prstGeom>
          <a:noFill/>
          <a:ln>
            <a:noFill/>
          </a:ln>
        </p:spPr>
      </p:pic>
      <p:pic>
        <p:nvPicPr>
          <p:cNvPr id="27" name="Picture 5" descr="A blue and yellow logo&#10;&#10;AI-generated content may be incorrect.">
            <a:extLst>
              <a:ext uri="{FF2B5EF4-FFF2-40B4-BE49-F238E27FC236}">
                <a16:creationId xmlns:a16="http://schemas.microsoft.com/office/drawing/2014/main" id="{322ED6EA-EB26-4430-BC6F-7609F997EC9A}"/>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0431812" y="72652"/>
            <a:ext cx="1635559" cy="1107996"/>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27843732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765B29-7654-E4C0-D1EE-369760B94625}"/>
            </a:ext>
          </a:extLst>
        </p:cNvPr>
        <p:cNvGrpSpPr/>
        <p:nvPr/>
      </p:nvGrpSpPr>
      <p:grpSpPr>
        <a:xfrm>
          <a:off x="0" y="0"/>
          <a:ext cx="0" cy="0"/>
          <a:chOff x="0" y="0"/>
          <a:chExt cx="0" cy="0"/>
        </a:xfrm>
      </p:grpSpPr>
      <p:sp>
        <p:nvSpPr>
          <p:cNvPr id="40" name="Rectángulo 39">
            <a:extLst>
              <a:ext uri="{FF2B5EF4-FFF2-40B4-BE49-F238E27FC236}">
                <a16:creationId xmlns:a16="http://schemas.microsoft.com/office/drawing/2014/main" id="{34513EF1-CE9E-A8EF-A37B-D22FDDE03AD5}"/>
              </a:ext>
            </a:extLst>
          </p:cNvPr>
          <p:cNvSpPr/>
          <p:nvPr/>
        </p:nvSpPr>
        <p:spPr bwMode="auto">
          <a:xfrm>
            <a:off x="2011451" y="108745"/>
            <a:ext cx="188843" cy="550581"/>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endParaRPr kumimoji="0" lang="es-ES" sz="2000" b="1" i="0" u="none" strike="noStrike" cap="none" normalizeH="0" baseline="0">
              <a:ln>
                <a:noFill/>
              </a:ln>
              <a:solidFill>
                <a:schemeClr val="tx1"/>
              </a:solidFill>
              <a:effectLst/>
              <a:latin typeface="Times New Roman" pitchFamily="18" charset="0"/>
            </a:endParaRPr>
          </a:p>
        </p:txBody>
      </p:sp>
      <p:pic>
        <p:nvPicPr>
          <p:cNvPr id="42" name="Imagen 41">
            <a:extLst>
              <a:ext uri="{FF2B5EF4-FFF2-40B4-BE49-F238E27FC236}">
                <a16:creationId xmlns:a16="http://schemas.microsoft.com/office/drawing/2014/main" id="{F12BFBBB-34AA-190D-DB98-B4F43B87CBF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4754" y="1295399"/>
            <a:ext cx="6665646" cy="5327964"/>
          </a:xfrm>
          <a:prstGeom prst="rect">
            <a:avLst/>
          </a:prstGeom>
        </p:spPr>
      </p:pic>
      <p:grpSp>
        <p:nvGrpSpPr>
          <p:cNvPr id="43" name="Grupo 42">
            <a:extLst>
              <a:ext uri="{FF2B5EF4-FFF2-40B4-BE49-F238E27FC236}">
                <a16:creationId xmlns:a16="http://schemas.microsoft.com/office/drawing/2014/main" id="{E9FA07CF-CB9F-34E5-C5BA-2C205C9483D7}"/>
              </a:ext>
            </a:extLst>
          </p:cNvPr>
          <p:cNvGrpSpPr/>
          <p:nvPr/>
        </p:nvGrpSpPr>
        <p:grpSpPr>
          <a:xfrm>
            <a:off x="348885" y="1295398"/>
            <a:ext cx="6661515" cy="5327965"/>
            <a:chOff x="819847" y="12651"/>
            <a:chExt cx="3866148" cy="6364707"/>
          </a:xfrm>
        </p:grpSpPr>
        <p:sp>
          <p:nvSpPr>
            <p:cNvPr id="46" name="Rectangle 7">
              <a:extLst>
                <a:ext uri="{FF2B5EF4-FFF2-40B4-BE49-F238E27FC236}">
                  <a16:creationId xmlns:a16="http://schemas.microsoft.com/office/drawing/2014/main" id="{18BF5808-F393-C412-F267-AFA3B32E29A3}"/>
                </a:ext>
              </a:extLst>
            </p:cNvPr>
            <p:cNvSpPr/>
            <p:nvPr/>
          </p:nvSpPr>
          <p:spPr>
            <a:xfrm>
              <a:off x="819847" y="12651"/>
              <a:ext cx="3866148" cy="6364707"/>
            </a:xfrm>
            <a:prstGeom prst="rect">
              <a:avLst/>
            </a:prstGeom>
            <a:solidFill>
              <a:srgbClr val="4EC7E7">
                <a:alpha val="6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mj-lt"/>
              </a:endParaRPr>
            </a:p>
          </p:txBody>
        </p:sp>
        <p:pic>
          <p:nvPicPr>
            <p:cNvPr id="45" name="Imagen 44">
              <a:extLst>
                <a:ext uri="{FF2B5EF4-FFF2-40B4-BE49-F238E27FC236}">
                  <a16:creationId xmlns:a16="http://schemas.microsoft.com/office/drawing/2014/main" id="{A039F347-FB01-694A-D749-994B52864E14}"/>
                </a:ext>
              </a:extLst>
            </p:cNvPr>
            <p:cNvPicPr>
              <a:picLocks noChangeAspect="1"/>
            </p:cNvPicPr>
            <p:nvPr/>
          </p:nvPicPr>
          <p:blipFill>
            <a:blip r:embed="rId4"/>
            <a:stretch>
              <a:fillRect/>
            </a:stretch>
          </p:blipFill>
          <p:spPr>
            <a:xfrm>
              <a:off x="2362192" y="164494"/>
              <a:ext cx="633331" cy="633331"/>
            </a:xfrm>
            <a:prstGeom prst="rect">
              <a:avLst/>
            </a:prstGeom>
          </p:spPr>
        </p:pic>
      </p:grpSp>
      <p:pic>
        <p:nvPicPr>
          <p:cNvPr id="4" name="Imagen 3">
            <a:extLst>
              <a:ext uri="{FF2B5EF4-FFF2-40B4-BE49-F238E27FC236}">
                <a16:creationId xmlns:a16="http://schemas.microsoft.com/office/drawing/2014/main" id="{D7358B50-FD68-8B1E-3559-03EB8831107F}"/>
              </a:ext>
            </a:extLst>
          </p:cNvPr>
          <p:cNvPicPr>
            <a:picLocks noChangeAspect="1"/>
          </p:cNvPicPr>
          <p:nvPr/>
        </p:nvPicPr>
        <p:blipFill>
          <a:blip r:embed="rId5"/>
          <a:stretch>
            <a:fillRect/>
          </a:stretch>
        </p:blipFill>
        <p:spPr>
          <a:xfrm>
            <a:off x="7449248" y="1295397"/>
            <a:ext cx="4296550" cy="2723351"/>
          </a:xfrm>
          <a:prstGeom prst="rect">
            <a:avLst/>
          </a:prstGeom>
        </p:spPr>
      </p:pic>
      <p:graphicFrame>
        <p:nvGraphicFramePr>
          <p:cNvPr id="8" name="Tabla 7">
            <a:extLst>
              <a:ext uri="{FF2B5EF4-FFF2-40B4-BE49-F238E27FC236}">
                <a16:creationId xmlns:a16="http://schemas.microsoft.com/office/drawing/2014/main" id="{56949D33-D588-1FC3-2F83-2D84BA14AF75}"/>
              </a:ext>
            </a:extLst>
          </p:cNvPr>
          <p:cNvGraphicFramePr>
            <a:graphicFrameLocks noGrp="1"/>
          </p:cNvGraphicFramePr>
          <p:nvPr>
            <p:extLst>
              <p:ext uri="{D42A27DB-BD31-4B8C-83A1-F6EECF244321}">
                <p14:modId xmlns:p14="http://schemas.microsoft.com/office/powerpoint/2010/main" val="2720667407"/>
              </p:ext>
            </p:extLst>
          </p:nvPr>
        </p:nvGraphicFramePr>
        <p:xfrm>
          <a:off x="531643" y="2319722"/>
          <a:ext cx="5980368" cy="3898198"/>
        </p:xfrm>
        <a:graphic>
          <a:graphicData uri="http://schemas.openxmlformats.org/drawingml/2006/table">
            <a:tbl>
              <a:tblPr firstRow="1" bandRow="1">
                <a:tableStyleId>{72833802-FEF1-4C79-8D5D-14CF1EAF98D9}</a:tableStyleId>
              </a:tblPr>
              <a:tblGrid>
                <a:gridCol w="5980368">
                  <a:extLst>
                    <a:ext uri="{9D8B030D-6E8A-4147-A177-3AD203B41FA5}">
                      <a16:colId xmlns:a16="http://schemas.microsoft.com/office/drawing/2014/main" val="992414580"/>
                    </a:ext>
                  </a:extLst>
                </a:gridCol>
              </a:tblGrid>
              <a:tr h="3898198">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ES" sz="1800" b="1" i="0" u="none" strike="noStrike" dirty="0">
                          <a:solidFill>
                            <a:srgbClr val="002060"/>
                          </a:solidFill>
                          <a:effectLst/>
                          <a:latin typeface="Helvetica" pitchFamily="2" charset="0"/>
                        </a:rPr>
                        <a:t>TOPICS</a:t>
                      </a:r>
                    </a:p>
                    <a:p>
                      <a:pPr marL="0" marR="0" indent="0" algn="ctr" defTabSz="914400" rtl="0" eaLnBrk="1" fontAlgn="auto" latinLnBrk="0" hangingPunct="1">
                        <a:lnSpc>
                          <a:spcPct val="100000"/>
                        </a:lnSpc>
                        <a:spcBef>
                          <a:spcPts val="0"/>
                        </a:spcBef>
                        <a:spcAft>
                          <a:spcPts val="0"/>
                        </a:spcAft>
                        <a:buClrTx/>
                        <a:buSzTx/>
                        <a:buFontTx/>
                        <a:buNone/>
                        <a:tabLst/>
                        <a:defRPr/>
                      </a:pPr>
                      <a:endParaRPr lang="es-ES" sz="1400" b="1" i="0" u="none" strike="noStrike" dirty="0">
                        <a:solidFill>
                          <a:srgbClr val="002060"/>
                        </a:solidFill>
                        <a:effectLst/>
                        <a:latin typeface="Helvetica" pitchFamily="2" charset="0"/>
                      </a:endParaRP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b="1" i="0" u="none" strike="noStrike" kern="1200" noProof="0" dirty="0">
                          <a:solidFill>
                            <a:srgbClr val="002060"/>
                          </a:solidFill>
                          <a:effectLst/>
                          <a:latin typeface="Helvetica" pitchFamily="2" charset="0"/>
                          <a:ea typeface="+mn-ea"/>
                          <a:cs typeface="+mn-cs"/>
                        </a:rPr>
                        <a:t>Institutional analysis of water management in different irrigation systems</a:t>
                      </a: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b="1" i="0" u="none" strike="noStrike" kern="1200" noProof="0" dirty="0">
                          <a:solidFill>
                            <a:srgbClr val="002060"/>
                          </a:solidFill>
                          <a:effectLst/>
                          <a:latin typeface="Helvetica" pitchFamily="2" charset="0"/>
                          <a:ea typeface="+mn-ea"/>
                          <a:cs typeface="+mn-cs"/>
                        </a:rPr>
                        <a:t>Economy of irrigation water -Water Policy Analysis -Effects of irrigation </a:t>
                      </a:r>
                      <a:r>
                        <a:rPr lang="en-US" sz="1800" b="1" i="0" u="none" strike="noStrike" kern="1200" noProof="0" dirty="0" err="1">
                          <a:solidFill>
                            <a:srgbClr val="002060"/>
                          </a:solidFill>
                          <a:effectLst/>
                          <a:latin typeface="Helvetica" pitchFamily="2" charset="0"/>
                          <a:ea typeface="+mn-ea"/>
                          <a:cs typeface="+mn-cs"/>
                        </a:rPr>
                        <a:t>modernisation</a:t>
                      </a:r>
                      <a:endParaRPr lang="en-US" sz="1800" b="1" i="0" u="none" strike="noStrike" kern="1200" noProof="0" dirty="0">
                        <a:solidFill>
                          <a:srgbClr val="002060"/>
                        </a:solidFill>
                        <a:effectLst/>
                        <a:latin typeface="Helvetica" pitchFamily="2" charset="0"/>
                        <a:ea typeface="+mn-ea"/>
                        <a:cs typeface="+mn-cs"/>
                      </a:endParaRP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b="1" i="0" u="none" strike="noStrike" kern="1200" noProof="0" dirty="0">
                          <a:solidFill>
                            <a:srgbClr val="002060"/>
                          </a:solidFill>
                          <a:effectLst/>
                          <a:latin typeface="Helvetica" pitchFamily="2" charset="0"/>
                          <a:ea typeface="+mn-ea"/>
                          <a:cs typeface="+mn-cs"/>
                        </a:rPr>
                        <a:t>Irrigated agriculture and climate change</a:t>
                      </a:r>
                    </a:p>
                    <a:p>
                      <a:pPr algn="ctr" rtl="0" fontAlgn="base">
                        <a:lnSpc>
                          <a:spcPts val="1350"/>
                        </a:lnSpc>
                        <a:buNone/>
                      </a:pPr>
                      <a:endParaRPr lang="en-GB" sz="1400" b="1" i="0" u="none" strike="noStrike" dirty="0">
                        <a:solidFill>
                          <a:srgbClr val="002060"/>
                        </a:solidFill>
                        <a:effectLst/>
                        <a:latin typeface="Helvetica" pitchFamily="2" charset="0"/>
                      </a:endParaRPr>
                    </a:p>
                    <a:p>
                      <a:pPr algn="ctr" rtl="0" fontAlgn="base">
                        <a:lnSpc>
                          <a:spcPts val="1350"/>
                        </a:lnSpc>
                        <a:buNone/>
                      </a:pPr>
                      <a:endParaRPr lang="en-GB" sz="1400" b="1" i="0" u="none" strike="noStrike" dirty="0">
                        <a:solidFill>
                          <a:srgbClr val="002060"/>
                        </a:solidFill>
                        <a:effectLst/>
                        <a:latin typeface="Helvetica" pitchFamily="2" charset="0"/>
                      </a:endParaRPr>
                    </a:p>
                    <a:p>
                      <a:pPr algn="l" rtl="0" fontAlgn="base">
                        <a:lnSpc>
                          <a:spcPts val="1350"/>
                        </a:lnSpc>
                        <a:buNone/>
                      </a:pPr>
                      <a:endParaRPr lang="es-ES" sz="1400" b="1" i="0" u="none" strike="noStrike" kern="1200" dirty="0">
                        <a:solidFill>
                          <a:srgbClr val="002060"/>
                        </a:solidFill>
                        <a:effectLst/>
                        <a:latin typeface="Helvetica" pitchFamily="2" charset="0"/>
                        <a:ea typeface="+mn-ea"/>
                        <a:cs typeface="+mn-cs"/>
                      </a:endParaRPr>
                    </a:p>
                  </a:txBody>
                  <a:tcPr anchor="ctr">
                    <a:lnL w="12700" cap="flat" cmpd="sng" algn="ctr">
                      <a:solidFill>
                        <a:srgbClr val="C00000"/>
                      </a:solidFill>
                      <a:prstDash val="solid"/>
                      <a:round/>
                      <a:headEnd type="none" w="med" len="med"/>
                      <a:tailEnd type="none" w="med" len="med"/>
                    </a:lnL>
                    <a:lnR w="12700" cap="flat" cmpd="sng" algn="ctr">
                      <a:solidFill>
                        <a:srgbClr val="C00000"/>
                      </a:solidFill>
                      <a:prstDash val="solid"/>
                      <a:round/>
                      <a:headEnd type="none" w="med" len="med"/>
                      <a:tailEnd type="none" w="med" len="med"/>
                    </a:lnR>
                    <a:lnT w="12700" cap="flat" cmpd="sng" algn="ctr">
                      <a:solidFill>
                        <a:srgbClr val="C00000"/>
                      </a:solidFill>
                      <a:prstDash val="solid"/>
                      <a:round/>
                      <a:headEnd type="none" w="med" len="med"/>
                      <a:tailEnd type="none" w="med" len="med"/>
                    </a:lnT>
                    <a:lnB w="12700" cap="flat" cmpd="sng" algn="ctr">
                      <a:solidFill>
                        <a:srgbClr val="C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279787156"/>
                  </a:ext>
                </a:extLst>
              </a:tr>
            </a:tbl>
          </a:graphicData>
        </a:graphic>
      </p:graphicFrame>
      <p:sp>
        <p:nvSpPr>
          <p:cNvPr id="13" name="Rectangle: Top Corners Rounded 13">
            <a:extLst>
              <a:ext uri="{FF2B5EF4-FFF2-40B4-BE49-F238E27FC236}">
                <a16:creationId xmlns:a16="http://schemas.microsoft.com/office/drawing/2014/main" id="{48201642-6B55-4F6F-8D0A-950F6AD06B20}"/>
              </a:ext>
            </a:extLst>
          </p:cNvPr>
          <p:cNvSpPr/>
          <p:nvPr/>
        </p:nvSpPr>
        <p:spPr>
          <a:xfrm rot="5400000">
            <a:off x="5836443" y="-3540054"/>
            <a:ext cx="731399" cy="7956811"/>
          </a:xfrm>
          <a:prstGeom prst="round2SameRect">
            <a:avLst/>
          </a:prstGeom>
          <a:solidFill>
            <a:srgbClr val="4EC7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latin typeface="+mj-lt"/>
            </a:endParaRPr>
          </a:p>
        </p:txBody>
      </p:sp>
      <p:sp>
        <p:nvSpPr>
          <p:cNvPr id="14" name="Rectángulo 3">
            <a:extLst>
              <a:ext uri="{FF2B5EF4-FFF2-40B4-BE49-F238E27FC236}">
                <a16:creationId xmlns:a16="http://schemas.microsoft.com/office/drawing/2014/main" id="{DC7BFA31-51EF-46EE-935B-5958D9C7732E}"/>
              </a:ext>
            </a:extLst>
          </p:cNvPr>
          <p:cNvSpPr/>
          <p:nvPr/>
        </p:nvSpPr>
        <p:spPr>
          <a:xfrm>
            <a:off x="2200295" y="74859"/>
            <a:ext cx="7980254" cy="738664"/>
          </a:xfrm>
          <a:prstGeom prst="rect">
            <a:avLst/>
          </a:prstGeom>
        </p:spPr>
        <p:txBody>
          <a:bodyPr wrap="square">
            <a:spAutoFit/>
          </a:bodyPr>
          <a:lstStyle/>
          <a:p>
            <a:r>
              <a:rPr lang="en-US" sz="2400" b="1" noProof="0" dirty="0">
                <a:solidFill>
                  <a:srgbClr val="002060"/>
                </a:solidFill>
                <a:latin typeface="+mj-lt"/>
                <a:ea typeface="+mj-ea"/>
                <a:cs typeface="+mj-cs"/>
              </a:rPr>
              <a:t>Valencian Centre for Irrigation Studies </a:t>
            </a:r>
            <a:r>
              <a:rPr lang="es-ES" sz="2400" b="1" dirty="0">
                <a:solidFill>
                  <a:srgbClr val="002060"/>
                </a:solidFill>
                <a:latin typeface="+mj-lt"/>
                <a:ea typeface="+mj-ea"/>
                <a:cs typeface="+mj-cs"/>
              </a:rPr>
              <a:t>(CVER) </a:t>
            </a:r>
          </a:p>
          <a:p>
            <a:r>
              <a:rPr lang="es-ES" sz="1800" dirty="0">
                <a:solidFill>
                  <a:srgbClr val="002060"/>
                </a:solidFill>
                <a:latin typeface="+mj-lt"/>
                <a:ea typeface="+mj-ea"/>
                <a:cs typeface="+mj-cs"/>
              </a:rPr>
              <a:t>https://www.upv.es/entidades/CVER/</a:t>
            </a:r>
          </a:p>
        </p:txBody>
      </p:sp>
      <p:sp>
        <p:nvSpPr>
          <p:cNvPr id="15" name="Rectángulo 14">
            <a:extLst>
              <a:ext uri="{FF2B5EF4-FFF2-40B4-BE49-F238E27FC236}">
                <a16:creationId xmlns:a16="http://schemas.microsoft.com/office/drawing/2014/main" id="{EECDE027-D4BA-496C-B41C-3385C779FFAF}"/>
              </a:ext>
            </a:extLst>
          </p:cNvPr>
          <p:cNvSpPr/>
          <p:nvPr/>
        </p:nvSpPr>
        <p:spPr>
          <a:xfrm>
            <a:off x="2235708" y="833148"/>
            <a:ext cx="7944840" cy="523220"/>
          </a:xfrm>
          <a:prstGeom prst="rect">
            <a:avLst/>
          </a:prstGeom>
        </p:spPr>
        <p:txBody>
          <a:bodyPr wrap="square">
            <a:spAutoFit/>
          </a:bodyPr>
          <a:lstStyle/>
          <a:p>
            <a:r>
              <a:rPr lang="es-ES" sz="1400" b="1" dirty="0">
                <a:solidFill>
                  <a:srgbClr val="0070C0"/>
                </a:solidFill>
                <a:latin typeface="Helvetica" panose="020B0604020202020204" pitchFamily="34" charset="0"/>
                <a:cs typeface="Helvetica" panose="020B0604020202020204" pitchFamily="34" charset="0"/>
              </a:rPr>
              <a:t>Director: </a:t>
            </a:r>
            <a:r>
              <a:rPr lang="es-ES" sz="1400" dirty="0">
                <a:solidFill>
                  <a:srgbClr val="0070C0"/>
                </a:solidFill>
                <a:latin typeface="Helvetica" panose="020B0604020202020204" pitchFamily="34" charset="0"/>
                <a:cs typeface="Helvetica" panose="020B0604020202020204" pitchFamily="34" charset="0"/>
              </a:rPr>
              <a:t>Alberto San Bautista Primo (asanbau@prv.upv.es) </a:t>
            </a:r>
            <a:endParaRPr lang="es-ES" sz="1400" b="1" i="1" u="sng" dirty="0">
              <a:solidFill>
                <a:srgbClr val="0070C0"/>
              </a:solidFill>
              <a:latin typeface="Helvetica" panose="020B0604020202020204" pitchFamily="34" charset="0"/>
              <a:cs typeface="Helvetica" panose="020B0604020202020204" pitchFamily="34" charset="0"/>
            </a:endParaRPr>
          </a:p>
          <a:p>
            <a:endParaRPr lang="es-ES" sz="1400" b="1" i="1" u="sng" dirty="0">
              <a:solidFill>
                <a:srgbClr val="0070C0"/>
              </a:solidFill>
              <a:latin typeface="Helvetica" panose="020B0604020202020204" pitchFamily="34" charset="0"/>
              <a:cs typeface="Helvetica" panose="020B0604020202020204" pitchFamily="34" charset="0"/>
            </a:endParaRPr>
          </a:p>
        </p:txBody>
      </p:sp>
      <p:pic>
        <p:nvPicPr>
          <p:cNvPr id="16" name="Google Shape;58;p13">
            <a:extLst>
              <a:ext uri="{FF2B5EF4-FFF2-40B4-BE49-F238E27FC236}">
                <a16:creationId xmlns:a16="http://schemas.microsoft.com/office/drawing/2014/main" id="{D9851682-66D0-4068-932F-2343CAB73DC5}"/>
              </a:ext>
            </a:extLst>
          </p:cNvPr>
          <p:cNvPicPr preferRelativeResize="0"/>
          <p:nvPr/>
        </p:nvPicPr>
        <p:blipFill>
          <a:blip r:embed="rId6">
            <a:extLst>
              <a:ext uri="{28A0092B-C50C-407E-A947-70E740481C1C}">
                <a14:useLocalDpi xmlns:a14="http://schemas.microsoft.com/office/drawing/2010/main" val="0"/>
              </a:ext>
            </a:extLst>
          </a:blip>
          <a:srcRect/>
          <a:stretch/>
        </p:blipFill>
        <p:spPr>
          <a:xfrm>
            <a:off x="-59813" y="8104"/>
            <a:ext cx="2283551" cy="825044"/>
          </a:xfrm>
          <a:prstGeom prst="rect">
            <a:avLst/>
          </a:prstGeom>
          <a:noFill/>
          <a:ln>
            <a:noFill/>
          </a:ln>
        </p:spPr>
      </p:pic>
      <p:pic>
        <p:nvPicPr>
          <p:cNvPr id="17" name="Picture 5" descr="A blue and yellow logo&#10;&#10;AI-generated content may be incorrect.">
            <a:extLst>
              <a:ext uri="{FF2B5EF4-FFF2-40B4-BE49-F238E27FC236}">
                <a16:creationId xmlns:a16="http://schemas.microsoft.com/office/drawing/2014/main" id="{DAFA1F1B-5828-4A71-A072-2D476431B15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431812" y="72652"/>
            <a:ext cx="1635559" cy="1107996"/>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373018159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2EFC4A-B3B9-CA35-914D-190F055DFE49}"/>
            </a:ext>
          </a:extLst>
        </p:cNvPr>
        <p:cNvGrpSpPr/>
        <p:nvPr/>
      </p:nvGrpSpPr>
      <p:grpSpPr>
        <a:xfrm>
          <a:off x="0" y="0"/>
          <a:ext cx="0" cy="0"/>
          <a:chOff x="0" y="0"/>
          <a:chExt cx="0" cy="0"/>
        </a:xfrm>
      </p:grpSpPr>
      <p:sp>
        <p:nvSpPr>
          <p:cNvPr id="40" name="Rectángulo 39">
            <a:extLst>
              <a:ext uri="{FF2B5EF4-FFF2-40B4-BE49-F238E27FC236}">
                <a16:creationId xmlns:a16="http://schemas.microsoft.com/office/drawing/2014/main" id="{32605579-FF68-5E3D-33D4-A84DB233107C}"/>
              </a:ext>
            </a:extLst>
          </p:cNvPr>
          <p:cNvSpPr/>
          <p:nvPr/>
        </p:nvSpPr>
        <p:spPr bwMode="auto">
          <a:xfrm>
            <a:off x="2011451" y="108745"/>
            <a:ext cx="188843" cy="550581"/>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endParaRPr kumimoji="0" lang="es-ES" sz="2000" b="1" i="0" u="none" strike="noStrike" cap="none" normalizeH="0" baseline="0">
              <a:ln>
                <a:noFill/>
              </a:ln>
              <a:solidFill>
                <a:schemeClr val="tx1"/>
              </a:solidFill>
              <a:effectLst/>
              <a:latin typeface="Times New Roman" pitchFamily="18" charset="0"/>
            </a:endParaRPr>
          </a:p>
        </p:txBody>
      </p:sp>
      <p:pic>
        <p:nvPicPr>
          <p:cNvPr id="42" name="Imagen 41">
            <a:extLst>
              <a:ext uri="{FF2B5EF4-FFF2-40B4-BE49-F238E27FC236}">
                <a16:creationId xmlns:a16="http://schemas.microsoft.com/office/drawing/2014/main" id="{D5CBC677-7C35-C10B-A2BF-63B38AC5CF5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4754" y="1295399"/>
            <a:ext cx="6665646" cy="5111187"/>
          </a:xfrm>
          <a:prstGeom prst="rect">
            <a:avLst/>
          </a:prstGeom>
        </p:spPr>
      </p:pic>
      <p:grpSp>
        <p:nvGrpSpPr>
          <p:cNvPr id="43" name="Grupo 42">
            <a:extLst>
              <a:ext uri="{FF2B5EF4-FFF2-40B4-BE49-F238E27FC236}">
                <a16:creationId xmlns:a16="http://schemas.microsoft.com/office/drawing/2014/main" id="{5D3ED5D1-97DC-9F23-9993-FDEF0D50FD14}"/>
              </a:ext>
            </a:extLst>
          </p:cNvPr>
          <p:cNvGrpSpPr/>
          <p:nvPr/>
        </p:nvGrpSpPr>
        <p:grpSpPr>
          <a:xfrm>
            <a:off x="344754" y="1295398"/>
            <a:ext cx="6661515" cy="5111187"/>
            <a:chOff x="819847" y="12651"/>
            <a:chExt cx="3866148" cy="6364707"/>
          </a:xfrm>
        </p:grpSpPr>
        <p:sp>
          <p:nvSpPr>
            <p:cNvPr id="46" name="Rectangle 7">
              <a:extLst>
                <a:ext uri="{FF2B5EF4-FFF2-40B4-BE49-F238E27FC236}">
                  <a16:creationId xmlns:a16="http://schemas.microsoft.com/office/drawing/2014/main" id="{67AE7A95-D0FB-63FB-5A35-8729F283A5AA}"/>
                </a:ext>
              </a:extLst>
            </p:cNvPr>
            <p:cNvSpPr/>
            <p:nvPr/>
          </p:nvSpPr>
          <p:spPr>
            <a:xfrm>
              <a:off x="819847" y="12651"/>
              <a:ext cx="3866148" cy="6364707"/>
            </a:xfrm>
            <a:prstGeom prst="rect">
              <a:avLst/>
            </a:prstGeom>
            <a:solidFill>
              <a:srgbClr val="4EC7E7">
                <a:alpha val="6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pic>
          <p:nvPicPr>
            <p:cNvPr id="45" name="Imagen 44">
              <a:extLst>
                <a:ext uri="{FF2B5EF4-FFF2-40B4-BE49-F238E27FC236}">
                  <a16:creationId xmlns:a16="http://schemas.microsoft.com/office/drawing/2014/main" id="{4D9505D5-EA99-68C0-BE7D-DC0DB598D633}"/>
                </a:ext>
              </a:extLst>
            </p:cNvPr>
            <p:cNvPicPr>
              <a:picLocks noChangeAspect="1"/>
            </p:cNvPicPr>
            <p:nvPr/>
          </p:nvPicPr>
          <p:blipFill>
            <a:blip r:embed="rId3"/>
            <a:stretch>
              <a:fillRect/>
            </a:stretch>
          </p:blipFill>
          <p:spPr>
            <a:xfrm>
              <a:off x="2362192" y="164494"/>
              <a:ext cx="633331" cy="633331"/>
            </a:xfrm>
            <a:prstGeom prst="rect">
              <a:avLst/>
            </a:prstGeom>
          </p:spPr>
        </p:pic>
      </p:grpSp>
      <p:sp>
        <p:nvSpPr>
          <p:cNvPr id="24" name="Rectángulo 23">
            <a:extLst>
              <a:ext uri="{FF2B5EF4-FFF2-40B4-BE49-F238E27FC236}">
                <a16:creationId xmlns:a16="http://schemas.microsoft.com/office/drawing/2014/main" id="{E29D5943-98BE-7834-9B79-F836EC8D5803}"/>
              </a:ext>
            </a:extLst>
          </p:cNvPr>
          <p:cNvSpPr/>
          <p:nvPr/>
        </p:nvSpPr>
        <p:spPr>
          <a:xfrm>
            <a:off x="338527" y="1855769"/>
            <a:ext cx="6228080" cy="4847481"/>
          </a:xfrm>
          <a:prstGeom prst="rect">
            <a:avLst/>
          </a:prstGeom>
          <a:noFill/>
        </p:spPr>
        <p:txBody>
          <a:bodyPr wrap="square">
            <a:spAutoFit/>
          </a:bodyPr>
          <a:lstStyle/>
          <a:p>
            <a:r>
              <a:rPr lang="en-GB" sz="1400" b="1" dirty="0">
                <a:solidFill>
                  <a:srgbClr val="002060"/>
                </a:solidFill>
                <a:latin typeface="Helvetica" panose="020B0604020202020204" pitchFamily="34" charset="0"/>
                <a:cs typeface="Helvetica" panose="020B0604020202020204" pitchFamily="34" charset="0"/>
              </a:rPr>
              <a:t>RESEARCH LINES/CAPABILITIES/FACILITIES</a:t>
            </a:r>
          </a:p>
          <a:p>
            <a:pPr marL="285750" indent="-285750">
              <a:spcBef>
                <a:spcPts val="600"/>
              </a:spcBef>
              <a:buFont typeface="Arial" panose="020B0604020202020204" pitchFamily="34" charset="0"/>
              <a:buChar char="•"/>
            </a:pPr>
            <a:r>
              <a:rPr lang="en-US" sz="1400" b="1" dirty="0"/>
              <a:t>Farming Systems</a:t>
            </a:r>
          </a:p>
          <a:p>
            <a:pPr lvl="1"/>
            <a:r>
              <a:rPr lang="en-US" sz="1400" dirty="0"/>
              <a:t>Sustainable Agriculture, Agroecology, Regenerative Agriculture</a:t>
            </a:r>
          </a:p>
          <a:p>
            <a:pPr marL="285750" indent="-285750">
              <a:spcBef>
                <a:spcPts val="300"/>
              </a:spcBef>
              <a:buFont typeface="Arial" panose="020B0604020202020204" pitchFamily="34" charset="0"/>
              <a:buChar char="•"/>
            </a:pPr>
            <a:r>
              <a:rPr lang="en-US" sz="1400" b="1" dirty="0"/>
              <a:t>R&amp;D&amp;I in Plant Protection and Production</a:t>
            </a:r>
          </a:p>
          <a:p>
            <a:pPr lvl="1"/>
            <a:r>
              <a:rPr lang="en-US" sz="1400" dirty="0"/>
              <a:t>Integrated Pest Management,  Biological and Ecological Pest Control, Agroforestry Entomology, Phytopathology, Research and Development of Bioherbicides and Biostimulants, Isolation and Identification of </a:t>
            </a:r>
            <a:r>
              <a:rPr lang="en-US" sz="1400" dirty="0" err="1"/>
              <a:t>Semiochemicals</a:t>
            </a:r>
            <a:r>
              <a:rPr lang="en-US" sz="1400" dirty="0"/>
              <a:t>, Citriculture, Fruit Crop Production, Horticulture</a:t>
            </a:r>
          </a:p>
          <a:p>
            <a:pPr marL="285750" indent="-285750">
              <a:spcBef>
                <a:spcPts val="300"/>
              </a:spcBef>
              <a:buFont typeface="Arial" panose="020B0604020202020204" pitchFamily="34" charset="0"/>
              <a:buChar char="•"/>
            </a:pPr>
            <a:r>
              <a:rPr lang="en-US" sz="1400" b="1" dirty="0"/>
              <a:t>Plant Physiology </a:t>
            </a:r>
          </a:p>
          <a:p>
            <a:pPr lvl="1"/>
            <a:r>
              <a:rPr lang="en-US" sz="1400" dirty="0"/>
              <a:t>Plant Adaptation to Climate Change and Biotic and Abiotic Stress, Fruit Crop Physiology</a:t>
            </a:r>
          </a:p>
          <a:p>
            <a:pPr marL="285750" indent="-285750">
              <a:spcBef>
                <a:spcPts val="300"/>
              </a:spcBef>
              <a:buFont typeface="Arial" panose="020B0604020202020204" pitchFamily="34" charset="0"/>
              <a:buChar char="•"/>
            </a:pPr>
            <a:r>
              <a:rPr lang="en-US" sz="1400" b="1" dirty="0"/>
              <a:t>Ecology and Biodiversity</a:t>
            </a:r>
          </a:p>
          <a:p>
            <a:pPr lvl="1"/>
            <a:r>
              <a:rPr lang="en-US" sz="1400" dirty="0"/>
              <a:t>Ecological Restoration and Ecosystem Services, Flora and Ecology of Plant Communities</a:t>
            </a:r>
          </a:p>
          <a:p>
            <a:pPr marL="285750" indent="-285750">
              <a:spcBef>
                <a:spcPts val="300"/>
              </a:spcBef>
              <a:buFont typeface="Arial" panose="020B0604020202020204" pitchFamily="34" charset="0"/>
              <a:buChar char="•"/>
            </a:pPr>
            <a:r>
              <a:rPr lang="en-US" sz="1400" b="1" dirty="0"/>
              <a:t>National Reference Facilities</a:t>
            </a:r>
          </a:p>
          <a:p>
            <a:pPr marL="742950" lvl="1" indent="-285750">
              <a:buFont typeface="Wingdings" panose="05000000000000000000" pitchFamily="2" charset="2"/>
              <a:buChar char="Ø"/>
            </a:pPr>
            <a:r>
              <a:rPr lang="en-US" sz="1400" dirty="0"/>
              <a:t>National Reference Laboratory for the Identification and Diagnosis of Plant Pathogenic Fungi</a:t>
            </a:r>
          </a:p>
          <a:p>
            <a:pPr marL="742950" lvl="1" indent="-285750">
              <a:buFont typeface="Wingdings" panose="05000000000000000000" pitchFamily="2" charset="2"/>
              <a:buChar char="Ø"/>
            </a:pPr>
            <a:r>
              <a:rPr lang="en-US" sz="1400" dirty="0"/>
              <a:t>National Reference Laboratory for the Identification and Diagnosis of Viruses and Phytoplasmas in Non-Woody Plant Species and Plant Products</a:t>
            </a:r>
          </a:p>
          <a:p>
            <a:pPr algn="ctr"/>
            <a:endParaRPr lang="en-GB" sz="1400" b="1" dirty="0">
              <a:latin typeface="Helvetica" panose="020B0604020202020204" pitchFamily="34" charset="0"/>
              <a:cs typeface="Helvetica" panose="020B0604020202020204" pitchFamily="34" charset="0"/>
            </a:endParaRPr>
          </a:p>
        </p:txBody>
      </p:sp>
      <p:pic>
        <p:nvPicPr>
          <p:cNvPr id="4" name="Imagen 3">
            <a:extLst>
              <a:ext uri="{FF2B5EF4-FFF2-40B4-BE49-F238E27FC236}">
                <a16:creationId xmlns:a16="http://schemas.microsoft.com/office/drawing/2014/main" id="{C8B0C534-7741-D174-6BA3-57DE5176BB57}"/>
              </a:ext>
            </a:extLst>
          </p:cNvPr>
          <p:cNvPicPr>
            <a:picLocks noChangeAspect="1"/>
          </p:cNvPicPr>
          <p:nvPr/>
        </p:nvPicPr>
        <p:blipFill>
          <a:blip r:embed="rId4"/>
          <a:stretch>
            <a:fillRect/>
          </a:stretch>
        </p:blipFill>
        <p:spPr>
          <a:xfrm>
            <a:off x="8104989" y="1347155"/>
            <a:ext cx="2894665" cy="2449384"/>
          </a:xfrm>
          <a:prstGeom prst="rect">
            <a:avLst/>
          </a:prstGeom>
        </p:spPr>
      </p:pic>
      <p:pic>
        <p:nvPicPr>
          <p:cNvPr id="8" name="Imagen 7">
            <a:extLst>
              <a:ext uri="{FF2B5EF4-FFF2-40B4-BE49-F238E27FC236}">
                <a16:creationId xmlns:a16="http://schemas.microsoft.com/office/drawing/2014/main" id="{FA6040D6-9077-FD9D-6CF6-EED6B545BF44}"/>
              </a:ext>
            </a:extLst>
          </p:cNvPr>
          <p:cNvPicPr>
            <a:picLocks noChangeAspect="1"/>
          </p:cNvPicPr>
          <p:nvPr/>
        </p:nvPicPr>
        <p:blipFill>
          <a:blip r:embed="rId5"/>
          <a:stretch>
            <a:fillRect/>
          </a:stretch>
        </p:blipFill>
        <p:spPr>
          <a:xfrm>
            <a:off x="8900533" y="1417337"/>
            <a:ext cx="2017842" cy="726423"/>
          </a:xfrm>
          <a:prstGeom prst="rect">
            <a:avLst/>
          </a:prstGeom>
        </p:spPr>
      </p:pic>
      <p:pic>
        <p:nvPicPr>
          <p:cNvPr id="15" name="Imagen 14">
            <a:extLst>
              <a:ext uri="{FF2B5EF4-FFF2-40B4-BE49-F238E27FC236}">
                <a16:creationId xmlns:a16="http://schemas.microsoft.com/office/drawing/2014/main" id="{43A6ACA1-C516-5534-8DD9-DB1D9CE3C154}"/>
              </a:ext>
            </a:extLst>
          </p:cNvPr>
          <p:cNvPicPr>
            <a:picLocks noChangeAspect="1"/>
          </p:cNvPicPr>
          <p:nvPr/>
        </p:nvPicPr>
        <p:blipFill>
          <a:blip r:embed="rId6"/>
          <a:stretch>
            <a:fillRect/>
          </a:stretch>
        </p:blipFill>
        <p:spPr>
          <a:xfrm>
            <a:off x="7166069" y="5540629"/>
            <a:ext cx="2294496" cy="1150088"/>
          </a:xfrm>
          <a:prstGeom prst="rect">
            <a:avLst/>
          </a:prstGeom>
        </p:spPr>
      </p:pic>
      <p:pic>
        <p:nvPicPr>
          <p:cNvPr id="5" name="Imagen 4" descr="Imagen que contiene tabla&#10;&#10;Descripción generada automáticamente">
            <a:extLst>
              <a:ext uri="{FF2B5EF4-FFF2-40B4-BE49-F238E27FC236}">
                <a16:creationId xmlns:a16="http://schemas.microsoft.com/office/drawing/2014/main" id="{D02B968D-9967-E8CB-0BA5-73C20476D8C7}"/>
              </a:ext>
            </a:extLst>
          </p:cNvPr>
          <p:cNvPicPr>
            <a:picLocks noChangeAspect="1"/>
          </p:cNvPicPr>
          <p:nvPr/>
        </p:nvPicPr>
        <p:blipFill>
          <a:blip r:embed="rId7"/>
          <a:stretch>
            <a:fillRect/>
          </a:stretch>
        </p:blipFill>
        <p:spPr>
          <a:xfrm>
            <a:off x="9552320" y="5486886"/>
            <a:ext cx="1643999" cy="1232999"/>
          </a:xfrm>
          <a:prstGeom prst="rect">
            <a:avLst/>
          </a:prstGeom>
        </p:spPr>
      </p:pic>
      <p:pic>
        <p:nvPicPr>
          <p:cNvPr id="6" name="Picture 2" descr="ecologia-quimica-lineas-img (4)">
            <a:extLst>
              <a:ext uri="{FF2B5EF4-FFF2-40B4-BE49-F238E27FC236}">
                <a16:creationId xmlns:a16="http://schemas.microsoft.com/office/drawing/2014/main" id="{4EA11376-926D-C68E-9C5D-22FF72E3B45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206065" y="3942673"/>
            <a:ext cx="2254500" cy="1497990"/>
          </a:xfrm>
          <a:prstGeom prst="rect">
            <a:avLst/>
          </a:prstGeom>
          <a:noFill/>
          <a:extLst>
            <a:ext uri="{909E8E84-426E-40DD-AFC4-6F175D3DCCD1}">
              <a14:hiddenFill xmlns:a14="http://schemas.microsoft.com/office/drawing/2010/main">
                <a:solidFill>
                  <a:srgbClr val="FFFFFF"/>
                </a:solidFill>
              </a14:hiddenFill>
            </a:ext>
          </a:extLst>
        </p:spPr>
      </p:pic>
      <p:pic>
        <p:nvPicPr>
          <p:cNvPr id="7" name="Imagen 6">
            <a:extLst>
              <a:ext uri="{FF2B5EF4-FFF2-40B4-BE49-F238E27FC236}">
                <a16:creationId xmlns:a16="http://schemas.microsoft.com/office/drawing/2014/main" id="{F28204F9-FBEB-2DDF-30F0-2DE1783EAB83}"/>
              </a:ext>
            </a:extLst>
          </p:cNvPr>
          <p:cNvPicPr>
            <a:picLocks noChangeAspect="1"/>
          </p:cNvPicPr>
          <p:nvPr/>
        </p:nvPicPr>
        <p:blipFill>
          <a:blip r:embed="rId9"/>
          <a:stretch>
            <a:fillRect/>
          </a:stretch>
        </p:blipFill>
        <p:spPr>
          <a:xfrm>
            <a:off x="9552321" y="3914389"/>
            <a:ext cx="1999599" cy="1499699"/>
          </a:xfrm>
          <a:prstGeom prst="rect">
            <a:avLst/>
          </a:prstGeom>
        </p:spPr>
      </p:pic>
      <p:pic>
        <p:nvPicPr>
          <p:cNvPr id="9" name="Imagen 8" descr="Un pájaro parado en el pasto verde&#10;&#10;Descripción generada automáticamente con confianza media">
            <a:extLst>
              <a:ext uri="{FF2B5EF4-FFF2-40B4-BE49-F238E27FC236}">
                <a16:creationId xmlns:a16="http://schemas.microsoft.com/office/drawing/2014/main" id="{C12EF721-1523-B22D-52B5-B55CBFCF985E}"/>
              </a:ext>
            </a:extLst>
          </p:cNvPr>
          <p:cNvPicPr>
            <a:picLocks noChangeAspect="1"/>
          </p:cNvPicPr>
          <p:nvPr/>
        </p:nvPicPr>
        <p:blipFill>
          <a:blip r:embed="rId10"/>
          <a:stretch>
            <a:fillRect/>
          </a:stretch>
        </p:blipFill>
        <p:spPr>
          <a:xfrm>
            <a:off x="10965060" y="4895879"/>
            <a:ext cx="1054219" cy="789346"/>
          </a:xfrm>
          <a:prstGeom prst="rect">
            <a:avLst/>
          </a:prstGeom>
        </p:spPr>
      </p:pic>
      <p:sp>
        <p:nvSpPr>
          <p:cNvPr id="19" name="Rectangle: Top Corners Rounded 13">
            <a:extLst>
              <a:ext uri="{FF2B5EF4-FFF2-40B4-BE49-F238E27FC236}">
                <a16:creationId xmlns:a16="http://schemas.microsoft.com/office/drawing/2014/main" id="{A5DEEC99-0DB5-4CD5-AB07-FCBBE73F60CB}"/>
              </a:ext>
            </a:extLst>
          </p:cNvPr>
          <p:cNvSpPr/>
          <p:nvPr/>
        </p:nvSpPr>
        <p:spPr>
          <a:xfrm rot="5400000">
            <a:off x="5836443" y="-3540054"/>
            <a:ext cx="731399" cy="7956811"/>
          </a:xfrm>
          <a:prstGeom prst="round2SameRect">
            <a:avLst/>
          </a:prstGeom>
          <a:solidFill>
            <a:srgbClr val="4EC7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latin typeface="+mj-lt"/>
            </a:endParaRPr>
          </a:p>
        </p:txBody>
      </p:sp>
      <p:sp>
        <p:nvSpPr>
          <p:cNvPr id="21" name="Rectángulo 3">
            <a:extLst>
              <a:ext uri="{FF2B5EF4-FFF2-40B4-BE49-F238E27FC236}">
                <a16:creationId xmlns:a16="http://schemas.microsoft.com/office/drawing/2014/main" id="{D6225CA1-4721-4133-B8E1-15E5C2F57FFB}"/>
              </a:ext>
            </a:extLst>
          </p:cNvPr>
          <p:cNvSpPr/>
          <p:nvPr/>
        </p:nvSpPr>
        <p:spPr>
          <a:xfrm>
            <a:off x="2200295" y="74859"/>
            <a:ext cx="7980254" cy="738664"/>
          </a:xfrm>
          <a:prstGeom prst="rect">
            <a:avLst/>
          </a:prstGeom>
        </p:spPr>
        <p:txBody>
          <a:bodyPr wrap="square">
            <a:spAutoFit/>
          </a:bodyPr>
          <a:lstStyle/>
          <a:p>
            <a:r>
              <a:rPr lang="es-ES" sz="2400" b="1" dirty="0" err="1">
                <a:solidFill>
                  <a:srgbClr val="002060"/>
                </a:solidFill>
                <a:latin typeface="+mj-lt"/>
                <a:ea typeface="+mj-ea"/>
                <a:cs typeface="+mj-cs"/>
              </a:rPr>
              <a:t>Mediterranean</a:t>
            </a:r>
            <a:r>
              <a:rPr lang="es-ES" sz="2400" b="1" dirty="0">
                <a:solidFill>
                  <a:srgbClr val="002060"/>
                </a:solidFill>
                <a:latin typeface="+mj-lt"/>
                <a:ea typeface="+mj-ea"/>
                <a:cs typeface="+mj-cs"/>
              </a:rPr>
              <a:t> </a:t>
            </a:r>
            <a:r>
              <a:rPr lang="es-ES" sz="2400" b="1" dirty="0" err="1">
                <a:solidFill>
                  <a:srgbClr val="002060"/>
                </a:solidFill>
                <a:latin typeface="+mj-lt"/>
                <a:ea typeface="+mj-ea"/>
                <a:cs typeface="+mj-cs"/>
              </a:rPr>
              <a:t>Agroforestry</a:t>
            </a:r>
            <a:r>
              <a:rPr lang="es-ES" sz="2400" b="1" dirty="0">
                <a:solidFill>
                  <a:srgbClr val="002060"/>
                </a:solidFill>
                <a:latin typeface="+mj-lt"/>
                <a:ea typeface="+mj-ea"/>
                <a:cs typeface="+mj-cs"/>
              </a:rPr>
              <a:t> </a:t>
            </a:r>
            <a:r>
              <a:rPr lang="es-ES" sz="2400" b="1" dirty="0" err="1">
                <a:solidFill>
                  <a:srgbClr val="002060"/>
                </a:solidFill>
                <a:latin typeface="+mj-lt"/>
                <a:ea typeface="+mj-ea"/>
                <a:cs typeface="+mj-cs"/>
              </a:rPr>
              <a:t>Institute</a:t>
            </a:r>
            <a:r>
              <a:rPr lang="es-ES" sz="2400" b="1" dirty="0">
                <a:solidFill>
                  <a:srgbClr val="002060"/>
                </a:solidFill>
                <a:latin typeface="+mj-lt"/>
                <a:ea typeface="+mj-ea"/>
                <a:cs typeface="+mj-cs"/>
              </a:rPr>
              <a:t> (IAM) </a:t>
            </a:r>
          </a:p>
          <a:p>
            <a:r>
              <a:rPr lang="es-ES" dirty="0">
                <a:solidFill>
                  <a:srgbClr val="002060"/>
                </a:solidFill>
                <a:latin typeface="+mj-lt"/>
                <a:ea typeface="+mj-ea"/>
                <a:cs typeface="+mj-cs"/>
                <a:hlinkClick r:id="rId11"/>
              </a:rPr>
              <a:t>https://iam.webs.upv.es/</a:t>
            </a:r>
            <a:r>
              <a:rPr lang="es-ES" dirty="0">
                <a:solidFill>
                  <a:srgbClr val="002060"/>
                </a:solidFill>
                <a:latin typeface="+mj-lt"/>
                <a:ea typeface="+mj-ea"/>
                <a:cs typeface="+mj-cs"/>
              </a:rPr>
              <a:t> </a:t>
            </a:r>
          </a:p>
        </p:txBody>
      </p:sp>
      <p:sp>
        <p:nvSpPr>
          <p:cNvPr id="23" name="Rectángulo 22">
            <a:extLst>
              <a:ext uri="{FF2B5EF4-FFF2-40B4-BE49-F238E27FC236}">
                <a16:creationId xmlns:a16="http://schemas.microsoft.com/office/drawing/2014/main" id="{56A8B0A0-2B18-4C96-B219-725E79580C73}"/>
              </a:ext>
            </a:extLst>
          </p:cNvPr>
          <p:cNvSpPr/>
          <p:nvPr/>
        </p:nvSpPr>
        <p:spPr>
          <a:xfrm>
            <a:off x="2235708" y="833148"/>
            <a:ext cx="7944840" cy="523220"/>
          </a:xfrm>
          <a:prstGeom prst="rect">
            <a:avLst/>
          </a:prstGeom>
        </p:spPr>
        <p:txBody>
          <a:bodyPr wrap="square">
            <a:spAutoFit/>
          </a:bodyPr>
          <a:lstStyle/>
          <a:p>
            <a:r>
              <a:rPr lang="es-ES" sz="1400" b="1" dirty="0">
                <a:solidFill>
                  <a:srgbClr val="0070C0"/>
                </a:solidFill>
                <a:latin typeface="Helvetica" panose="020B0604020202020204" pitchFamily="34" charset="0"/>
                <a:cs typeface="Helvetica" panose="020B0604020202020204" pitchFamily="34" charset="0"/>
              </a:rPr>
              <a:t>Director</a:t>
            </a:r>
            <a:r>
              <a:rPr lang="es-ES" sz="1400" dirty="0">
                <a:solidFill>
                  <a:srgbClr val="0070C0"/>
                </a:solidFill>
                <a:latin typeface="Helvetica" panose="020B0604020202020204" pitchFamily="34" charset="0"/>
                <a:cs typeface="Helvetica" panose="020B0604020202020204" pitchFamily="34" charset="0"/>
              </a:rPr>
              <a:t>: Mercedes </a:t>
            </a:r>
            <a:r>
              <a:rPr lang="es-ES" sz="1400" dirty="0" err="1">
                <a:solidFill>
                  <a:srgbClr val="0070C0"/>
                </a:solidFill>
                <a:latin typeface="Helvetica" panose="020B0604020202020204" pitchFamily="34" charset="0"/>
                <a:cs typeface="Helvetica" panose="020B0604020202020204" pitchFamily="34" charset="0"/>
              </a:rPr>
              <a:t>Verdeguer</a:t>
            </a:r>
            <a:r>
              <a:rPr lang="es-ES" sz="1400" dirty="0">
                <a:solidFill>
                  <a:srgbClr val="0070C0"/>
                </a:solidFill>
                <a:latin typeface="Helvetica" panose="020B0604020202020204" pitchFamily="34" charset="0"/>
                <a:cs typeface="Helvetica" panose="020B0604020202020204" pitchFamily="34" charset="0"/>
              </a:rPr>
              <a:t> Sancho (merversa@eaf.upv.es )                    </a:t>
            </a:r>
            <a:r>
              <a:rPr lang="es-ES" sz="1400" b="1" dirty="0" err="1">
                <a:solidFill>
                  <a:srgbClr val="0070C0"/>
                </a:solidFill>
                <a:latin typeface="Helvetica" panose="020B0604020202020204" pitchFamily="34" charset="0"/>
                <a:cs typeface="Helvetica" panose="020B0604020202020204" pitchFamily="34" charset="0"/>
              </a:rPr>
              <a:t>Contact</a:t>
            </a:r>
            <a:r>
              <a:rPr lang="es-ES" sz="1400" dirty="0">
                <a:solidFill>
                  <a:srgbClr val="0070C0"/>
                </a:solidFill>
                <a:latin typeface="Helvetica" panose="020B0604020202020204" pitchFamily="34" charset="0"/>
                <a:cs typeface="Helvetica" panose="020B0604020202020204" pitchFamily="34" charset="0"/>
              </a:rPr>
              <a:t>: iam@upv.es</a:t>
            </a:r>
          </a:p>
          <a:p>
            <a:endParaRPr lang="es-ES" sz="1400" b="1" i="1" u="sng" dirty="0">
              <a:solidFill>
                <a:srgbClr val="0070C0"/>
              </a:solidFill>
              <a:latin typeface="Helvetica" panose="020B0604020202020204" pitchFamily="34" charset="0"/>
              <a:cs typeface="Helvetica" panose="020B0604020202020204" pitchFamily="34" charset="0"/>
            </a:endParaRPr>
          </a:p>
        </p:txBody>
      </p:sp>
      <p:pic>
        <p:nvPicPr>
          <p:cNvPr id="25" name="Google Shape;58;p13">
            <a:extLst>
              <a:ext uri="{FF2B5EF4-FFF2-40B4-BE49-F238E27FC236}">
                <a16:creationId xmlns:a16="http://schemas.microsoft.com/office/drawing/2014/main" id="{3B26B6D7-0E19-43DB-BE67-960DDA517899}"/>
              </a:ext>
            </a:extLst>
          </p:cNvPr>
          <p:cNvPicPr preferRelativeResize="0"/>
          <p:nvPr/>
        </p:nvPicPr>
        <p:blipFill>
          <a:blip r:embed="rId12">
            <a:extLst>
              <a:ext uri="{28A0092B-C50C-407E-A947-70E740481C1C}">
                <a14:useLocalDpi xmlns:a14="http://schemas.microsoft.com/office/drawing/2010/main" val="0"/>
              </a:ext>
            </a:extLst>
          </a:blip>
          <a:srcRect/>
          <a:stretch/>
        </p:blipFill>
        <p:spPr>
          <a:xfrm>
            <a:off x="-59813" y="8104"/>
            <a:ext cx="2283551" cy="825044"/>
          </a:xfrm>
          <a:prstGeom prst="rect">
            <a:avLst/>
          </a:prstGeom>
          <a:noFill/>
          <a:ln>
            <a:noFill/>
          </a:ln>
        </p:spPr>
      </p:pic>
      <p:pic>
        <p:nvPicPr>
          <p:cNvPr id="26" name="Picture 5" descr="A blue and yellow logo&#10;&#10;AI-generated content may be incorrect.">
            <a:extLst>
              <a:ext uri="{FF2B5EF4-FFF2-40B4-BE49-F238E27FC236}">
                <a16:creationId xmlns:a16="http://schemas.microsoft.com/office/drawing/2014/main" id="{1CD17A50-8F57-4002-B5F3-60F861D6697F}"/>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0431812" y="72652"/>
            <a:ext cx="1635559" cy="1107996"/>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24543761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Imagen 18">
            <a:extLst>
              <a:ext uri="{FF2B5EF4-FFF2-40B4-BE49-F238E27FC236}">
                <a16:creationId xmlns:a16="http://schemas.microsoft.com/office/drawing/2014/main" id="{8F50464B-08F9-1768-603A-4DF5980117D4}"/>
              </a:ext>
            </a:extLst>
          </p:cNvPr>
          <p:cNvPicPr>
            <a:picLocks noChangeAspect="1"/>
          </p:cNvPicPr>
          <p:nvPr/>
        </p:nvPicPr>
        <p:blipFill>
          <a:blip r:embed="rId2"/>
          <a:srcRect l="33696"/>
          <a:stretch>
            <a:fillRect/>
          </a:stretch>
        </p:blipFill>
        <p:spPr>
          <a:xfrm>
            <a:off x="7620043" y="4990466"/>
            <a:ext cx="1361077" cy="1539576"/>
          </a:xfrm>
          <a:prstGeom prst="rect">
            <a:avLst/>
          </a:prstGeom>
        </p:spPr>
      </p:pic>
      <p:pic>
        <p:nvPicPr>
          <p:cNvPr id="15" name="Imagen 14">
            <a:extLst>
              <a:ext uri="{FF2B5EF4-FFF2-40B4-BE49-F238E27FC236}">
                <a16:creationId xmlns:a16="http://schemas.microsoft.com/office/drawing/2014/main" id="{C8CADD96-9C8C-CBDD-1309-8AD4DA8EACE7}"/>
              </a:ext>
            </a:extLst>
          </p:cNvPr>
          <p:cNvPicPr>
            <a:picLocks noChangeAspect="1"/>
          </p:cNvPicPr>
          <p:nvPr/>
        </p:nvPicPr>
        <p:blipFill>
          <a:blip r:embed="rId3"/>
          <a:srcRect l="64917"/>
          <a:stretch>
            <a:fillRect/>
          </a:stretch>
        </p:blipFill>
        <p:spPr>
          <a:xfrm>
            <a:off x="7438627" y="1585432"/>
            <a:ext cx="4315841" cy="2265560"/>
          </a:xfrm>
          <a:prstGeom prst="rect">
            <a:avLst/>
          </a:prstGeom>
        </p:spPr>
      </p:pic>
      <p:sp>
        <p:nvSpPr>
          <p:cNvPr id="40" name="Rectángulo 39"/>
          <p:cNvSpPr/>
          <p:nvPr/>
        </p:nvSpPr>
        <p:spPr bwMode="auto">
          <a:xfrm>
            <a:off x="2011451" y="108745"/>
            <a:ext cx="188843" cy="550581"/>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endParaRPr kumimoji="0" lang="es-ES" sz="2000" b="1" i="0" u="none" strike="noStrike" cap="none" normalizeH="0" baseline="0">
              <a:ln>
                <a:noFill/>
              </a:ln>
              <a:solidFill>
                <a:schemeClr val="tx1"/>
              </a:solidFill>
              <a:effectLst/>
              <a:latin typeface="Times New Roman" pitchFamily="18" charset="0"/>
            </a:endParaRPr>
          </a:p>
        </p:txBody>
      </p:sp>
      <p:pic>
        <p:nvPicPr>
          <p:cNvPr id="42" name="Imagen 41">
            <a:extLst>
              <a:ext uri="{FF2B5EF4-FFF2-40B4-BE49-F238E27FC236}">
                <a16:creationId xmlns:a16="http://schemas.microsoft.com/office/drawing/2014/main" id="{66CFB39F-424D-4388-9CE2-22D796CDF4D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4754" y="1295399"/>
            <a:ext cx="6665646" cy="5111187"/>
          </a:xfrm>
          <a:prstGeom prst="rect">
            <a:avLst/>
          </a:prstGeom>
        </p:spPr>
      </p:pic>
      <p:grpSp>
        <p:nvGrpSpPr>
          <p:cNvPr id="43" name="Grupo 42">
            <a:extLst>
              <a:ext uri="{FF2B5EF4-FFF2-40B4-BE49-F238E27FC236}">
                <a16:creationId xmlns:a16="http://schemas.microsoft.com/office/drawing/2014/main" id="{531927A9-FDBC-48C2-BE7A-0C4991A2F116}"/>
              </a:ext>
            </a:extLst>
          </p:cNvPr>
          <p:cNvGrpSpPr/>
          <p:nvPr/>
        </p:nvGrpSpPr>
        <p:grpSpPr>
          <a:xfrm>
            <a:off x="348885" y="1295398"/>
            <a:ext cx="6661515" cy="5111187"/>
            <a:chOff x="819847" y="12651"/>
            <a:chExt cx="3866148" cy="6364707"/>
          </a:xfrm>
        </p:grpSpPr>
        <p:sp>
          <p:nvSpPr>
            <p:cNvPr id="46" name="Rectangle 7">
              <a:extLst>
                <a:ext uri="{FF2B5EF4-FFF2-40B4-BE49-F238E27FC236}">
                  <a16:creationId xmlns:a16="http://schemas.microsoft.com/office/drawing/2014/main" id="{85954752-012E-4259-B93F-91B9B90B4EC0}"/>
                </a:ext>
              </a:extLst>
            </p:cNvPr>
            <p:cNvSpPr/>
            <p:nvPr/>
          </p:nvSpPr>
          <p:spPr>
            <a:xfrm>
              <a:off x="819847" y="12651"/>
              <a:ext cx="3866148" cy="6364707"/>
            </a:xfrm>
            <a:prstGeom prst="rect">
              <a:avLst/>
            </a:prstGeom>
            <a:solidFill>
              <a:srgbClr val="4EC7E7">
                <a:alpha val="6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pic>
          <p:nvPicPr>
            <p:cNvPr id="45" name="Imagen 44">
              <a:extLst>
                <a:ext uri="{FF2B5EF4-FFF2-40B4-BE49-F238E27FC236}">
                  <a16:creationId xmlns:a16="http://schemas.microsoft.com/office/drawing/2014/main" id="{13868768-DB7F-40FB-A998-90A86D3E26EC}"/>
                </a:ext>
              </a:extLst>
            </p:cNvPr>
            <p:cNvPicPr>
              <a:picLocks noChangeAspect="1"/>
            </p:cNvPicPr>
            <p:nvPr/>
          </p:nvPicPr>
          <p:blipFill>
            <a:blip r:embed="rId5"/>
            <a:stretch>
              <a:fillRect/>
            </a:stretch>
          </p:blipFill>
          <p:spPr>
            <a:xfrm>
              <a:off x="2362192" y="164494"/>
              <a:ext cx="633331" cy="633331"/>
            </a:xfrm>
            <a:prstGeom prst="rect">
              <a:avLst/>
            </a:prstGeom>
          </p:spPr>
        </p:pic>
      </p:grpSp>
      <p:sp>
        <p:nvSpPr>
          <p:cNvPr id="24" name="Rectángulo 23">
            <a:extLst>
              <a:ext uri="{FF2B5EF4-FFF2-40B4-BE49-F238E27FC236}">
                <a16:creationId xmlns:a16="http://schemas.microsoft.com/office/drawing/2014/main" id="{E7D64370-D614-46C9-BD77-677FB8226568}"/>
              </a:ext>
            </a:extLst>
          </p:cNvPr>
          <p:cNvSpPr/>
          <p:nvPr/>
        </p:nvSpPr>
        <p:spPr>
          <a:xfrm>
            <a:off x="402082" y="2005380"/>
            <a:ext cx="6577537" cy="3754874"/>
          </a:xfrm>
          <a:prstGeom prst="rect">
            <a:avLst/>
          </a:prstGeom>
          <a:noFill/>
        </p:spPr>
        <p:txBody>
          <a:bodyPr wrap="square">
            <a:spAutoFit/>
          </a:bodyPr>
          <a:lstStyle/>
          <a:p>
            <a:r>
              <a:rPr lang="en-GB" sz="1400" b="1" dirty="0">
                <a:solidFill>
                  <a:srgbClr val="002060"/>
                </a:solidFill>
                <a:latin typeface="Helvetica" panose="020B0604020202020204" pitchFamily="34" charset="0"/>
                <a:cs typeface="Helvetica" panose="020B0604020202020204" pitchFamily="34" charset="0"/>
              </a:rPr>
              <a:t>RESEARCH LINES/CAPABILITIES/FACILITIES</a:t>
            </a:r>
          </a:p>
          <a:p>
            <a:endParaRPr lang="es-ES" sz="1400" b="1" dirty="0">
              <a:solidFill>
                <a:srgbClr val="002060"/>
              </a:solidFill>
              <a:latin typeface="Helvetica" panose="020B0604020202020204" pitchFamily="34" charset="0"/>
              <a:cs typeface="Helvetica" panose="020B0604020202020204" pitchFamily="34" charset="0"/>
            </a:endParaRPr>
          </a:p>
          <a:p>
            <a:pPr marL="742950" lvl="1" indent="-285750">
              <a:buFont typeface="Arial" panose="020B0604020202020204" pitchFamily="34" charset="0"/>
              <a:buChar char="•"/>
            </a:pPr>
            <a:r>
              <a:rPr lang="es-ES" sz="1400" dirty="0" err="1">
                <a:solidFill>
                  <a:srgbClr val="002060"/>
                </a:solidFill>
                <a:latin typeface="Helvetica" panose="020B0604020202020204" pitchFamily="34" charset="0"/>
                <a:cs typeface="Helvetica" panose="020B0604020202020204" pitchFamily="34" charset="0"/>
              </a:rPr>
              <a:t>Adapted</a:t>
            </a:r>
            <a:r>
              <a:rPr lang="es-ES" sz="1400" dirty="0">
                <a:solidFill>
                  <a:srgbClr val="002060"/>
                </a:solidFill>
                <a:latin typeface="Helvetica" panose="020B0604020202020204" pitchFamily="34" charset="0"/>
                <a:cs typeface="Helvetica" panose="020B0604020202020204" pitchFamily="34" charset="0"/>
              </a:rPr>
              <a:t> </a:t>
            </a:r>
            <a:r>
              <a:rPr lang="es-ES" sz="1400" dirty="0" err="1">
                <a:solidFill>
                  <a:srgbClr val="002060"/>
                </a:solidFill>
                <a:latin typeface="Helvetica" panose="020B0604020202020204" pitchFamily="34" charset="0"/>
                <a:cs typeface="Helvetica" panose="020B0604020202020204" pitchFamily="34" charset="0"/>
              </a:rPr>
              <a:t>Vehicles</a:t>
            </a:r>
            <a:r>
              <a:rPr lang="es-ES" sz="1400" dirty="0">
                <a:solidFill>
                  <a:srgbClr val="002060"/>
                </a:solidFill>
                <a:latin typeface="Helvetica" panose="020B0604020202020204" pitchFamily="34" charset="0"/>
                <a:cs typeface="Helvetica" panose="020B0604020202020204" pitchFamily="34" charset="0"/>
              </a:rPr>
              <a:t> and </a:t>
            </a:r>
            <a:r>
              <a:rPr lang="es-ES" sz="1400" dirty="0" err="1">
                <a:solidFill>
                  <a:srgbClr val="002060"/>
                </a:solidFill>
                <a:latin typeface="Helvetica" panose="020B0604020202020204" pitchFamily="34" charset="0"/>
                <a:cs typeface="Helvetica" panose="020B0604020202020204" pitchFamily="34" charset="0"/>
              </a:rPr>
              <a:t>Transportation</a:t>
            </a:r>
            <a:r>
              <a:rPr lang="es-ES" sz="1400" dirty="0">
                <a:solidFill>
                  <a:srgbClr val="002060"/>
                </a:solidFill>
                <a:latin typeface="Helvetica" panose="020B0604020202020204" pitchFamily="34" charset="0"/>
                <a:cs typeface="Helvetica" panose="020B0604020202020204" pitchFamily="34" charset="0"/>
              </a:rPr>
              <a:t> (AVT)</a:t>
            </a:r>
          </a:p>
          <a:p>
            <a:pPr marL="742950" lvl="1" indent="-285750">
              <a:buFont typeface="Arial" panose="020B0604020202020204" pitchFamily="34" charset="0"/>
              <a:buChar char="•"/>
            </a:pPr>
            <a:r>
              <a:rPr lang="es-ES" sz="1400" dirty="0">
                <a:solidFill>
                  <a:srgbClr val="002060"/>
                </a:solidFill>
                <a:latin typeface="Helvetica" panose="020B0604020202020204" pitchFamily="34" charset="0"/>
                <a:cs typeface="Helvetica" panose="020B0604020202020204" pitchFamily="34" charset="0"/>
              </a:rPr>
              <a:t>Extended </a:t>
            </a:r>
            <a:r>
              <a:rPr lang="es-ES" sz="1400" dirty="0" err="1">
                <a:solidFill>
                  <a:srgbClr val="002060"/>
                </a:solidFill>
                <a:latin typeface="Helvetica" panose="020B0604020202020204" pitchFamily="34" charset="0"/>
                <a:cs typeface="Helvetica" panose="020B0604020202020204" pitchFamily="34" charset="0"/>
              </a:rPr>
              <a:t>Reality</a:t>
            </a:r>
            <a:r>
              <a:rPr lang="es-ES" sz="1400" dirty="0">
                <a:solidFill>
                  <a:srgbClr val="002060"/>
                </a:solidFill>
                <a:latin typeface="Helvetica" panose="020B0604020202020204" pitchFamily="34" charset="0"/>
                <a:cs typeface="Helvetica" panose="020B0604020202020204" pitchFamily="34" charset="0"/>
              </a:rPr>
              <a:t> (ER)</a:t>
            </a:r>
          </a:p>
          <a:p>
            <a:pPr marL="742950" lvl="1" indent="-285750">
              <a:buFont typeface="Arial" panose="020B0604020202020204" pitchFamily="34" charset="0"/>
              <a:buChar char="•"/>
            </a:pPr>
            <a:r>
              <a:rPr lang="es-ES" sz="1400" dirty="0">
                <a:solidFill>
                  <a:srgbClr val="002060"/>
                </a:solidFill>
                <a:latin typeface="Helvetica" panose="020B0604020202020204" pitchFamily="34" charset="0"/>
                <a:cs typeface="Helvetica" panose="020B0604020202020204" pitchFamily="34" charset="0"/>
              </a:rPr>
              <a:t>Industrial </a:t>
            </a:r>
            <a:r>
              <a:rPr lang="es-ES" sz="1400" dirty="0" err="1">
                <a:solidFill>
                  <a:srgbClr val="002060"/>
                </a:solidFill>
                <a:latin typeface="Helvetica" panose="020B0604020202020204" pitchFamily="34" charset="0"/>
                <a:cs typeface="Helvetica" panose="020B0604020202020204" pitchFamily="34" charset="0"/>
              </a:rPr>
              <a:t>Automation</a:t>
            </a:r>
            <a:r>
              <a:rPr lang="es-ES" sz="1400" dirty="0">
                <a:solidFill>
                  <a:srgbClr val="002060"/>
                </a:solidFill>
                <a:latin typeface="Helvetica" panose="020B0604020202020204" pitchFamily="34" charset="0"/>
                <a:cs typeface="Helvetica" panose="020B0604020202020204" pitchFamily="34" charset="0"/>
              </a:rPr>
              <a:t> and </a:t>
            </a:r>
            <a:r>
              <a:rPr lang="es-ES" sz="1400" dirty="0" err="1">
                <a:solidFill>
                  <a:srgbClr val="002060"/>
                </a:solidFill>
                <a:latin typeface="Helvetica" panose="020B0604020202020204" pitchFamily="34" charset="0"/>
                <a:cs typeface="Helvetica" panose="020B0604020202020204" pitchFamily="34" charset="0"/>
              </a:rPr>
              <a:t>Robotics</a:t>
            </a:r>
            <a:r>
              <a:rPr lang="es-ES" sz="1400" dirty="0">
                <a:solidFill>
                  <a:srgbClr val="002060"/>
                </a:solidFill>
                <a:latin typeface="Helvetica" panose="020B0604020202020204" pitchFamily="34" charset="0"/>
                <a:cs typeface="Helvetica" panose="020B0604020202020204" pitchFamily="34" charset="0"/>
              </a:rPr>
              <a:t> (IAR) </a:t>
            </a:r>
          </a:p>
          <a:p>
            <a:pPr marL="742950" lvl="1" indent="-285750">
              <a:buFont typeface="Arial" panose="020B0604020202020204" pitchFamily="34" charset="0"/>
              <a:buChar char="•"/>
            </a:pPr>
            <a:r>
              <a:rPr lang="es-ES" sz="1400" dirty="0" err="1">
                <a:solidFill>
                  <a:srgbClr val="002060"/>
                </a:solidFill>
                <a:latin typeface="Helvetica" panose="020B0604020202020204" pitchFamily="34" charset="0"/>
                <a:cs typeface="Helvetica" panose="020B0604020202020204" pitchFamily="34" charset="0"/>
              </a:rPr>
              <a:t>Information</a:t>
            </a:r>
            <a:r>
              <a:rPr lang="es-ES" sz="1400" dirty="0">
                <a:solidFill>
                  <a:srgbClr val="002060"/>
                </a:solidFill>
                <a:latin typeface="Helvetica" panose="020B0604020202020204" pitchFamily="34" charset="0"/>
                <a:cs typeface="Helvetica" panose="020B0604020202020204" pitchFamily="34" charset="0"/>
              </a:rPr>
              <a:t> Technologies (CALSI)</a:t>
            </a:r>
          </a:p>
          <a:p>
            <a:pPr marL="742950" lvl="1" indent="-285750">
              <a:buFont typeface="Arial" panose="020B0604020202020204" pitchFamily="34" charset="0"/>
              <a:buChar char="•"/>
            </a:pPr>
            <a:r>
              <a:rPr lang="es-ES" sz="1400" dirty="0">
                <a:solidFill>
                  <a:srgbClr val="002060"/>
                </a:solidFill>
                <a:latin typeface="Helvetica" panose="020B0604020202020204" pitchFamily="34" charset="0"/>
                <a:cs typeface="Helvetica" panose="020B0604020202020204" pitchFamily="34" charset="0"/>
              </a:rPr>
              <a:t> </a:t>
            </a:r>
            <a:r>
              <a:rPr lang="es-ES" sz="1400" dirty="0" err="1">
                <a:solidFill>
                  <a:srgbClr val="002060"/>
                </a:solidFill>
                <a:latin typeface="Helvetica" panose="020B0604020202020204" pitchFamily="34" charset="0"/>
                <a:cs typeface="Helvetica" panose="020B0604020202020204" pitchFamily="34" charset="0"/>
              </a:rPr>
              <a:t>Manufacturing</a:t>
            </a:r>
            <a:r>
              <a:rPr lang="es-ES" sz="1400" dirty="0">
                <a:solidFill>
                  <a:srgbClr val="002060"/>
                </a:solidFill>
                <a:latin typeface="Helvetica" panose="020B0604020202020204" pitchFamily="34" charset="0"/>
                <a:cs typeface="Helvetica" panose="020B0604020202020204" pitchFamily="34" charset="0"/>
              </a:rPr>
              <a:t> (IPF)</a:t>
            </a:r>
          </a:p>
          <a:p>
            <a:pPr marL="742950" lvl="1" indent="-285750">
              <a:buFont typeface="Arial" panose="020B0604020202020204" pitchFamily="34" charset="0"/>
              <a:buChar char="•"/>
            </a:pPr>
            <a:r>
              <a:rPr lang="es-ES" sz="1400" dirty="0" err="1">
                <a:solidFill>
                  <a:srgbClr val="002060"/>
                </a:solidFill>
                <a:latin typeface="Helvetica" panose="020B0604020202020204" pitchFamily="34" charset="0"/>
                <a:cs typeface="Helvetica" panose="020B0604020202020204" pitchFamily="34" charset="0"/>
              </a:rPr>
              <a:t>Materials</a:t>
            </a:r>
            <a:r>
              <a:rPr lang="es-ES" sz="1400" dirty="0">
                <a:solidFill>
                  <a:srgbClr val="002060"/>
                </a:solidFill>
                <a:latin typeface="Helvetica" panose="020B0604020202020204" pitchFamily="34" charset="0"/>
                <a:cs typeface="Helvetica" panose="020B0604020202020204" pitchFamily="34" charset="0"/>
              </a:rPr>
              <a:t> </a:t>
            </a:r>
            <a:r>
              <a:rPr lang="es-ES" sz="1400" dirty="0" err="1">
                <a:solidFill>
                  <a:srgbClr val="002060"/>
                </a:solidFill>
                <a:latin typeface="Helvetica" panose="020B0604020202020204" pitchFamily="34" charset="0"/>
                <a:cs typeface="Helvetica" panose="020B0604020202020204" pitchFamily="34" charset="0"/>
              </a:rPr>
              <a:t>under</a:t>
            </a:r>
            <a:r>
              <a:rPr lang="es-ES" sz="1400" dirty="0">
                <a:solidFill>
                  <a:srgbClr val="002060"/>
                </a:solidFill>
                <a:latin typeface="Helvetica" panose="020B0604020202020204" pitchFamily="34" charset="0"/>
                <a:cs typeface="Helvetica" panose="020B0604020202020204" pitchFamily="34" charset="0"/>
              </a:rPr>
              <a:t> Extreme </a:t>
            </a:r>
            <a:r>
              <a:rPr lang="es-ES" sz="1400" dirty="0" err="1">
                <a:solidFill>
                  <a:srgbClr val="002060"/>
                </a:solidFill>
                <a:latin typeface="Helvetica" panose="020B0604020202020204" pitchFamily="34" charset="0"/>
                <a:cs typeface="Helvetica" panose="020B0604020202020204" pitchFamily="34" charset="0"/>
              </a:rPr>
              <a:t>Conditions</a:t>
            </a:r>
            <a:r>
              <a:rPr lang="es-ES" sz="1400" dirty="0">
                <a:solidFill>
                  <a:srgbClr val="002060"/>
                </a:solidFill>
                <a:latin typeface="Helvetica" panose="020B0604020202020204" pitchFamily="34" charset="0"/>
                <a:cs typeface="Helvetica" panose="020B0604020202020204" pitchFamily="34" charset="0"/>
              </a:rPr>
              <a:t> (EXTREMAT)</a:t>
            </a:r>
          </a:p>
          <a:p>
            <a:pPr marL="742950" lvl="1" indent="-285750">
              <a:buFont typeface="Arial" panose="020B0604020202020204" pitchFamily="34" charset="0"/>
              <a:buChar char="•"/>
            </a:pPr>
            <a:r>
              <a:rPr lang="es-ES" sz="1400" dirty="0" err="1">
                <a:solidFill>
                  <a:srgbClr val="002060"/>
                </a:solidFill>
                <a:latin typeface="Helvetica" panose="020B0604020202020204" pitchFamily="34" charset="0"/>
                <a:cs typeface="Helvetica" panose="020B0604020202020204" pitchFamily="34" charset="0"/>
              </a:rPr>
              <a:t>Optoelectronics</a:t>
            </a:r>
            <a:r>
              <a:rPr lang="es-ES" sz="1400" dirty="0">
                <a:solidFill>
                  <a:srgbClr val="002060"/>
                </a:solidFill>
                <a:latin typeface="Helvetica" panose="020B0604020202020204" pitchFamily="34" charset="0"/>
                <a:cs typeface="Helvetica" panose="020B0604020202020204" pitchFamily="34" charset="0"/>
              </a:rPr>
              <a:t> and </a:t>
            </a:r>
            <a:r>
              <a:rPr lang="es-ES" sz="1400" dirty="0" err="1">
                <a:solidFill>
                  <a:srgbClr val="002060"/>
                </a:solidFill>
                <a:latin typeface="Helvetica" panose="020B0604020202020204" pitchFamily="34" charset="0"/>
                <a:cs typeface="Helvetica" panose="020B0604020202020204" pitchFamily="34" charset="0"/>
              </a:rPr>
              <a:t>Semiconductors</a:t>
            </a:r>
            <a:r>
              <a:rPr lang="es-ES" sz="1400" dirty="0">
                <a:solidFill>
                  <a:srgbClr val="002060"/>
                </a:solidFill>
                <a:latin typeface="Helvetica" panose="020B0604020202020204" pitchFamily="34" charset="0"/>
                <a:cs typeface="Helvetica" panose="020B0604020202020204" pitchFamily="34" charset="0"/>
              </a:rPr>
              <a:t> (GOPS)</a:t>
            </a:r>
          </a:p>
          <a:p>
            <a:pPr marL="742950" lvl="1" indent="-285750">
              <a:buFont typeface="Arial" panose="020B0604020202020204" pitchFamily="34" charset="0"/>
              <a:buChar char="•"/>
            </a:pPr>
            <a:r>
              <a:rPr lang="es-ES" sz="1400" dirty="0" err="1">
                <a:solidFill>
                  <a:srgbClr val="002060"/>
                </a:solidFill>
                <a:latin typeface="Helvetica" panose="020B0604020202020204" pitchFamily="34" charset="0"/>
                <a:cs typeface="Helvetica" panose="020B0604020202020204" pitchFamily="34" charset="0"/>
              </a:rPr>
              <a:t>Product</a:t>
            </a:r>
            <a:r>
              <a:rPr lang="es-ES" sz="1400" dirty="0">
                <a:solidFill>
                  <a:srgbClr val="002060"/>
                </a:solidFill>
                <a:latin typeface="Helvetica" panose="020B0604020202020204" pitchFamily="34" charset="0"/>
                <a:cs typeface="Helvetica" panose="020B0604020202020204" pitchFamily="34" charset="0"/>
              </a:rPr>
              <a:t> Design and </a:t>
            </a:r>
            <a:r>
              <a:rPr lang="es-ES" sz="1400" dirty="0" err="1">
                <a:solidFill>
                  <a:srgbClr val="002060"/>
                </a:solidFill>
                <a:latin typeface="Helvetica" panose="020B0604020202020204" pitchFamily="34" charset="0"/>
                <a:cs typeface="Helvetica" panose="020B0604020202020204" pitchFamily="34" charset="0"/>
              </a:rPr>
              <a:t>Development</a:t>
            </a:r>
            <a:r>
              <a:rPr lang="es-ES" sz="1400" dirty="0">
                <a:solidFill>
                  <a:srgbClr val="002060"/>
                </a:solidFill>
                <a:latin typeface="Helvetica" panose="020B0604020202020204" pitchFamily="34" charset="0"/>
                <a:cs typeface="Helvetica" panose="020B0604020202020204" pitchFamily="34" charset="0"/>
              </a:rPr>
              <a:t> (PDD)</a:t>
            </a:r>
          </a:p>
          <a:p>
            <a:endParaRPr lang="es-ES" sz="1400" b="1" dirty="0">
              <a:solidFill>
                <a:srgbClr val="002060"/>
              </a:solidFill>
              <a:latin typeface="Helvetica" panose="020B0604020202020204" pitchFamily="34" charset="0"/>
              <a:cs typeface="Helvetica" panose="020B0604020202020204" pitchFamily="34" charset="0"/>
            </a:endParaRPr>
          </a:p>
          <a:p>
            <a:r>
              <a:rPr lang="en-GB" sz="1400" b="1" dirty="0">
                <a:solidFill>
                  <a:srgbClr val="002060"/>
                </a:solidFill>
                <a:latin typeface="Helvetica" panose="020B0604020202020204" pitchFamily="34" charset="0"/>
                <a:cs typeface="Helvetica" panose="020B0604020202020204" pitchFamily="34" charset="0"/>
              </a:rPr>
              <a:t>CAPABILITIES</a:t>
            </a:r>
          </a:p>
          <a:p>
            <a:pPr marL="742950" lvl="1" indent="-285750">
              <a:buFont typeface="Arial" panose="020B0604020202020204" pitchFamily="34" charset="0"/>
              <a:buChar char="•"/>
            </a:pPr>
            <a:r>
              <a:rPr lang="en-US" sz="1400" dirty="0">
                <a:solidFill>
                  <a:srgbClr val="002060"/>
                </a:solidFill>
                <a:latin typeface="Helvetica" panose="020B0604020202020204" pitchFamily="34" charset="0"/>
                <a:cs typeface="Helvetica" panose="020B0604020202020204" pitchFamily="34" charset="0"/>
              </a:rPr>
              <a:t>Automation of Manufacturing </a:t>
            </a:r>
            <a:r>
              <a:rPr lang="en-US" sz="1400" dirty="0" err="1">
                <a:solidFill>
                  <a:srgbClr val="002060"/>
                </a:solidFill>
                <a:latin typeface="Helvetica" panose="020B0604020202020204" pitchFamily="34" charset="0"/>
                <a:cs typeface="Helvetica" panose="020B0604020202020204" pitchFamily="34" charset="0"/>
              </a:rPr>
              <a:t>ProcessesAdditive</a:t>
            </a:r>
            <a:r>
              <a:rPr lang="en-US" sz="1400" dirty="0">
                <a:solidFill>
                  <a:srgbClr val="002060"/>
                </a:solidFill>
                <a:latin typeface="Helvetica" panose="020B0604020202020204" pitchFamily="34" charset="0"/>
                <a:cs typeface="Helvetica" panose="020B0604020202020204" pitchFamily="34" charset="0"/>
              </a:rPr>
              <a:t> Manufacturing </a:t>
            </a:r>
            <a:r>
              <a:rPr lang="en-US" sz="1400" dirty="0" err="1">
                <a:solidFill>
                  <a:srgbClr val="002060"/>
                </a:solidFill>
                <a:latin typeface="Helvetica" panose="020B0604020202020204" pitchFamily="34" charset="0"/>
                <a:cs typeface="Helvetica" panose="020B0604020202020204" pitchFamily="34" charset="0"/>
              </a:rPr>
              <a:t>ProcessesQuality</a:t>
            </a:r>
            <a:r>
              <a:rPr lang="en-US" sz="1400" dirty="0">
                <a:solidFill>
                  <a:srgbClr val="002060"/>
                </a:solidFill>
                <a:latin typeface="Helvetica" panose="020B0604020202020204" pitchFamily="34" charset="0"/>
                <a:cs typeface="Helvetica" panose="020B0604020202020204" pitchFamily="34" charset="0"/>
              </a:rPr>
              <a:t> Control by Artificial </a:t>
            </a:r>
            <a:r>
              <a:rPr lang="en-US" sz="1400" dirty="0" err="1">
                <a:solidFill>
                  <a:srgbClr val="002060"/>
                </a:solidFill>
                <a:latin typeface="Helvetica" panose="020B0604020202020204" pitchFamily="34" charset="0"/>
                <a:cs typeface="Helvetica" panose="020B0604020202020204" pitchFamily="34" charset="0"/>
              </a:rPr>
              <a:t>VisionVirtual</a:t>
            </a:r>
            <a:r>
              <a:rPr lang="en-US" sz="1400" dirty="0">
                <a:solidFill>
                  <a:srgbClr val="002060"/>
                </a:solidFill>
                <a:latin typeface="Helvetica" panose="020B0604020202020204" pitchFamily="34" charset="0"/>
                <a:cs typeface="Helvetica" panose="020B0604020202020204" pitchFamily="34" charset="0"/>
              </a:rPr>
              <a:t> and Augmented Reality </a:t>
            </a:r>
            <a:r>
              <a:rPr lang="en-US" sz="1400" dirty="0" err="1">
                <a:solidFill>
                  <a:srgbClr val="002060"/>
                </a:solidFill>
                <a:latin typeface="Helvetica" panose="020B0604020202020204" pitchFamily="34" charset="0"/>
                <a:cs typeface="Helvetica" panose="020B0604020202020204" pitchFamily="34" charset="0"/>
              </a:rPr>
              <a:t>SystemsDesign</a:t>
            </a:r>
            <a:r>
              <a:rPr lang="en-US" sz="1400" dirty="0">
                <a:solidFill>
                  <a:srgbClr val="002060"/>
                </a:solidFill>
                <a:latin typeface="Helvetica" panose="020B0604020202020204" pitchFamily="34" charset="0"/>
                <a:cs typeface="Helvetica" panose="020B0604020202020204" pitchFamily="34" charset="0"/>
              </a:rPr>
              <a:t> and Manufacturing with </a:t>
            </a:r>
            <a:r>
              <a:rPr lang="en-US" sz="1400" dirty="0" err="1">
                <a:solidFill>
                  <a:srgbClr val="002060"/>
                </a:solidFill>
                <a:latin typeface="Helvetica" panose="020B0604020202020204" pitchFamily="34" charset="0"/>
                <a:cs typeface="Helvetica" panose="020B0604020202020204" pitchFamily="34" charset="0"/>
              </a:rPr>
              <a:t>CompositesDevelopment</a:t>
            </a:r>
            <a:r>
              <a:rPr lang="en-US" sz="1400" dirty="0">
                <a:solidFill>
                  <a:srgbClr val="002060"/>
                </a:solidFill>
                <a:latin typeface="Helvetica" panose="020B0604020202020204" pitchFamily="34" charset="0"/>
                <a:cs typeface="Helvetica" panose="020B0604020202020204" pitchFamily="34" charset="0"/>
              </a:rPr>
              <a:t> of Optoelectronic </a:t>
            </a:r>
            <a:r>
              <a:rPr lang="en-US" sz="1400" dirty="0" err="1">
                <a:solidFill>
                  <a:srgbClr val="002060"/>
                </a:solidFill>
                <a:latin typeface="Helvetica" panose="020B0604020202020204" pitchFamily="34" charset="0"/>
                <a:cs typeface="Helvetica" panose="020B0604020202020204" pitchFamily="34" charset="0"/>
              </a:rPr>
              <a:t>MaterialsProduct</a:t>
            </a:r>
            <a:r>
              <a:rPr lang="en-US" sz="1400" dirty="0">
                <a:solidFill>
                  <a:srgbClr val="002060"/>
                </a:solidFill>
                <a:latin typeface="Helvetica" panose="020B0604020202020204" pitchFamily="34" charset="0"/>
                <a:cs typeface="Helvetica" panose="020B0604020202020204" pitchFamily="34" charset="0"/>
              </a:rPr>
              <a:t> Development</a:t>
            </a:r>
            <a:endParaRPr lang="en-GB" sz="1400" dirty="0">
              <a:solidFill>
                <a:srgbClr val="002060"/>
              </a:solidFill>
              <a:latin typeface="Helvetica" panose="020B0604020202020204" pitchFamily="34" charset="0"/>
              <a:cs typeface="Helvetica" panose="020B0604020202020204" pitchFamily="34" charset="0"/>
            </a:endParaRPr>
          </a:p>
        </p:txBody>
      </p:sp>
      <p:pic>
        <p:nvPicPr>
          <p:cNvPr id="13" name="Gráfico 12">
            <a:extLst>
              <a:ext uri="{FF2B5EF4-FFF2-40B4-BE49-F238E27FC236}">
                <a16:creationId xmlns:a16="http://schemas.microsoft.com/office/drawing/2014/main" id="{A44D3D17-4BB2-6DCA-E482-91AAA4C5B28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39595" y="1626025"/>
            <a:ext cx="1738804" cy="634663"/>
          </a:xfrm>
          <a:prstGeom prst="rect">
            <a:avLst/>
          </a:prstGeom>
        </p:spPr>
      </p:pic>
      <p:pic>
        <p:nvPicPr>
          <p:cNvPr id="16" name="Imagen 15">
            <a:extLst>
              <a:ext uri="{FF2B5EF4-FFF2-40B4-BE49-F238E27FC236}">
                <a16:creationId xmlns:a16="http://schemas.microsoft.com/office/drawing/2014/main" id="{810C6A16-520B-91B0-09BC-1F6BFABD285B}"/>
              </a:ext>
            </a:extLst>
          </p:cNvPr>
          <p:cNvPicPr>
            <a:picLocks noChangeAspect="1"/>
          </p:cNvPicPr>
          <p:nvPr/>
        </p:nvPicPr>
        <p:blipFill>
          <a:blip r:embed="rId8"/>
          <a:stretch>
            <a:fillRect/>
          </a:stretch>
        </p:blipFill>
        <p:spPr>
          <a:xfrm>
            <a:off x="9621543" y="4046773"/>
            <a:ext cx="2179192" cy="1225796"/>
          </a:xfrm>
          <a:prstGeom prst="rect">
            <a:avLst/>
          </a:prstGeom>
        </p:spPr>
      </p:pic>
      <p:pic>
        <p:nvPicPr>
          <p:cNvPr id="17" name="Imagen 28" descr="Imagen 28">
            <a:extLst>
              <a:ext uri="{FF2B5EF4-FFF2-40B4-BE49-F238E27FC236}">
                <a16:creationId xmlns:a16="http://schemas.microsoft.com/office/drawing/2014/main" id="{590B31D5-193F-8DD7-A6D8-FE46CEAD7F8C}"/>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880656" y="3526687"/>
            <a:ext cx="1630765" cy="16172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pic>
        <p:nvPicPr>
          <p:cNvPr id="18" name="Imagen 17">
            <a:extLst>
              <a:ext uri="{FF2B5EF4-FFF2-40B4-BE49-F238E27FC236}">
                <a16:creationId xmlns:a16="http://schemas.microsoft.com/office/drawing/2014/main" id="{D5B9C128-1920-7319-6370-79B47AB4B0C8}"/>
              </a:ext>
            </a:extLst>
          </p:cNvPr>
          <p:cNvPicPr>
            <a:picLocks noChangeAspect="1"/>
          </p:cNvPicPr>
          <p:nvPr/>
        </p:nvPicPr>
        <p:blipFill>
          <a:blip r:embed="rId10"/>
          <a:stretch>
            <a:fillRect/>
          </a:stretch>
        </p:blipFill>
        <p:spPr>
          <a:xfrm>
            <a:off x="9764760" y="4956691"/>
            <a:ext cx="2427239" cy="1887415"/>
          </a:xfrm>
          <a:prstGeom prst="rect">
            <a:avLst/>
          </a:prstGeom>
        </p:spPr>
      </p:pic>
      <p:sp>
        <p:nvSpPr>
          <p:cNvPr id="21" name="Rectangle: Top Corners Rounded 13">
            <a:extLst>
              <a:ext uri="{FF2B5EF4-FFF2-40B4-BE49-F238E27FC236}">
                <a16:creationId xmlns:a16="http://schemas.microsoft.com/office/drawing/2014/main" id="{E7ACA1EC-7C21-4A64-8A64-E32A697384CD}"/>
              </a:ext>
            </a:extLst>
          </p:cNvPr>
          <p:cNvSpPr/>
          <p:nvPr/>
        </p:nvSpPr>
        <p:spPr>
          <a:xfrm rot="5400000">
            <a:off x="5836443" y="-3540054"/>
            <a:ext cx="731399" cy="7956811"/>
          </a:xfrm>
          <a:prstGeom prst="round2SameRect">
            <a:avLst/>
          </a:prstGeom>
          <a:solidFill>
            <a:srgbClr val="4EC7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latin typeface="+mj-lt"/>
            </a:endParaRPr>
          </a:p>
        </p:txBody>
      </p:sp>
      <p:sp>
        <p:nvSpPr>
          <p:cNvPr id="23" name="Rectángulo 3">
            <a:extLst>
              <a:ext uri="{FF2B5EF4-FFF2-40B4-BE49-F238E27FC236}">
                <a16:creationId xmlns:a16="http://schemas.microsoft.com/office/drawing/2014/main" id="{364686B1-46FF-4392-8942-5F9AD694FC42}"/>
              </a:ext>
            </a:extLst>
          </p:cNvPr>
          <p:cNvSpPr/>
          <p:nvPr/>
        </p:nvSpPr>
        <p:spPr>
          <a:xfrm>
            <a:off x="2200295" y="74859"/>
            <a:ext cx="7980254" cy="738664"/>
          </a:xfrm>
          <a:prstGeom prst="rect">
            <a:avLst/>
          </a:prstGeom>
        </p:spPr>
        <p:txBody>
          <a:bodyPr wrap="square">
            <a:spAutoFit/>
          </a:bodyPr>
          <a:lstStyle/>
          <a:p>
            <a:r>
              <a:rPr lang="es-ES" sz="2400" b="1" dirty="0" err="1">
                <a:solidFill>
                  <a:srgbClr val="002060"/>
                </a:solidFill>
                <a:latin typeface="+mj-lt"/>
                <a:ea typeface="+mj-ea"/>
                <a:cs typeface="+mj-cs"/>
              </a:rPr>
              <a:t>Desing</a:t>
            </a:r>
            <a:r>
              <a:rPr lang="es-ES" sz="2400" b="1" dirty="0">
                <a:solidFill>
                  <a:srgbClr val="002060"/>
                </a:solidFill>
                <a:latin typeface="+mj-lt"/>
                <a:ea typeface="+mj-ea"/>
                <a:cs typeface="+mj-cs"/>
              </a:rPr>
              <a:t> and </a:t>
            </a:r>
            <a:r>
              <a:rPr lang="es-ES" sz="2400" b="1" dirty="0" err="1">
                <a:solidFill>
                  <a:srgbClr val="002060"/>
                </a:solidFill>
                <a:latin typeface="+mj-lt"/>
                <a:ea typeface="+mj-ea"/>
                <a:cs typeface="+mj-cs"/>
              </a:rPr>
              <a:t>Manufacturing</a:t>
            </a:r>
            <a:r>
              <a:rPr lang="es-ES" sz="2400" b="1" dirty="0">
                <a:solidFill>
                  <a:srgbClr val="002060"/>
                </a:solidFill>
                <a:latin typeface="+mj-lt"/>
                <a:ea typeface="+mj-ea"/>
                <a:cs typeface="+mj-cs"/>
              </a:rPr>
              <a:t> </a:t>
            </a:r>
            <a:r>
              <a:rPr lang="es-ES" sz="2400" b="1" dirty="0" err="1">
                <a:solidFill>
                  <a:srgbClr val="002060"/>
                </a:solidFill>
                <a:latin typeface="+mj-lt"/>
                <a:ea typeface="+mj-ea"/>
                <a:cs typeface="+mj-cs"/>
              </a:rPr>
              <a:t>Institute</a:t>
            </a:r>
            <a:r>
              <a:rPr lang="es-ES" sz="2400" b="1" dirty="0">
                <a:solidFill>
                  <a:srgbClr val="002060"/>
                </a:solidFill>
                <a:latin typeface="+mj-lt"/>
                <a:ea typeface="+mj-ea"/>
                <a:cs typeface="+mj-cs"/>
              </a:rPr>
              <a:t> (IDF)</a:t>
            </a:r>
          </a:p>
          <a:p>
            <a:r>
              <a:rPr lang="es-ES" dirty="0">
                <a:solidFill>
                  <a:srgbClr val="002060"/>
                </a:solidFill>
                <a:latin typeface="+mj-lt"/>
                <a:ea typeface="+mj-ea"/>
                <a:cs typeface="+mj-cs"/>
              </a:rPr>
              <a:t>https://institutoidf.com/</a:t>
            </a:r>
          </a:p>
        </p:txBody>
      </p:sp>
      <p:sp>
        <p:nvSpPr>
          <p:cNvPr id="25" name="Rectángulo 24">
            <a:extLst>
              <a:ext uri="{FF2B5EF4-FFF2-40B4-BE49-F238E27FC236}">
                <a16:creationId xmlns:a16="http://schemas.microsoft.com/office/drawing/2014/main" id="{F67FF361-E99D-406B-BCA2-192A411A79FA}"/>
              </a:ext>
            </a:extLst>
          </p:cNvPr>
          <p:cNvSpPr/>
          <p:nvPr/>
        </p:nvSpPr>
        <p:spPr>
          <a:xfrm>
            <a:off x="2235708" y="833148"/>
            <a:ext cx="7944840" cy="307777"/>
          </a:xfrm>
          <a:prstGeom prst="rect">
            <a:avLst/>
          </a:prstGeom>
        </p:spPr>
        <p:txBody>
          <a:bodyPr wrap="square">
            <a:spAutoFit/>
          </a:bodyPr>
          <a:lstStyle/>
          <a:p>
            <a:r>
              <a:rPr lang="es-ES" sz="1400" b="1" dirty="0">
                <a:solidFill>
                  <a:srgbClr val="0070C0"/>
                </a:solidFill>
                <a:latin typeface="Helvetica" panose="020B0604020202020204" pitchFamily="34" charset="0"/>
                <a:cs typeface="Helvetica" panose="020B0604020202020204" pitchFamily="34" charset="0"/>
              </a:rPr>
              <a:t>Director</a:t>
            </a:r>
            <a:r>
              <a:rPr lang="es-ES" sz="1400" dirty="0">
                <a:solidFill>
                  <a:srgbClr val="0070C0"/>
                </a:solidFill>
                <a:latin typeface="Helvetica" panose="020B0604020202020204" pitchFamily="34" charset="0"/>
                <a:cs typeface="Helvetica" panose="020B0604020202020204" pitchFamily="34" charset="0"/>
              </a:rPr>
              <a:t>: Juan Antonio García-Manrique (</a:t>
            </a:r>
            <a:r>
              <a:rPr lang="es-ES" sz="1400" dirty="0">
                <a:solidFill>
                  <a:srgbClr val="0070C0"/>
                </a:solidFill>
                <a:latin typeface="Helvetica" panose="020B0604020202020204" pitchFamily="34" charset="0"/>
                <a:cs typeface="Helvetica" panose="020B0604020202020204" pitchFamily="34" charset="0"/>
                <a:hlinkClick r:id="rId11"/>
              </a:rPr>
              <a:t>jugarcia@upv.edu.es</a:t>
            </a:r>
            <a:r>
              <a:rPr lang="es-ES" sz="1400" dirty="0">
                <a:solidFill>
                  <a:srgbClr val="0070C0"/>
                </a:solidFill>
                <a:latin typeface="Helvetica" panose="020B0604020202020204" pitchFamily="34" charset="0"/>
                <a:cs typeface="Helvetica" panose="020B0604020202020204" pitchFamily="34" charset="0"/>
              </a:rPr>
              <a:t>)       </a:t>
            </a:r>
            <a:r>
              <a:rPr lang="es-ES" sz="1400" b="1" dirty="0" err="1">
                <a:solidFill>
                  <a:srgbClr val="0070C0"/>
                </a:solidFill>
                <a:latin typeface="Helvetica" panose="020B0604020202020204" pitchFamily="34" charset="0"/>
                <a:cs typeface="Helvetica" panose="020B0604020202020204" pitchFamily="34" charset="0"/>
              </a:rPr>
              <a:t>Contact</a:t>
            </a:r>
            <a:r>
              <a:rPr lang="es-ES" sz="1400" dirty="0">
                <a:solidFill>
                  <a:srgbClr val="0070C0"/>
                </a:solidFill>
                <a:latin typeface="Helvetica" panose="020B0604020202020204" pitchFamily="34" charset="0"/>
                <a:cs typeface="Helvetica" panose="020B0604020202020204" pitchFamily="34" charset="0"/>
              </a:rPr>
              <a:t>: info@institutoidf.com</a:t>
            </a:r>
            <a:r>
              <a:rPr lang="es-ES" sz="1400" u="sng" dirty="0">
                <a:solidFill>
                  <a:srgbClr val="0070C0"/>
                </a:solidFill>
                <a:latin typeface="Helvetica" panose="020B0604020202020204" pitchFamily="34" charset="0"/>
                <a:cs typeface="Helvetica" panose="020B0604020202020204" pitchFamily="34" charset="0"/>
              </a:rPr>
              <a:t>                                   </a:t>
            </a:r>
          </a:p>
        </p:txBody>
      </p:sp>
      <p:pic>
        <p:nvPicPr>
          <p:cNvPr id="26" name="Google Shape;58;p13">
            <a:extLst>
              <a:ext uri="{FF2B5EF4-FFF2-40B4-BE49-F238E27FC236}">
                <a16:creationId xmlns:a16="http://schemas.microsoft.com/office/drawing/2014/main" id="{85E6E666-E708-41BD-BCF9-B8BC75E76B23}"/>
              </a:ext>
            </a:extLst>
          </p:cNvPr>
          <p:cNvPicPr preferRelativeResize="0"/>
          <p:nvPr/>
        </p:nvPicPr>
        <p:blipFill>
          <a:blip r:embed="rId12">
            <a:extLst>
              <a:ext uri="{28A0092B-C50C-407E-A947-70E740481C1C}">
                <a14:useLocalDpi xmlns:a14="http://schemas.microsoft.com/office/drawing/2010/main" val="0"/>
              </a:ext>
            </a:extLst>
          </a:blip>
          <a:srcRect/>
          <a:stretch/>
        </p:blipFill>
        <p:spPr>
          <a:xfrm>
            <a:off x="-59813" y="8104"/>
            <a:ext cx="2283551" cy="825044"/>
          </a:xfrm>
          <a:prstGeom prst="rect">
            <a:avLst/>
          </a:prstGeom>
          <a:noFill/>
          <a:ln>
            <a:noFill/>
          </a:ln>
        </p:spPr>
      </p:pic>
      <p:pic>
        <p:nvPicPr>
          <p:cNvPr id="27" name="Picture 5" descr="A blue and yellow logo&#10;&#10;AI-generated content may be incorrect.">
            <a:extLst>
              <a:ext uri="{FF2B5EF4-FFF2-40B4-BE49-F238E27FC236}">
                <a16:creationId xmlns:a16="http://schemas.microsoft.com/office/drawing/2014/main" id="{342B7A38-DF85-4B97-ABCB-7C935DD3A11A}"/>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0431812" y="72652"/>
            <a:ext cx="1635559" cy="1107996"/>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320374581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Rectángulo 39"/>
          <p:cNvSpPr/>
          <p:nvPr/>
        </p:nvSpPr>
        <p:spPr bwMode="auto">
          <a:xfrm>
            <a:off x="2011451" y="108745"/>
            <a:ext cx="188843" cy="550581"/>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endParaRPr kumimoji="0" lang="es-ES" sz="2000" b="1" i="0" u="none" strike="noStrike" cap="none" normalizeH="0" baseline="0">
              <a:ln>
                <a:noFill/>
              </a:ln>
              <a:solidFill>
                <a:schemeClr val="tx1"/>
              </a:solidFill>
              <a:effectLst/>
              <a:latin typeface="Times New Roman" pitchFamily="18" charset="0"/>
            </a:endParaRPr>
          </a:p>
        </p:txBody>
      </p:sp>
      <p:pic>
        <p:nvPicPr>
          <p:cNvPr id="42" name="Imagen 41">
            <a:extLst>
              <a:ext uri="{FF2B5EF4-FFF2-40B4-BE49-F238E27FC236}">
                <a16:creationId xmlns:a16="http://schemas.microsoft.com/office/drawing/2014/main" id="{66CFB39F-424D-4388-9CE2-22D796CDF4D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4754" y="1295399"/>
            <a:ext cx="6665646" cy="5111187"/>
          </a:xfrm>
          <a:prstGeom prst="rect">
            <a:avLst/>
          </a:prstGeom>
        </p:spPr>
      </p:pic>
      <p:grpSp>
        <p:nvGrpSpPr>
          <p:cNvPr id="43" name="Grupo 42">
            <a:extLst>
              <a:ext uri="{FF2B5EF4-FFF2-40B4-BE49-F238E27FC236}">
                <a16:creationId xmlns:a16="http://schemas.microsoft.com/office/drawing/2014/main" id="{531927A9-FDBC-48C2-BE7A-0C4991A2F116}"/>
              </a:ext>
            </a:extLst>
          </p:cNvPr>
          <p:cNvGrpSpPr/>
          <p:nvPr/>
        </p:nvGrpSpPr>
        <p:grpSpPr>
          <a:xfrm>
            <a:off x="348885" y="1295398"/>
            <a:ext cx="6661515" cy="5111187"/>
            <a:chOff x="819847" y="12651"/>
            <a:chExt cx="3866148" cy="6364707"/>
          </a:xfrm>
        </p:grpSpPr>
        <p:sp>
          <p:nvSpPr>
            <p:cNvPr id="46" name="Rectangle 7">
              <a:extLst>
                <a:ext uri="{FF2B5EF4-FFF2-40B4-BE49-F238E27FC236}">
                  <a16:creationId xmlns:a16="http://schemas.microsoft.com/office/drawing/2014/main" id="{85954752-012E-4259-B93F-91B9B90B4EC0}"/>
                </a:ext>
              </a:extLst>
            </p:cNvPr>
            <p:cNvSpPr/>
            <p:nvPr/>
          </p:nvSpPr>
          <p:spPr>
            <a:xfrm>
              <a:off x="819847" y="12651"/>
              <a:ext cx="3866148" cy="6364707"/>
            </a:xfrm>
            <a:prstGeom prst="rect">
              <a:avLst/>
            </a:prstGeom>
            <a:solidFill>
              <a:srgbClr val="4EC7E7">
                <a:alpha val="6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pic>
          <p:nvPicPr>
            <p:cNvPr id="45" name="Imagen 44">
              <a:extLst>
                <a:ext uri="{FF2B5EF4-FFF2-40B4-BE49-F238E27FC236}">
                  <a16:creationId xmlns:a16="http://schemas.microsoft.com/office/drawing/2014/main" id="{13868768-DB7F-40FB-A998-90A86D3E26EC}"/>
                </a:ext>
              </a:extLst>
            </p:cNvPr>
            <p:cNvPicPr>
              <a:picLocks noChangeAspect="1"/>
            </p:cNvPicPr>
            <p:nvPr/>
          </p:nvPicPr>
          <p:blipFill>
            <a:blip r:embed="rId3"/>
            <a:stretch>
              <a:fillRect/>
            </a:stretch>
          </p:blipFill>
          <p:spPr>
            <a:xfrm>
              <a:off x="2362192" y="164494"/>
              <a:ext cx="633331" cy="633331"/>
            </a:xfrm>
            <a:prstGeom prst="rect">
              <a:avLst/>
            </a:prstGeom>
          </p:spPr>
        </p:pic>
      </p:grpSp>
      <p:sp>
        <p:nvSpPr>
          <p:cNvPr id="24" name="Rectángulo 23">
            <a:extLst>
              <a:ext uri="{FF2B5EF4-FFF2-40B4-BE49-F238E27FC236}">
                <a16:creationId xmlns:a16="http://schemas.microsoft.com/office/drawing/2014/main" id="{E7D64370-D614-46C9-BD77-677FB8226568}"/>
              </a:ext>
            </a:extLst>
          </p:cNvPr>
          <p:cNvSpPr/>
          <p:nvPr/>
        </p:nvSpPr>
        <p:spPr>
          <a:xfrm>
            <a:off x="402326" y="2128492"/>
            <a:ext cx="6608074" cy="3416320"/>
          </a:xfrm>
          <a:prstGeom prst="rect">
            <a:avLst/>
          </a:prstGeom>
          <a:noFill/>
        </p:spPr>
        <p:txBody>
          <a:bodyPr wrap="square">
            <a:spAutoFit/>
          </a:bodyPr>
          <a:lstStyle/>
          <a:p>
            <a:r>
              <a:rPr lang="en-GB" sz="1400" b="1" dirty="0">
                <a:solidFill>
                  <a:srgbClr val="002060"/>
                </a:solidFill>
                <a:latin typeface="Helvetica" panose="020B0604020202020204" pitchFamily="34" charset="0"/>
                <a:cs typeface="Helvetica" panose="020B0604020202020204" pitchFamily="34" charset="0"/>
              </a:rPr>
              <a:t>RESEARCH LINES/CAPABILITIES/FACILITIES</a:t>
            </a:r>
          </a:p>
          <a:p>
            <a:endParaRPr lang="en-GB" sz="1400" b="1" dirty="0">
              <a:solidFill>
                <a:srgbClr val="002060"/>
              </a:solidFill>
              <a:latin typeface="Helvetica" panose="020B0604020202020204" pitchFamily="34" charset="0"/>
              <a:cs typeface="Helvetica" panose="020B0604020202020204" pitchFamily="34" charset="0"/>
            </a:endParaRPr>
          </a:p>
          <a:p>
            <a:pPr marL="742950" lvl="1" indent="-285750">
              <a:spcBef>
                <a:spcPts val="600"/>
              </a:spcBef>
              <a:buFont typeface="Arial" panose="020B0604020202020204" pitchFamily="34" charset="0"/>
              <a:buChar char="•"/>
            </a:pPr>
            <a:r>
              <a:rPr lang="en-US" sz="1400" b="1" dirty="0">
                <a:solidFill>
                  <a:srgbClr val="002060"/>
                </a:solidFill>
                <a:latin typeface="Helvetica" panose="020B0604020202020204" pitchFamily="34" charset="0"/>
                <a:cs typeface="Helvetica" panose="020B0604020202020204" pitchFamily="34" charset="0"/>
              </a:rPr>
              <a:t>Assessment and Environmental Monitoring of Marine and Coastal Ecosystems</a:t>
            </a:r>
          </a:p>
          <a:p>
            <a:pPr marL="742950" lvl="1" indent="-285750">
              <a:spcBef>
                <a:spcPts val="600"/>
              </a:spcBef>
              <a:buFont typeface="Arial" panose="020B0604020202020204" pitchFamily="34" charset="0"/>
              <a:buChar char="•"/>
            </a:pPr>
            <a:r>
              <a:rPr lang="en-GB" sz="1400" b="1" dirty="0">
                <a:solidFill>
                  <a:srgbClr val="002060"/>
                </a:solidFill>
                <a:latin typeface="Helvetica" panose="020B0604020202020204" pitchFamily="34" charset="0"/>
                <a:cs typeface="Helvetica" panose="020B0604020202020204" pitchFamily="34" charset="0"/>
              </a:rPr>
              <a:t>Analysis of the effects of Climate Change on the Coast Underwater Acoustics</a:t>
            </a:r>
          </a:p>
          <a:p>
            <a:pPr marL="742950" lvl="1" indent="-285750">
              <a:spcBef>
                <a:spcPts val="600"/>
              </a:spcBef>
              <a:buFont typeface="Arial" panose="020B0604020202020204" pitchFamily="34" charset="0"/>
              <a:buChar char="•"/>
            </a:pPr>
            <a:r>
              <a:rPr lang="en-GB" sz="1400" b="1" dirty="0">
                <a:solidFill>
                  <a:srgbClr val="002060"/>
                </a:solidFill>
                <a:latin typeface="Helvetica" panose="020B0604020202020204" pitchFamily="34" charset="0"/>
                <a:cs typeface="Helvetica" panose="020B0604020202020204" pitchFamily="34" charset="0"/>
              </a:rPr>
              <a:t>Technology, sensors and detectors for marine environment</a:t>
            </a:r>
          </a:p>
          <a:p>
            <a:endParaRPr lang="en-GB" sz="1400" b="1" dirty="0">
              <a:solidFill>
                <a:srgbClr val="002060"/>
              </a:solidFill>
              <a:latin typeface="Helvetica" panose="020B0604020202020204" pitchFamily="34" charset="0"/>
              <a:cs typeface="Helvetica" panose="020B0604020202020204" pitchFamily="34" charset="0"/>
            </a:endParaRPr>
          </a:p>
          <a:p>
            <a:endParaRPr lang="en-GB" sz="1400" b="1" dirty="0">
              <a:solidFill>
                <a:srgbClr val="002060"/>
              </a:solidFill>
              <a:latin typeface="Helvetica" panose="020B0604020202020204" pitchFamily="34" charset="0"/>
              <a:cs typeface="Helvetica" panose="020B0604020202020204" pitchFamily="34" charset="0"/>
            </a:endParaRPr>
          </a:p>
          <a:p>
            <a:r>
              <a:rPr lang="en-GB" sz="1400" b="1" dirty="0">
                <a:solidFill>
                  <a:srgbClr val="002060"/>
                </a:solidFill>
                <a:latin typeface="Helvetica" panose="020B0604020202020204" pitchFamily="34" charset="0"/>
                <a:cs typeface="Helvetica" panose="020B0604020202020204" pitchFamily="34" charset="0"/>
              </a:rPr>
              <a:t>MASTER-PHD PROGRAMS</a:t>
            </a:r>
          </a:p>
          <a:p>
            <a:endParaRPr lang="en-GB" sz="1400" b="1" dirty="0">
              <a:solidFill>
                <a:srgbClr val="002060"/>
              </a:solidFill>
              <a:latin typeface="Helvetica" panose="020B0604020202020204" pitchFamily="34" charset="0"/>
              <a:cs typeface="Helvetica" panose="020B0604020202020204" pitchFamily="34" charset="0"/>
            </a:endParaRPr>
          </a:p>
          <a:p>
            <a:pPr marL="742950" lvl="1" indent="-285750">
              <a:buFont typeface="Arial" panose="020B0604020202020204" pitchFamily="34" charset="0"/>
              <a:buChar char="•"/>
            </a:pPr>
            <a:r>
              <a:rPr lang="en-GB" sz="1400" b="1" dirty="0">
                <a:solidFill>
                  <a:srgbClr val="002060"/>
                </a:solidFill>
                <a:latin typeface="Helvetica" panose="020B0604020202020204" pitchFamily="34" charset="0"/>
                <a:cs typeface="Helvetica" panose="020B0604020202020204" pitchFamily="34" charset="0"/>
              </a:rPr>
              <a:t>Master in </a:t>
            </a:r>
            <a:r>
              <a:rPr lang="en-US" sz="1400" b="1" dirty="0">
                <a:solidFill>
                  <a:srgbClr val="002060"/>
                </a:solidFill>
                <a:latin typeface="Helvetica" panose="020B0604020202020204" pitchFamily="34" charset="0"/>
                <a:cs typeface="Helvetica" panose="020B0604020202020204" pitchFamily="34" charset="0"/>
              </a:rPr>
              <a:t>Assessment and Environmental Monitoring of </a:t>
            </a:r>
            <a:r>
              <a:rPr lang="en-GB" sz="1400" b="1" dirty="0">
                <a:solidFill>
                  <a:srgbClr val="002060"/>
                </a:solidFill>
                <a:latin typeface="Helvetica" panose="020B0604020202020204" pitchFamily="34" charset="0"/>
                <a:cs typeface="Helvetica" panose="020B0604020202020204" pitchFamily="34" charset="0"/>
              </a:rPr>
              <a:t>Coastal and Marine Ecosystems</a:t>
            </a:r>
          </a:p>
          <a:p>
            <a:pPr marL="742950" lvl="1" indent="-285750">
              <a:buFont typeface="Arial" panose="020B0604020202020204" pitchFamily="34" charset="0"/>
              <a:buChar char="•"/>
            </a:pPr>
            <a:r>
              <a:rPr lang="en-GB" sz="1400" b="1" dirty="0">
                <a:solidFill>
                  <a:srgbClr val="002060"/>
                </a:solidFill>
                <a:latin typeface="Helvetica" panose="020B0604020202020204" pitchFamily="34" charset="0"/>
                <a:cs typeface="Helvetica" panose="020B0604020202020204" pitchFamily="34" charset="0"/>
              </a:rPr>
              <a:t>Doctorate program on Coastal and Marine Science and Technology</a:t>
            </a:r>
          </a:p>
        </p:txBody>
      </p:sp>
      <p:pic>
        <p:nvPicPr>
          <p:cNvPr id="7" name="Imagen 6">
            <a:extLst>
              <a:ext uri="{FF2B5EF4-FFF2-40B4-BE49-F238E27FC236}">
                <a16:creationId xmlns:a16="http://schemas.microsoft.com/office/drawing/2014/main" id="{9287D1E4-905F-F261-70BA-CF06D0DCB837}"/>
              </a:ext>
            </a:extLst>
          </p:cNvPr>
          <p:cNvPicPr>
            <a:picLocks noChangeAspect="1"/>
          </p:cNvPicPr>
          <p:nvPr/>
        </p:nvPicPr>
        <p:blipFill>
          <a:blip r:embed="rId4"/>
          <a:stretch>
            <a:fillRect/>
          </a:stretch>
        </p:blipFill>
        <p:spPr>
          <a:xfrm>
            <a:off x="9443641" y="1371756"/>
            <a:ext cx="1442048" cy="523221"/>
          </a:xfrm>
          <a:prstGeom prst="rect">
            <a:avLst/>
          </a:prstGeom>
        </p:spPr>
      </p:pic>
      <p:pic>
        <p:nvPicPr>
          <p:cNvPr id="1026" name="Picture 2" descr="IGIC"/>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315960" y="5969240"/>
            <a:ext cx="2569729" cy="616735"/>
          </a:xfrm>
          <a:prstGeom prst="rect">
            <a:avLst/>
          </a:prstGeom>
          <a:noFill/>
          <a:extLst>
            <a:ext uri="{909E8E84-426E-40DD-AFC4-6F175D3DCCD1}">
              <a14:hiddenFill xmlns:a14="http://schemas.microsoft.com/office/drawing/2010/main">
                <a:solidFill>
                  <a:srgbClr val="FFFFFF"/>
                </a:solidFill>
              </a14:hiddenFill>
            </a:ext>
          </a:extLst>
        </p:spPr>
      </p:pic>
      <p:pic>
        <p:nvPicPr>
          <p:cNvPr id="5" name="Imagen 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371080" y="1367092"/>
            <a:ext cx="2036066" cy="2036066"/>
          </a:xfrm>
          <a:prstGeom prst="rect">
            <a:avLst/>
          </a:prstGeom>
        </p:spPr>
      </p:pic>
      <p:pic>
        <p:nvPicPr>
          <p:cNvPr id="8" name="Imagen 7"/>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536342" y="1381191"/>
            <a:ext cx="2027674" cy="2027674"/>
          </a:xfrm>
          <a:prstGeom prst="rect">
            <a:avLst/>
          </a:prstGeom>
        </p:spPr>
      </p:pic>
      <p:pic>
        <p:nvPicPr>
          <p:cNvPr id="10" name="Imagen 9"/>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371080" y="3488378"/>
            <a:ext cx="4192936" cy="2349490"/>
          </a:xfrm>
          <a:prstGeom prst="rect">
            <a:avLst/>
          </a:prstGeom>
        </p:spPr>
      </p:pic>
      <p:sp>
        <p:nvSpPr>
          <p:cNvPr id="17" name="Rectangle: Top Corners Rounded 13">
            <a:extLst>
              <a:ext uri="{FF2B5EF4-FFF2-40B4-BE49-F238E27FC236}">
                <a16:creationId xmlns:a16="http://schemas.microsoft.com/office/drawing/2014/main" id="{DD8DE56C-C546-4344-8C68-88593B3C33C1}"/>
              </a:ext>
            </a:extLst>
          </p:cNvPr>
          <p:cNvSpPr/>
          <p:nvPr/>
        </p:nvSpPr>
        <p:spPr>
          <a:xfrm rot="5400000">
            <a:off x="5836443" y="-3540054"/>
            <a:ext cx="731399" cy="7956811"/>
          </a:xfrm>
          <a:prstGeom prst="round2SameRect">
            <a:avLst/>
          </a:prstGeom>
          <a:solidFill>
            <a:srgbClr val="4EC7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latin typeface="+mj-lt"/>
            </a:endParaRPr>
          </a:p>
        </p:txBody>
      </p:sp>
      <p:sp>
        <p:nvSpPr>
          <p:cNvPr id="18" name="Rectángulo 3">
            <a:extLst>
              <a:ext uri="{FF2B5EF4-FFF2-40B4-BE49-F238E27FC236}">
                <a16:creationId xmlns:a16="http://schemas.microsoft.com/office/drawing/2014/main" id="{FA928ECD-F7EB-4687-8E90-2DB723DACF2C}"/>
              </a:ext>
            </a:extLst>
          </p:cNvPr>
          <p:cNvSpPr/>
          <p:nvPr/>
        </p:nvSpPr>
        <p:spPr>
          <a:xfrm>
            <a:off x="2200295" y="74859"/>
            <a:ext cx="7980254" cy="738664"/>
          </a:xfrm>
          <a:prstGeom prst="rect">
            <a:avLst/>
          </a:prstGeom>
        </p:spPr>
        <p:txBody>
          <a:bodyPr wrap="square">
            <a:spAutoFit/>
          </a:bodyPr>
          <a:lstStyle/>
          <a:p>
            <a:r>
              <a:rPr lang="es-ES" sz="2400" b="1" dirty="0" err="1">
                <a:solidFill>
                  <a:srgbClr val="002060"/>
                </a:solidFill>
                <a:latin typeface="+mj-lt"/>
                <a:ea typeface="+mj-ea"/>
                <a:cs typeface="+mj-cs"/>
              </a:rPr>
              <a:t>Institute</a:t>
            </a:r>
            <a:r>
              <a:rPr lang="es-ES" sz="2400" b="1" dirty="0">
                <a:solidFill>
                  <a:srgbClr val="002060"/>
                </a:solidFill>
                <a:latin typeface="+mj-lt"/>
                <a:ea typeface="+mj-ea"/>
                <a:cs typeface="+mj-cs"/>
              </a:rPr>
              <a:t> </a:t>
            </a:r>
            <a:r>
              <a:rPr lang="es-ES" sz="2400" b="1" dirty="0" err="1">
                <a:solidFill>
                  <a:srgbClr val="002060"/>
                </a:solidFill>
                <a:latin typeface="+mj-lt"/>
                <a:ea typeface="+mj-ea"/>
                <a:cs typeface="+mj-cs"/>
              </a:rPr>
              <a:t>for</a:t>
            </a:r>
            <a:r>
              <a:rPr lang="es-ES" sz="2400" b="1" dirty="0">
                <a:solidFill>
                  <a:srgbClr val="002060"/>
                </a:solidFill>
                <a:latin typeface="+mj-lt"/>
                <a:ea typeface="+mj-ea"/>
                <a:cs typeface="+mj-cs"/>
              </a:rPr>
              <a:t> </a:t>
            </a:r>
            <a:r>
              <a:rPr lang="es-ES" sz="2400" b="1" dirty="0" err="1">
                <a:solidFill>
                  <a:srgbClr val="002060"/>
                </a:solidFill>
                <a:latin typeface="+mj-lt"/>
                <a:ea typeface="+mj-ea"/>
                <a:cs typeface="+mj-cs"/>
              </a:rPr>
              <a:t>Integrated</a:t>
            </a:r>
            <a:r>
              <a:rPr lang="es-ES" sz="2400" b="1" dirty="0">
                <a:solidFill>
                  <a:srgbClr val="002060"/>
                </a:solidFill>
                <a:latin typeface="+mj-lt"/>
                <a:ea typeface="+mj-ea"/>
                <a:cs typeface="+mj-cs"/>
              </a:rPr>
              <a:t> Management </a:t>
            </a:r>
            <a:r>
              <a:rPr lang="es-ES" sz="2400" b="1" dirty="0" err="1">
                <a:solidFill>
                  <a:srgbClr val="002060"/>
                </a:solidFill>
                <a:latin typeface="+mj-lt"/>
                <a:ea typeface="+mj-ea"/>
                <a:cs typeface="+mj-cs"/>
              </a:rPr>
              <a:t>of</a:t>
            </a:r>
            <a:r>
              <a:rPr lang="es-ES" sz="2400" b="1" dirty="0">
                <a:solidFill>
                  <a:srgbClr val="002060"/>
                </a:solidFill>
                <a:latin typeface="+mj-lt"/>
                <a:ea typeface="+mj-ea"/>
                <a:cs typeface="+mj-cs"/>
              </a:rPr>
              <a:t> </a:t>
            </a:r>
            <a:r>
              <a:rPr lang="es-ES" sz="2400" b="1" dirty="0" err="1">
                <a:solidFill>
                  <a:srgbClr val="002060"/>
                </a:solidFill>
                <a:latin typeface="+mj-lt"/>
                <a:ea typeface="+mj-ea"/>
                <a:cs typeface="+mj-cs"/>
              </a:rPr>
              <a:t>Coastal</a:t>
            </a:r>
            <a:r>
              <a:rPr lang="es-ES" sz="2400" b="1" dirty="0">
                <a:solidFill>
                  <a:srgbClr val="002060"/>
                </a:solidFill>
                <a:latin typeface="+mj-lt"/>
                <a:ea typeface="+mj-ea"/>
                <a:cs typeface="+mj-cs"/>
              </a:rPr>
              <a:t> </a:t>
            </a:r>
            <a:r>
              <a:rPr lang="es-ES" sz="2400" b="1" dirty="0" err="1">
                <a:solidFill>
                  <a:srgbClr val="002060"/>
                </a:solidFill>
                <a:latin typeface="+mj-lt"/>
                <a:ea typeface="+mj-ea"/>
                <a:cs typeface="+mj-cs"/>
              </a:rPr>
              <a:t>Areas</a:t>
            </a:r>
            <a:r>
              <a:rPr lang="es-ES" sz="2400" b="1" dirty="0">
                <a:solidFill>
                  <a:srgbClr val="002060"/>
                </a:solidFill>
                <a:latin typeface="+mj-lt"/>
                <a:ea typeface="+mj-ea"/>
                <a:cs typeface="+mj-cs"/>
              </a:rPr>
              <a:t> </a:t>
            </a:r>
            <a:r>
              <a:rPr lang="es-ES" sz="2400" b="1" dirty="0">
                <a:solidFill>
                  <a:srgbClr val="002060"/>
                </a:solidFill>
              </a:rPr>
              <a:t>(IGIC)</a:t>
            </a:r>
            <a:endParaRPr lang="es-ES" sz="2400" b="1" dirty="0">
              <a:solidFill>
                <a:srgbClr val="002060"/>
              </a:solidFill>
              <a:latin typeface="+mj-lt"/>
              <a:ea typeface="+mj-ea"/>
              <a:cs typeface="+mj-cs"/>
            </a:endParaRPr>
          </a:p>
          <a:p>
            <a:r>
              <a:rPr lang="es-ES" dirty="0">
                <a:solidFill>
                  <a:srgbClr val="002060"/>
                </a:solidFill>
                <a:latin typeface="+mj-lt"/>
                <a:ea typeface="+mj-ea"/>
                <a:cs typeface="+mj-cs"/>
              </a:rPr>
              <a:t>https://igic.webs.upv.es/ </a:t>
            </a:r>
          </a:p>
        </p:txBody>
      </p:sp>
      <p:sp>
        <p:nvSpPr>
          <p:cNvPr id="19" name="Rectángulo 18">
            <a:extLst>
              <a:ext uri="{FF2B5EF4-FFF2-40B4-BE49-F238E27FC236}">
                <a16:creationId xmlns:a16="http://schemas.microsoft.com/office/drawing/2014/main" id="{71ABABBD-35B1-4F18-BA4F-43FFB2308730}"/>
              </a:ext>
            </a:extLst>
          </p:cNvPr>
          <p:cNvSpPr/>
          <p:nvPr/>
        </p:nvSpPr>
        <p:spPr>
          <a:xfrm>
            <a:off x="2235708" y="833148"/>
            <a:ext cx="7944840" cy="307777"/>
          </a:xfrm>
          <a:prstGeom prst="rect">
            <a:avLst/>
          </a:prstGeom>
        </p:spPr>
        <p:txBody>
          <a:bodyPr wrap="square">
            <a:spAutoFit/>
          </a:bodyPr>
          <a:lstStyle/>
          <a:p>
            <a:r>
              <a:rPr lang="es-ES" sz="1400" b="1" dirty="0">
                <a:solidFill>
                  <a:srgbClr val="0070C0"/>
                </a:solidFill>
                <a:latin typeface="Helvetica" panose="020B0604020202020204" pitchFamily="34" charset="0"/>
                <a:cs typeface="Helvetica" panose="020B0604020202020204" pitchFamily="34" charset="0"/>
              </a:rPr>
              <a:t>Director</a:t>
            </a:r>
            <a:r>
              <a:rPr lang="es-ES" sz="1400" dirty="0">
                <a:solidFill>
                  <a:srgbClr val="0070C0"/>
                </a:solidFill>
                <a:latin typeface="Helvetica" panose="020B0604020202020204" pitchFamily="34" charset="0"/>
                <a:cs typeface="Helvetica" panose="020B0604020202020204" pitchFamily="34" charset="0"/>
              </a:rPr>
              <a:t>: </a:t>
            </a:r>
            <a:r>
              <a:rPr lang="es-ES" sz="1400" dirty="0" err="1">
                <a:solidFill>
                  <a:srgbClr val="0070C0"/>
                </a:solidFill>
                <a:latin typeface="Helvetica" panose="020B0604020202020204" pitchFamily="34" charset="0"/>
                <a:cs typeface="Helvetica" panose="020B0604020202020204" pitchFamily="34" charset="0"/>
              </a:rPr>
              <a:t>Victor</a:t>
            </a:r>
            <a:r>
              <a:rPr lang="es-ES" sz="1400" dirty="0">
                <a:solidFill>
                  <a:srgbClr val="0070C0"/>
                </a:solidFill>
                <a:latin typeface="Helvetica" panose="020B0604020202020204" pitchFamily="34" charset="0"/>
                <a:cs typeface="Helvetica" panose="020B0604020202020204" pitchFamily="34" charset="0"/>
              </a:rPr>
              <a:t> Sánchez Morcillo                                                                     </a:t>
            </a:r>
            <a:r>
              <a:rPr lang="es-ES" sz="1400" b="1" dirty="0" err="1">
                <a:solidFill>
                  <a:srgbClr val="0070C0"/>
                </a:solidFill>
                <a:latin typeface="Helvetica" panose="020B0604020202020204" pitchFamily="34" charset="0"/>
                <a:cs typeface="Helvetica" panose="020B0604020202020204" pitchFamily="34" charset="0"/>
              </a:rPr>
              <a:t>Contact</a:t>
            </a:r>
            <a:r>
              <a:rPr lang="es-ES" sz="1400" dirty="0">
                <a:solidFill>
                  <a:srgbClr val="0070C0"/>
                </a:solidFill>
                <a:latin typeface="Helvetica" panose="020B0604020202020204" pitchFamily="34" charset="0"/>
                <a:cs typeface="Helvetica" panose="020B0604020202020204" pitchFamily="34" charset="0"/>
              </a:rPr>
              <a:t>: igic@upv.es </a:t>
            </a:r>
          </a:p>
        </p:txBody>
      </p:sp>
      <p:pic>
        <p:nvPicPr>
          <p:cNvPr id="21" name="Google Shape;58;p13">
            <a:extLst>
              <a:ext uri="{FF2B5EF4-FFF2-40B4-BE49-F238E27FC236}">
                <a16:creationId xmlns:a16="http://schemas.microsoft.com/office/drawing/2014/main" id="{5E5045CF-D554-4B76-90EA-812A3B922D39}"/>
              </a:ext>
            </a:extLst>
          </p:cNvPr>
          <p:cNvPicPr preferRelativeResize="0"/>
          <p:nvPr/>
        </p:nvPicPr>
        <p:blipFill>
          <a:blip r:embed="rId9">
            <a:extLst>
              <a:ext uri="{28A0092B-C50C-407E-A947-70E740481C1C}">
                <a14:useLocalDpi xmlns:a14="http://schemas.microsoft.com/office/drawing/2010/main" val="0"/>
              </a:ext>
            </a:extLst>
          </a:blip>
          <a:srcRect/>
          <a:stretch/>
        </p:blipFill>
        <p:spPr>
          <a:xfrm>
            <a:off x="-59813" y="8104"/>
            <a:ext cx="2283551" cy="825044"/>
          </a:xfrm>
          <a:prstGeom prst="rect">
            <a:avLst/>
          </a:prstGeom>
          <a:noFill/>
          <a:ln>
            <a:noFill/>
          </a:ln>
        </p:spPr>
      </p:pic>
      <p:pic>
        <p:nvPicPr>
          <p:cNvPr id="23" name="Picture 5" descr="A blue and yellow logo&#10;&#10;AI-generated content may be incorrect.">
            <a:extLst>
              <a:ext uri="{FF2B5EF4-FFF2-40B4-BE49-F238E27FC236}">
                <a16:creationId xmlns:a16="http://schemas.microsoft.com/office/drawing/2014/main" id="{94CDA7F4-3227-4E74-93B3-572A00D6F7F0}"/>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0431812" y="72652"/>
            <a:ext cx="1635559" cy="1107996"/>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33458323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420005" y="2242055"/>
            <a:ext cx="3494424" cy="258250"/>
          </a:xfrm>
          <a:custGeom>
            <a:avLst/>
            <a:gdLst/>
            <a:ahLst/>
            <a:cxnLst/>
            <a:rect l="l" t="t" r="r" b="b"/>
            <a:pathLst>
              <a:path w="5241636" h="387375">
                <a:moveTo>
                  <a:pt x="0" y="0"/>
                </a:moveTo>
                <a:lnTo>
                  <a:pt x="5241636" y="0"/>
                </a:lnTo>
                <a:lnTo>
                  <a:pt x="5241636" y="387375"/>
                </a:lnTo>
                <a:lnTo>
                  <a:pt x="0" y="387375"/>
                </a:lnTo>
                <a:lnTo>
                  <a:pt x="0" y="0"/>
                </a:lnTo>
                <a:close/>
              </a:path>
            </a:pathLst>
          </a:custGeom>
          <a:blipFill>
            <a:blip r:embed="rId2">
              <a:extLst>
                <a:ext uri="{96DAC541-7B7A-43D3-8B79-37D633B846F1}">
                  <asvg:svgBlip xmlns:asvg="http://schemas.microsoft.com/office/drawing/2016/SVG/main" r:embed="rId3"/>
                </a:ext>
              </a:extLst>
            </a:blip>
            <a:stretch>
              <a:fillRect l="-171" t="-308623" r="-7088" b="-1042730"/>
            </a:stretch>
          </a:blipFill>
        </p:spPr>
        <p:txBody>
          <a:bodyPr/>
          <a:lstStyle/>
          <a:p>
            <a:pPr defTabSz="609630"/>
            <a:endParaRPr lang="es-ES" sz="1200">
              <a:solidFill>
                <a:prstClr val="black"/>
              </a:solidFill>
              <a:latin typeface="Calibri"/>
            </a:endParaRPr>
          </a:p>
        </p:txBody>
      </p:sp>
      <p:sp>
        <p:nvSpPr>
          <p:cNvPr id="4" name="Freeform 4"/>
          <p:cNvSpPr/>
          <p:nvPr/>
        </p:nvSpPr>
        <p:spPr>
          <a:xfrm>
            <a:off x="457668" y="6117814"/>
            <a:ext cx="1258700" cy="404030"/>
          </a:xfrm>
          <a:custGeom>
            <a:avLst/>
            <a:gdLst/>
            <a:ahLst/>
            <a:cxnLst/>
            <a:rect l="l" t="t" r="r" b="b"/>
            <a:pathLst>
              <a:path w="3449466" h="1212089">
                <a:moveTo>
                  <a:pt x="0" y="0"/>
                </a:moveTo>
                <a:lnTo>
                  <a:pt x="3449467" y="0"/>
                </a:lnTo>
                <a:lnTo>
                  <a:pt x="3449467" y="1212089"/>
                </a:lnTo>
                <a:lnTo>
                  <a:pt x="0" y="1212089"/>
                </a:lnTo>
                <a:lnTo>
                  <a:pt x="0" y="0"/>
                </a:lnTo>
                <a:close/>
              </a:path>
            </a:pathLst>
          </a:custGeom>
          <a:blipFill>
            <a:blip r:embed="rId4"/>
            <a:stretch>
              <a:fillRect/>
            </a:stretch>
          </a:blipFill>
        </p:spPr>
        <p:txBody>
          <a:bodyPr/>
          <a:lstStyle/>
          <a:p>
            <a:pPr defTabSz="609630"/>
            <a:endParaRPr lang="es-ES" sz="1200">
              <a:solidFill>
                <a:prstClr val="black"/>
              </a:solidFill>
              <a:latin typeface="Calibri"/>
            </a:endParaRPr>
          </a:p>
        </p:txBody>
      </p:sp>
      <p:sp>
        <p:nvSpPr>
          <p:cNvPr id="5" name="Freeform 5"/>
          <p:cNvSpPr/>
          <p:nvPr/>
        </p:nvSpPr>
        <p:spPr>
          <a:xfrm>
            <a:off x="324834" y="333362"/>
            <a:ext cx="3976970" cy="695970"/>
          </a:xfrm>
          <a:custGeom>
            <a:avLst/>
            <a:gdLst/>
            <a:ahLst/>
            <a:cxnLst/>
            <a:rect l="l" t="t" r="r" b="b"/>
            <a:pathLst>
              <a:path w="5965455" h="1043955">
                <a:moveTo>
                  <a:pt x="0" y="0"/>
                </a:moveTo>
                <a:lnTo>
                  <a:pt x="5965455" y="0"/>
                </a:lnTo>
                <a:lnTo>
                  <a:pt x="5965455" y="1043955"/>
                </a:lnTo>
                <a:lnTo>
                  <a:pt x="0" y="1043955"/>
                </a:lnTo>
                <a:lnTo>
                  <a:pt x="0" y="0"/>
                </a:lnTo>
                <a:close/>
              </a:path>
            </a:pathLst>
          </a:custGeom>
          <a:blipFill>
            <a:blip r:embed="rId5"/>
            <a:stretch>
              <a:fillRect/>
            </a:stretch>
          </a:blipFill>
        </p:spPr>
        <p:txBody>
          <a:bodyPr/>
          <a:lstStyle/>
          <a:p>
            <a:pPr defTabSz="609630"/>
            <a:endParaRPr lang="es-ES" sz="1200">
              <a:solidFill>
                <a:prstClr val="black"/>
              </a:solidFill>
              <a:latin typeface="Calibri"/>
            </a:endParaRPr>
          </a:p>
        </p:txBody>
      </p:sp>
      <p:sp>
        <p:nvSpPr>
          <p:cNvPr id="6" name="Freeform 6"/>
          <p:cNvSpPr/>
          <p:nvPr/>
        </p:nvSpPr>
        <p:spPr>
          <a:xfrm>
            <a:off x="6502401" y="0"/>
            <a:ext cx="5732629" cy="2741634"/>
          </a:xfrm>
          <a:custGeom>
            <a:avLst/>
            <a:gdLst/>
            <a:ahLst/>
            <a:cxnLst/>
            <a:rect l="l" t="t" r="r" b="b"/>
            <a:pathLst>
              <a:path w="7731587" h="4112451">
                <a:moveTo>
                  <a:pt x="0" y="0"/>
                </a:moveTo>
                <a:lnTo>
                  <a:pt x="7731587" y="0"/>
                </a:lnTo>
                <a:lnTo>
                  <a:pt x="7731587" y="4112451"/>
                </a:lnTo>
                <a:lnTo>
                  <a:pt x="0" y="4112451"/>
                </a:lnTo>
                <a:lnTo>
                  <a:pt x="0" y="0"/>
                </a:lnTo>
                <a:close/>
              </a:path>
            </a:pathLst>
          </a:custGeom>
          <a:blipFill>
            <a:blip r:embed="rId6"/>
            <a:stretch>
              <a:fillRect t="-5774" b="-5774"/>
            </a:stretch>
          </a:blipFill>
        </p:spPr>
        <p:txBody>
          <a:bodyPr/>
          <a:lstStyle/>
          <a:p>
            <a:pPr defTabSz="609630"/>
            <a:endParaRPr lang="es-ES" sz="1200">
              <a:solidFill>
                <a:prstClr val="black"/>
              </a:solidFill>
              <a:latin typeface="Calibri"/>
            </a:endParaRPr>
          </a:p>
        </p:txBody>
      </p:sp>
      <p:grpSp>
        <p:nvGrpSpPr>
          <p:cNvPr id="7" name="Group 7"/>
          <p:cNvGrpSpPr/>
          <p:nvPr/>
        </p:nvGrpSpPr>
        <p:grpSpPr>
          <a:xfrm>
            <a:off x="10903594" y="0"/>
            <a:ext cx="1387943" cy="2765321"/>
            <a:chOff x="0" y="0"/>
            <a:chExt cx="2775885" cy="5530642"/>
          </a:xfrm>
        </p:grpSpPr>
        <p:sp>
          <p:nvSpPr>
            <p:cNvPr id="8" name="Freeform 8"/>
            <p:cNvSpPr/>
            <p:nvPr/>
          </p:nvSpPr>
          <p:spPr>
            <a:xfrm flipH="1">
              <a:off x="0" y="0"/>
              <a:ext cx="2775885" cy="2765321"/>
            </a:xfrm>
            <a:custGeom>
              <a:avLst/>
              <a:gdLst/>
              <a:ahLst/>
              <a:cxnLst/>
              <a:rect l="l" t="t" r="r" b="b"/>
              <a:pathLst>
                <a:path w="2775885" h="2765321">
                  <a:moveTo>
                    <a:pt x="2775885" y="0"/>
                  </a:moveTo>
                  <a:lnTo>
                    <a:pt x="0" y="0"/>
                  </a:lnTo>
                  <a:lnTo>
                    <a:pt x="0" y="2765321"/>
                  </a:lnTo>
                  <a:lnTo>
                    <a:pt x="2775885" y="2765321"/>
                  </a:lnTo>
                  <a:lnTo>
                    <a:pt x="2775885" y="0"/>
                  </a:lnTo>
                  <a:close/>
                </a:path>
              </a:pathLst>
            </a:custGeom>
            <a:blipFill>
              <a:blip r:embed="rId2">
                <a:extLst>
                  <a:ext uri="{96DAC541-7B7A-43D3-8B79-37D633B846F1}">
                    <asvg:svgBlip xmlns:asvg="http://schemas.microsoft.com/office/drawing/2016/SVG/main" r:embed="rId7"/>
                  </a:ext>
                </a:extLst>
              </a:blip>
              <a:stretch>
                <a:fillRect t="-416" r="-34"/>
              </a:stretch>
            </a:blipFill>
          </p:spPr>
          <p:txBody>
            <a:bodyPr/>
            <a:lstStyle/>
            <a:p>
              <a:pPr defTabSz="609630"/>
              <a:endParaRPr lang="es-ES" sz="1200">
                <a:solidFill>
                  <a:prstClr val="black"/>
                </a:solidFill>
                <a:latin typeface="Calibri"/>
              </a:endParaRPr>
            </a:p>
          </p:txBody>
        </p:sp>
        <p:sp>
          <p:nvSpPr>
            <p:cNvPr id="9" name="Freeform 9"/>
            <p:cNvSpPr/>
            <p:nvPr/>
          </p:nvSpPr>
          <p:spPr>
            <a:xfrm flipH="1">
              <a:off x="0" y="2765321"/>
              <a:ext cx="2775885" cy="2765321"/>
            </a:xfrm>
            <a:custGeom>
              <a:avLst/>
              <a:gdLst/>
              <a:ahLst/>
              <a:cxnLst/>
              <a:rect l="l" t="t" r="r" b="b"/>
              <a:pathLst>
                <a:path w="2775885" h="2765321">
                  <a:moveTo>
                    <a:pt x="2775885" y="0"/>
                  </a:moveTo>
                  <a:lnTo>
                    <a:pt x="0" y="0"/>
                  </a:lnTo>
                  <a:lnTo>
                    <a:pt x="0" y="2765321"/>
                  </a:lnTo>
                  <a:lnTo>
                    <a:pt x="2775885" y="2765321"/>
                  </a:lnTo>
                  <a:lnTo>
                    <a:pt x="2775885" y="0"/>
                  </a:lnTo>
                  <a:close/>
                </a:path>
              </a:pathLst>
            </a:custGeom>
            <a:blipFill>
              <a:blip r:embed="rId2">
                <a:extLst>
                  <a:ext uri="{96DAC541-7B7A-43D3-8B79-37D633B846F1}">
                    <asvg:svgBlip xmlns:asvg="http://schemas.microsoft.com/office/drawing/2016/SVG/main" r:embed="rId7"/>
                  </a:ext>
                </a:extLst>
              </a:blip>
              <a:stretch>
                <a:fillRect t="-416" r="-34"/>
              </a:stretch>
            </a:blipFill>
          </p:spPr>
          <p:txBody>
            <a:bodyPr/>
            <a:lstStyle/>
            <a:p>
              <a:pPr defTabSz="609630"/>
              <a:endParaRPr lang="es-ES" sz="1200">
                <a:solidFill>
                  <a:prstClr val="black"/>
                </a:solidFill>
                <a:latin typeface="Calibri"/>
              </a:endParaRPr>
            </a:p>
          </p:txBody>
        </p:sp>
      </p:grpSp>
      <p:sp>
        <p:nvSpPr>
          <p:cNvPr id="10" name="TextBox 10"/>
          <p:cNvSpPr txBox="1"/>
          <p:nvPr/>
        </p:nvSpPr>
        <p:spPr>
          <a:xfrm>
            <a:off x="420006" y="1310737"/>
            <a:ext cx="3688823" cy="795089"/>
          </a:xfrm>
          <a:prstGeom prst="rect">
            <a:avLst/>
          </a:prstGeom>
        </p:spPr>
        <p:txBody>
          <a:bodyPr lIns="0" tIns="0" rIns="0" bIns="0" rtlCol="0" anchor="t">
            <a:spAutoFit/>
          </a:bodyPr>
          <a:lstStyle/>
          <a:p>
            <a:pPr defTabSz="609630">
              <a:lnSpc>
                <a:spcPts val="3099"/>
              </a:lnSpc>
              <a:spcBef>
                <a:spcPct val="0"/>
              </a:spcBef>
            </a:pPr>
            <a:r>
              <a:rPr lang="en-US" sz="2870" spc="-29" dirty="0">
                <a:solidFill>
                  <a:srgbClr val="000000"/>
                </a:solidFill>
                <a:latin typeface="Hammersmith One"/>
                <a:ea typeface="Hammersmith One"/>
                <a:cs typeface="Hammersmith One"/>
                <a:sym typeface="Hammersmith One"/>
              </a:rPr>
              <a:t>Centro de Ingeniería Económica de la UPV</a:t>
            </a:r>
          </a:p>
        </p:txBody>
      </p:sp>
      <p:sp>
        <p:nvSpPr>
          <p:cNvPr id="11" name="TextBox 11"/>
          <p:cNvSpPr txBox="1"/>
          <p:nvPr/>
        </p:nvSpPr>
        <p:spPr>
          <a:xfrm>
            <a:off x="440157" y="4780624"/>
            <a:ext cx="4092343" cy="216534"/>
          </a:xfrm>
          <a:prstGeom prst="rect">
            <a:avLst/>
          </a:prstGeom>
        </p:spPr>
        <p:txBody>
          <a:bodyPr lIns="0" tIns="0" rIns="0" bIns="0" rtlCol="0" anchor="t">
            <a:spAutoFit/>
          </a:bodyPr>
          <a:lstStyle/>
          <a:p>
            <a:pPr defTabSz="609630">
              <a:lnSpc>
                <a:spcPts val="1785"/>
              </a:lnSpc>
              <a:spcBef>
                <a:spcPct val="0"/>
              </a:spcBef>
            </a:pPr>
            <a:r>
              <a:rPr lang="en-US" sz="1487" b="1">
                <a:solidFill>
                  <a:srgbClr val="000000"/>
                </a:solidFill>
                <a:latin typeface="Clear Sans Regular Bold"/>
                <a:ea typeface="Clear Sans Regular Bold"/>
                <a:cs typeface="Clear Sans Regular Bold"/>
                <a:sym typeface="Clear Sans Regular Bold"/>
              </a:rPr>
              <a:t>DAVID VIVAS CONSUELO</a:t>
            </a:r>
          </a:p>
        </p:txBody>
      </p:sp>
      <p:sp>
        <p:nvSpPr>
          <p:cNvPr id="12" name="TextBox 12"/>
          <p:cNvSpPr txBox="1"/>
          <p:nvPr/>
        </p:nvSpPr>
        <p:spPr>
          <a:xfrm>
            <a:off x="440158" y="4966497"/>
            <a:ext cx="5108249" cy="221920"/>
          </a:xfrm>
          <a:prstGeom prst="rect">
            <a:avLst/>
          </a:prstGeom>
        </p:spPr>
        <p:txBody>
          <a:bodyPr lIns="0" tIns="0" rIns="0" bIns="0" rtlCol="0" anchor="t">
            <a:spAutoFit/>
          </a:bodyPr>
          <a:lstStyle/>
          <a:p>
            <a:pPr defTabSz="609630">
              <a:lnSpc>
                <a:spcPts val="1881"/>
              </a:lnSpc>
            </a:pPr>
            <a:r>
              <a:rPr lang="en-US" sz="1343" dirty="0">
                <a:solidFill>
                  <a:srgbClr val="000000"/>
                </a:solidFill>
                <a:latin typeface="Clear Sans Regular"/>
                <a:ea typeface="Clear Sans Regular"/>
                <a:cs typeface="Clear Sans Regular"/>
                <a:sym typeface="Clear Sans Regular"/>
              </a:rPr>
              <a:t>Director de INECO / </a:t>
            </a:r>
            <a:r>
              <a:rPr lang="en-US" sz="1343" dirty="0" err="1">
                <a:solidFill>
                  <a:srgbClr val="000000"/>
                </a:solidFill>
                <a:latin typeface="Clear Sans Regular"/>
                <a:ea typeface="Clear Sans Regular"/>
                <a:cs typeface="Clear Sans Regular"/>
                <a:sym typeface="Clear Sans Regular"/>
              </a:rPr>
              <a:t>dvivas@upv.es</a:t>
            </a:r>
            <a:endParaRPr lang="en-US" sz="1343" dirty="0">
              <a:solidFill>
                <a:srgbClr val="000000"/>
              </a:solidFill>
              <a:latin typeface="Clear Sans Regular"/>
              <a:ea typeface="Clear Sans Regular"/>
              <a:cs typeface="Clear Sans Regular"/>
              <a:sym typeface="Clear Sans Regular"/>
            </a:endParaRPr>
          </a:p>
        </p:txBody>
      </p:sp>
      <p:sp>
        <p:nvSpPr>
          <p:cNvPr id="13" name="TextBox 13"/>
          <p:cNvSpPr txBox="1"/>
          <p:nvPr/>
        </p:nvSpPr>
        <p:spPr>
          <a:xfrm>
            <a:off x="420006" y="2663275"/>
            <a:ext cx="4037039" cy="795089"/>
          </a:xfrm>
          <a:prstGeom prst="rect">
            <a:avLst/>
          </a:prstGeom>
        </p:spPr>
        <p:txBody>
          <a:bodyPr lIns="0" tIns="0" rIns="0" bIns="0" rtlCol="0" anchor="t">
            <a:spAutoFit/>
          </a:bodyPr>
          <a:lstStyle/>
          <a:p>
            <a:pPr defTabSz="609630">
              <a:lnSpc>
                <a:spcPts val="3099"/>
              </a:lnSpc>
              <a:spcBef>
                <a:spcPct val="0"/>
              </a:spcBef>
            </a:pPr>
            <a:r>
              <a:rPr lang="en-US" sz="2870" spc="-29">
                <a:solidFill>
                  <a:srgbClr val="000000"/>
                </a:solidFill>
                <a:latin typeface="Hammersmith One"/>
                <a:ea typeface="Hammersmith One"/>
                <a:cs typeface="Hammersmith One"/>
                <a:sym typeface="Hammersmith One"/>
              </a:rPr>
              <a:t>Economic Engineering Research Centre, UPV</a:t>
            </a:r>
          </a:p>
        </p:txBody>
      </p:sp>
      <p:sp>
        <p:nvSpPr>
          <p:cNvPr id="14" name="TextBox 14"/>
          <p:cNvSpPr txBox="1"/>
          <p:nvPr/>
        </p:nvSpPr>
        <p:spPr>
          <a:xfrm>
            <a:off x="420006" y="4019415"/>
            <a:ext cx="4443127" cy="448841"/>
          </a:xfrm>
          <a:prstGeom prst="rect">
            <a:avLst/>
          </a:prstGeom>
        </p:spPr>
        <p:txBody>
          <a:bodyPr lIns="0" tIns="0" rIns="0" bIns="0" rtlCol="0" anchor="t">
            <a:spAutoFit/>
          </a:bodyPr>
          <a:lstStyle/>
          <a:p>
            <a:pPr defTabSz="609630">
              <a:lnSpc>
                <a:spcPts val="3534"/>
              </a:lnSpc>
              <a:spcBef>
                <a:spcPct val="0"/>
              </a:spcBef>
            </a:pPr>
            <a:r>
              <a:rPr lang="en-US" sz="3271" spc="-33">
                <a:solidFill>
                  <a:srgbClr val="000000"/>
                </a:solidFill>
                <a:latin typeface="Hammersmith One"/>
                <a:ea typeface="Hammersmith One"/>
                <a:cs typeface="Hammersmith One"/>
                <a:sym typeface="Hammersmith One"/>
              </a:rPr>
              <a:t>INECO</a:t>
            </a:r>
          </a:p>
        </p:txBody>
      </p:sp>
      <p:sp>
        <p:nvSpPr>
          <p:cNvPr id="15" name="Freeform 15"/>
          <p:cNvSpPr/>
          <p:nvPr/>
        </p:nvSpPr>
        <p:spPr>
          <a:xfrm>
            <a:off x="420005" y="3571928"/>
            <a:ext cx="3494424" cy="258250"/>
          </a:xfrm>
          <a:custGeom>
            <a:avLst/>
            <a:gdLst/>
            <a:ahLst/>
            <a:cxnLst/>
            <a:rect l="l" t="t" r="r" b="b"/>
            <a:pathLst>
              <a:path w="5241636" h="387375">
                <a:moveTo>
                  <a:pt x="0" y="0"/>
                </a:moveTo>
                <a:lnTo>
                  <a:pt x="5241636" y="0"/>
                </a:lnTo>
                <a:lnTo>
                  <a:pt x="5241636" y="387375"/>
                </a:lnTo>
                <a:lnTo>
                  <a:pt x="0" y="387375"/>
                </a:lnTo>
                <a:lnTo>
                  <a:pt x="0" y="0"/>
                </a:lnTo>
                <a:close/>
              </a:path>
            </a:pathLst>
          </a:custGeom>
          <a:blipFill>
            <a:blip r:embed="rId2">
              <a:extLst>
                <a:ext uri="{96DAC541-7B7A-43D3-8B79-37D633B846F1}">
                  <asvg:svgBlip xmlns:asvg="http://schemas.microsoft.com/office/drawing/2016/SVG/main" r:embed="rId3"/>
                </a:ext>
              </a:extLst>
            </a:blip>
            <a:stretch>
              <a:fillRect l="-171" t="-308623" r="-7088" b="-1042730"/>
            </a:stretch>
          </a:blipFill>
        </p:spPr>
        <p:txBody>
          <a:bodyPr/>
          <a:lstStyle/>
          <a:p>
            <a:pPr defTabSz="609630"/>
            <a:endParaRPr lang="es-ES" sz="1200">
              <a:solidFill>
                <a:prstClr val="black"/>
              </a:solidFill>
              <a:latin typeface="Calibri"/>
            </a:endParaRPr>
          </a:p>
        </p:txBody>
      </p:sp>
      <p:sp>
        <p:nvSpPr>
          <p:cNvPr id="16" name="TextBox 16"/>
          <p:cNvSpPr txBox="1"/>
          <p:nvPr/>
        </p:nvSpPr>
        <p:spPr>
          <a:xfrm>
            <a:off x="440157" y="5436753"/>
            <a:ext cx="4092343" cy="216534"/>
          </a:xfrm>
          <a:prstGeom prst="rect">
            <a:avLst/>
          </a:prstGeom>
        </p:spPr>
        <p:txBody>
          <a:bodyPr lIns="0" tIns="0" rIns="0" bIns="0" rtlCol="0" anchor="t">
            <a:spAutoFit/>
          </a:bodyPr>
          <a:lstStyle/>
          <a:p>
            <a:pPr defTabSz="609630">
              <a:lnSpc>
                <a:spcPts val="1785"/>
              </a:lnSpc>
              <a:spcBef>
                <a:spcPct val="0"/>
              </a:spcBef>
            </a:pPr>
            <a:r>
              <a:rPr lang="en-US" sz="1487" b="1" dirty="0">
                <a:solidFill>
                  <a:srgbClr val="000000"/>
                </a:solidFill>
                <a:latin typeface="Clear Sans Regular Bold"/>
                <a:ea typeface="Clear Sans Regular Bold"/>
                <a:cs typeface="Clear Sans Regular Bold"/>
                <a:sym typeface="Clear Sans Regular Bold"/>
              </a:rPr>
              <a:t>NATIVIDAD GUADALAJARA OLMEDA</a:t>
            </a:r>
          </a:p>
        </p:txBody>
      </p:sp>
      <p:sp>
        <p:nvSpPr>
          <p:cNvPr id="17" name="TextBox 17"/>
          <p:cNvSpPr txBox="1"/>
          <p:nvPr/>
        </p:nvSpPr>
        <p:spPr>
          <a:xfrm>
            <a:off x="440158" y="5622626"/>
            <a:ext cx="5108249" cy="221920"/>
          </a:xfrm>
          <a:prstGeom prst="rect">
            <a:avLst/>
          </a:prstGeom>
        </p:spPr>
        <p:txBody>
          <a:bodyPr lIns="0" tIns="0" rIns="0" bIns="0" rtlCol="0" anchor="t">
            <a:spAutoFit/>
          </a:bodyPr>
          <a:lstStyle/>
          <a:p>
            <a:pPr defTabSz="609630">
              <a:lnSpc>
                <a:spcPts val="1881"/>
              </a:lnSpc>
            </a:pPr>
            <a:r>
              <a:rPr lang="en-US" sz="1343">
                <a:solidFill>
                  <a:srgbClr val="000000"/>
                </a:solidFill>
                <a:latin typeface="Clear Sans Regular"/>
                <a:ea typeface="Clear Sans Regular"/>
                <a:cs typeface="Clear Sans Regular"/>
                <a:sym typeface="Clear Sans Regular"/>
              </a:rPr>
              <a:t>Secretaria de INECO</a:t>
            </a:r>
          </a:p>
        </p:txBody>
      </p:sp>
      <p:sp>
        <p:nvSpPr>
          <p:cNvPr id="18" name="TextBox 18"/>
          <p:cNvSpPr txBox="1"/>
          <p:nvPr/>
        </p:nvSpPr>
        <p:spPr>
          <a:xfrm>
            <a:off x="5080001" y="3504100"/>
            <a:ext cx="3833547" cy="216534"/>
          </a:xfrm>
          <a:prstGeom prst="rect">
            <a:avLst/>
          </a:prstGeom>
        </p:spPr>
        <p:txBody>
          <a:bodyPr lIns="0" tIns="0" rIns="0" bIns="0" rtlCol="0" anchor="t">
            <a:spAutoFit/>
          </a:bodyPr>
          <a:lstStyle/>
          <a:p>
            <a:pPr defTabSz="609630">
              <a:lnSpc>
                <a:spcPts val="1785"/>
              </a:lnSpc>
              <a:spcBef>
                <a:spcPct val="0"/>
              </a:spcBef>
            </a:pPr>
            <a:r>
              <a:rPr lang="en-US" sz="1487" b="1" dirty="0">
                <a:solidFill>
                  <a:srgbClr val="000000"/>
                </a:solidFill>
                <a:latin typeface="Clear Sans Regular Bold"/>
                <a:ea typeface="Clear Sans Regular Bold"/>
                <a:cs typeface="Clear Sans Regular Bold"/>
                <a:sym typeface="Clear Sans Regular Bold"/>
              </a:rPr>
              <a:t>INVESTIGACIÓN Y FORMACIÓN</a:t>
            </a:r>
          </a:p>
        </p:txBody>
      </p:sp>
      <p:sp>
        <p:nvSpPr>
          <p:cNvPr id="19" name="TextBox 19"/>
          <p:cNvSpPr txBox="1"/>
          <p:nvPr/>
        </p:nvSpPr>
        <p:spPr>
          <a:xfrm>
            <a:off x="4952626" y="3934364"/>
            <a:ext cx="3052282" cy="2414828"/>
          </a:xfrm>
          <a:prstGeom prst="rect">
            <a:avLst/>
          </a:prstGeom>
        </p:spPr>
        <p:txBody>
          <a:bodyPr lIns="0" tIns="0" rIns="0" bIns="0" rtlCol="0" anchor="t">
            <a:spAutoFit/>
          </a:bodyPr>
          <a:lstStyle/>
          <a:p>
            <a:pPr marL="290113" lvl="1" indent="-145057" defTabSz="609630">
              <a:lnSpc>
                <a:spcPts val="1881"/>
              </a:lnSpc>
              <a:buFont typeface="Arial"/>
              <a:buChar char="•"/>
            </a:pPr>
            <a:r>
              <a:rPr lang="en-US" sz="1343" b="1" dirty="0" err="1">
                <a:solidFill>
                  <a:srgbClr val="000000"/>
                </a:solidFill>
                <a:latin typeface="Clear Sans Regular"/>
                <a:ea typeface="Clear Sans Regular"/>
                <a:cs typeface="Clear Sans Regular"/>
                <a:sym typeface="Clear Sans Regular"/>
              </a:rPr>
              <a:t>Área</a:t>
            </a:r>
            <a:r>
              <a:rPr lang="en-US" sz="1343" b="1" dirty="0">
                <a:solidFill>
                  <a:srgbClr val="000000"/>
                </a:solidFill>
                <a:latin typeface="Clear Sans Regular"/>
                <a:ea typeface="Clear Sans Regular"/>
                <a:cs typeface="Clear Sans Regular"/>
                <a:sym typeface="Clear Sans Regular"/>
              </a:rPr>
              <a:t> </a:t>
            </a:r>
            <a:r>
              <a:rPr lang="en-US" sz="1343" b="1" dirty="0" err="1">
                <a:solidFill>
                  <a:srgbClr val="000000"/>
                </a:solidFill>
                <a:latin typeface="Clear Sans Regular"/>
                <a:ea typeface="Clear Sans Regular"/>
                <a:cs typeface="Clear Sans Regular"/>
                <a:sym typeface="Clear Sans Regular"/>
              </a:rPr>
              <a:t>salud</a:t>
            </a:r>
            <a:r>
              <a:rPr lang="en-US" sz="1343" b="1" dirty="0">
                <a:solidFill>
                  <a:srgbClr val="000000"/>
                </a:solidFill>
                <a:latin typeface="Clear Sans Regular"/>
                <a:ea typeface="Clear Sans Regular"/>
                <a:cs typeface="Clear Sans Regular"/>
                <a:sym typeface="Clear Sans Regular"/>
              </a:rPr>
              <a:t>: </a:t>
            </a:r>
          </a:p>
          <a:p>
            <a:pPr marL="145057" lvl="1" defTabSz="609630">
              <a:lnSpc>
                <a:spcPts val="1881"/>
              </a:lnSpc>
            </a:pPr>
            <a:r>
              <a:rPr lang="en-US" sz="1343" dirty="0" err="1">
                <a:solidFill>
                  <a:srgbClr val="000000"/>
                </a:solidFill>
                <a:latin typeface="Clear Sans Regular"/>
                <a:ea typeface="Clear Sans Regular"/>
                <a:cs typeface="Clear Sans Regular"/>
                <a:sym typeface="Clear Sans Regular"/>
              </a:rPr>
              <a:t>Economía</a:t>
            </a:r>
            <a:r>
              <a:rPr lang="en-US" sz="1343" dirty="0">
                <a:solidFill>
                  <a:srgbClr val="000000"/>
                </a:solidFill>
                <a:latin typeface="Clear Sans Regular"/>
                <a:ea typeface="Clear Sans Regular"/>
                <a:cs typeface="Clear Sans Regular"/>
                <a:sym typeface="Clear Sans Regular"/>
              </a:rPr>
              <a:t> y </a:t>
            </a:r>
            <a:r>
              <a:rPr lang="en-US" sz="1343" dirty="0" err="1">
                <a:solidFill>
                  <a:srgbClr val="000000"/>
                </a:solidFill>
                <a:latin typeface="Clear Sans Regular"/>
                <a:ea typeface="Clear Sans Regular"/>
                <a:cs typeface="Clear Sans Regular"/>
                <a:sym typeface="Clear Sans Regular"/>
              </a:rPr>
              <a:t>gestión</a:t>
            </a:r>
            <a:r>
              <a:rPr lang="en-US" sz="1343" dirty="0">
                <a:solidFill>
                  <a:srgbClr val="000000"/>
                </a:solidFill>
                <a:latin typeface="Clear Sans Regular"/>
                <a:ea typeface="Clear Sans Regular"/>
                <a:cs typeface="Clear Sans Regular"/>
                <a:sym typeface="Clear Sans Regular"/>
              </a:rPr>
              <a:t> de </a:t>
            </a:r>
            <a:r>
              <a:rPr lang="en-US" sz="1343" dirty="0" err="1">
                <a:solidFill>
                  <a:srgbClr val="000000"/>
                </a:solidFill>
                <a:latin typeface="Clear Sans Regular"/>
                <a:ea typeface="Clear Sans Regular"/>
                <a:cs typeface="Clear Sans Regular"/>
                <a:sym typeface="Clear Sans Regular"/>
              </a:rPr>
              <a:t>servicios</a:t>
            </a:r>
            <a:r>
              <a:rPr lang="en-US" sz="1343" dirty="0">
                <a:solidFill>
                  <a:srgbClr val="000000"/>
                </a:solidFill>
                <a:latin typeface="Clear Sans Regular"/>
                <a:ea typeface="Clear Sans Regular"/>
                <a:cs typeface="Clear Sans Regular"/>
                <a:sym typeface="Clear Sans Regular"/>
              </a:rPr>
              <a:t> de </a:t>
            </a:r>
            <a:r>
              <a:rPr lang="en-US" sz="1343" dirty="0" err="1">
                <a:solidFill>
                  <a:srgbClr val="000000"/>
                </a:solidFill>
                <a:latin typeface="Clear Sans Regular"/>
                <a:ea typeface="Clear Sans Regular"/>
                <a:cs typeface="Clear Sans Regular"/>
                <a:sym typeface="Clear Sans Regular"/>
              </a:rPr>
              <a:t>salud</a:t>
            </a:r>
            <a:r>
              <a:rPr lang="en-US" sz="1343" dirty="0">
                <a:solidFill>
                  <a:srgbClr val="000000"/>
                </a:solidFill>
                <a:latin typeface="Clear Sans Regular"/>
                <a:ea typeface="Clear Sans Regular"/>
                <a:cs typeface="Clear Sans Regular"/>
                <a:sym typeface="Clear Sans Regular"/>
              </a:rPr>
              <a:t>. </a:t>
            </a:r>
            <a:r>
              <a:rPr lang="en-US" sz="1343" dirty="0" err="1">
                <a:solidFill>
                  <a:srgbClr val="000000"/>
                </a:solidFill>
                <a:latin typeface="Clear Sans Regular"/>
                <a:ea typeface="Clear Sans Regular"/>
                <a:cs typeface="Clear Sans Regular"/>
                <a:sym typeface="Clear Sans Regular"/>
              </a:rPr>
              <a:t>Análisis</a:t>
            </a:r>
            <a:r>
              <a:rPr lang="en-US" sz="1343" dirty="0">
                <a:solidFill>
                  <a:srgbClr val="000000"/>
                </a:solidFill>
                <a:latin typeface="Clear Sans Regular"/>
                <a:ea typeface="Clear Sans Regular"/>
                <a:cs typeface="Clear Sans Regular"/>
                <a:sym typeface="Clear Sans Regular"/>
              </a:rPr>
              <a:t> de Big Data e IA para </a:t>
            </a:r>
            <a:r>
              <a:rPr lang="en-US" sz="1343" dirty="0" err="1">
                <a:solidFill>
                  <a:srgbClr val="000000"/>
                </a:solidFill>
                <a:latin typeface="Clear Sans Regular"/>
                <a:ea typeface="Clear Sans Regular"/>
                <a:cs typeface="Clear Sans Regular"/>
                <a:sym typeface="Clear Sans Regular"/>
              </a:rPr>
              <a:t>modelización</a:t>
            </a:r>
            <a:r>
              <a:rPr lang="en-US" sz="1343" dirty="0">
                <a:solidFill>
                  <a:srgbClr val="000000"/>
                </a:solidFill>
                <a:latin typeface="Clear Sans Regular"/>
                <a:ea typeface="Clear Sans Regular"/>
                <a:cs typeface="Clear Sans Regular"/>
                <a:sym typeface="Clear Sans Regular"/>
              </a:rPr>
              <a:t> </a:t>
            </a:r>
            <a:r>
              <a:rPr lang="en-US" sz="1343" dirty="0" err="1">
                <a:solidFill>
                  <a:srgbClr val="000000"/>
                </a:solidFill>
                <a:latin typeface="Clear Sans Regular"/>
                <a:ea typeface="Clear Sans Regular"/>
                <a:cs typeface="Clear Sans Regular"/>
                <a:sym typeface="Clear Sans Regular"/>
              </a:rPr>
              <a:t>predictiva</a:t>
            </a:r>
            <a:r>
              <a:rPr lang="en-US" sz="1343" dirty="0">
                <a:solidFill>
                  <a:srgbClr val="000000"/>
                </a:solidFill>
                <a:latin typeface="Clear Sans Regular"/>
                <a:ea typeface="Clear Sans Regular"/>
                <a:cs typeface="Clear Sans Regular"/>
                <a:sym typeface="Clear Sans Regular"/>
              </a:rPr>
              <a:t>.</a:t>
            </a:r>
            <a:endParaRPr lang="en-US" sz="1343" b="1" dirty="0">
              <a:solidFill>
                <a:srgbClr val="000000"/>
              </a:solidFill>
              <a:latin typeface="Clear Sans Regular"/>
              <a:ea typeface="Clear Sans Regular"/>
              <a:cs typeface="Clear Sans Regular"/>
              <a:sym typeface="Clear Sans Regular"/>
            </a:endParaRPr>
          </a:p>
          <a:p>
            <a:pPr marL="290113" lvl="1" indent="-145057" defTabSz="609630">
              <a:lnSpc>
                <a:spcPts val="1881"/>
              </a:lnSpc>
              <a:buFont typeface="Arial"/>
              <a:buChar char="•"/>
            </a:pPr>
            <a:r>
              <a:rPr lang="en-US" sz="1343" b="1" dirty="0" err="1">
                <a:solidFill>
                  <a:srgbClr val="000000"/>
                </a:solidFill>
                <a:latin typeface="Clear Sans Regular"/>
                <a:ea typeface="Clear Sans Regular"/>
                <a:cs typeface="Clear Sans Regular"/>
                <a:sym typeface="Clear Sans Regular"/>
              </a:rPr>
              <a:t>Área</a:t>
            </a:r>
            <a:r>
              <a:rPr lang="en-US" sz="1343" b="1" dirty="0">
                <a:solidFill>
                  <a:srgbClr val="000000"/>
                </a:solidFill>
                <a:latin typeface="Clear Sans Regular"/>
                <a:ea typeface="Clear Sans Regular"/>
                <a:cs typeface="Clear Sans Regular"/>
                <a:sym typeface="Clear Sans Regular"/>
              </a:rPr>
              <a:t> </a:t>
            </a:r>
            <a:r>
              <a:rPr lang="en-US" sz="1343" b="1" dirty="0" err="1">
                <a:solidFill>
                  <a:srgbClr val="000000"/>
                </a:solidFill>
                <a:latin typeface="Clear Sans Regular"/>
                <a:ea typeface="Clear Sans Regular"/>
                <a:cs typeface="Clear Sans Regular"/>
                <a:sym typeface="Clear Sans Regular"/>
              </a:rPr>
              <a:t>medioambiente</a:t>
            </a:r>
            <a:r>
              <a:rPr lang="en-US" sz="1343" b="1" dirty="0">
                <a:solidFill>
                  <a:srgbClr val="000000"/>
                </a:solidFill>
                <a:latin typeface="Clear Sans Regular"/>
                <a:ea typeface="Clear Sans Regular"/>
                <a:cs typeface="Clear Sans Regular"/>
                <a:sym typeface="Clear Sans Regular"/>
              </a:rPr>
              <a:t>:</a:t>
            </a:r>
          </a:p>
          <a:p>
            <a:pPr marL="145057" lvl="1" defTabSz="609630">
              <a:lnSpc>
                <a:spcPts val="1881"/>
              </a:lnSpc>
            </a:pPr>
            <a:r>
              <a:rPr lang="en-US" sz="1343" dirty="0" err="1">
                <a:solidFill>
                  <a:srgbClr val="000000"/>
                </a:solidFill>
                <a:latin typeface="Clear Sans Regular"/>
                <a:ea typeface="Clear Sans Regular"/>
                <a:cs typeface="Clear Sans Regular"/>
                <a:sym typeface="Clear Sans Regular"/>
              </a:rPr>
              <a:t>Sostenibilidad</a:t>
            </a:r>
            <a:r>
              <a:rPr lang="en-US" sz="1343" dirty="0">
                <a:solidFill>
                  <a:srgbClr val="000000"/>
                </a:solidFill>
                <a:latin typeface="Clear Sans Regular"/>
                <a:ea typeface="Clear Sans Regular"/>
                <a:cs typeface="Clear Sans Regular"/>
                <a:sym typeface="Clear Sans Regular"/>
              </a:rPr>
              <a:t> </a:t>
            </a:r>
            <a:r>
              <a:rPr lang="en-US" sz="1343" dirty="0" err="1">
                <a:solidFill>
                  <a:srgbClr val="000000"/>
                </a:solidFill>
                <a:latin typeface="Clear Sans Regular"/>
                <a:ea typeface="Clear Sans Regular"/>
                <a:cs typeface="Clear Sans Regular"/>
                <a:sym typeface="Clear Sans Regular"/>
              </a:rPr>
              <a:t>empresarial</a:t>
            </a:r>
            <a:r>
              <a:rPr lang="en-US" sz="1343" dirty="0">
                <a:solidFill>
                  <a:srgbClr val="000000"/>
                </a:solidFill>
                <a:latin typeface="Clear Sans Regular"/>
                <a:ea typeface="Clear Sans Regular"/>
                <a:cs typeface="Clear Sans Regular"/>
                <a:sym typeface="Clear Sans Regular"/>
              </a:rPr>
              <a:t> y </a:t>
            </a:r>
            <a:r>
              <a:rPr lang="en-US" sz="1343" dirty="0" err="1">
                <a:solidFill>
                  <a:srgbClr val="000000"/>
                </a:solidFill>
                <a:latin typeface="Clear Sans Regular"/>
                <a:ea typeface="Clear Sans Regular"/>
                <a:cs typeface="Clear Sans Regular"/>
                <a:sym typeface="Clear Sans Regular"/>
              </a:rPr>
              <a:t>económica</a:t>
            </a:r>
            <a:r>
              <a:rPr lang="en-US" sz="1343" dirty="0">
                <a:solidFill>
                  <a:srgbClr val="000000"/>
                </a:solidFill>
                <a:latin typeface="Clear Sans Regular"/>
                <a:ea typeface="Clear Sans Regular"/>
                <a:cs typeface="Clear Sans Regular"/>
                <a:sym typeface="Clear Sans Regular"/>
              </a:rPr>
              <a:t>.</a:t>
            </a:r>
          </a:p>
          <a:p>
            <a:pPr marL="290113" lvl="1" indent="-145057" defTabSz="609630">
              <a:lnSpc>
                <a:spcPts val="1881"/>
              </a:lnSpc>
              <a:buFont typeface="Arial"/>
              <a:buChar char="•"/>
            </a:pPr>
            <a:r>
              <a:rPr lang="en-US" sz="1343" b="1" dirty="0" err="1">
                <a:solidFill>
                  <a:srgbClr val="000000"/>
                </a:solidFill>
                <a:latin typeface="Clear Sans Regular"/>
                <a:ea typeface="Clear Sans Regular"/>
                <a:cs typeface="Clear Sans Regular"/>
                <a:sym typeface="Clear Sans Regular"/>
              </a:rPr>
              <a:t>Área</a:t>
            </a:r>
            <a:r>
              <a:rPr lang="en-US" sz="1343" b="1" dirty="0">
                <a:solidFill>
                  <a:srgbClr val="000000"/>
                </a:solidFill>
                <a:latin typeface="Clear Sans Regular"/>
                <a:ea typeface="Clear Sans Regular"/>
                <a:cs typeface="Clear Sans Regular"/>
                <a:sym typeface="Clear Sans Regular"/>
              </a:rPr>
              <a:t> </a:t>
            </a:r>
            <a:r>
              <a:rPr lang="en-US" sz="1343" b="1" dirty="0" err="1">
                <a:solidFill>
                  <a:srgbClr val="000000"/>
                </a:solidFill>
                <a:latin typeface="Clear Sans Regular"/>
                <a:ea typeface="Clear Sans Regular"/>
                <a:cs typeface="Clear Sans Regular"/>
                <a:sym typeface="Clear Sans Regular"/>
              </a:rPr>
              <a:t>valoración</a:t>
            </a:r>
            <a:r>
              <a:rPr lang="en-US" sz="1343" b="1" dirty="0">
                <a:solidFill>
                  <a:srgbClr val="000000"/>
                </a:solidFill>
                <a:latin typeface="Clear Sans Regular"/>
                <a:ea typeface="Clear Sans Regular"/>
                <a:cs typeface="Clear Sans Regular"/>
                <a:sym typeface="Clear Sans Regular"/>
              </a:rPr>
              <a:t> de </a:t>
            </a:r>
            <a:r>
              <a:rPr lang="en-US" sz="1343" b="1" dirty="0" err="1">
                <a:solidFill>
                  <a:srgbClr val="000000"/>
                </a:solidFill>
                <a:latin typeface="Clear Sans Regular"/>
                <a:ea typeface="Clear Sans Regular"/>
                <a:cs typeface="Clear Sans Regular"/>
                <a:sym typeface="Clear Sans Regular"/>
              </a:rPr>
              <a:t>activos</a:t>
            </a:r>
            <a:r>
              <a:rPr lang="en-US" sz="1343" b="1" dirty="0">
                <a:solidFill>
                  <a:srgbClr val="000000"/>
                </a:solidFill>
                <a:latin typeface="Clear Sans Regular"/>
                <a:ea typeface="Clear Sans Regular"/>
                <a:cs typeface="Clear Sans Regular"/>
                <a:sym typeface="Clear Sans Regular"/>
              </a:rPr>
              <a:t>:</a:t>
            </a:r>
          </a:p>
          <a:p>
            <a:pPr marL="145057" lvl="1" defTabSz="609630">
              <a:lnSpc>
                <a:spcPts val="1881"/>
              </a:lnSpc>
            </a:pPr>
            <a:r>
              <a:rPr lang="en-US" sz="1343" dirty="0" err="1">
                <a:solidFill>
                  <a:srgbClr val="000000"/>
                </a:solidFill>
                <a:latin typeface="Clear Sans Regular"/>
                <a:ea typeface="Clear Sans Regular"/>
                <a:cs typeface="Clear Sans Regular"/>
                <a:sym typeface="Clear Sans Regular"/>
              </a:rPr>
              <a:t>Inmobiliarios</a:t>
            </a:r>
            <a:r>
              <a:rPr lang="en-US" sz="1343" dirty="0">
                <a:solidFill>
                  <a:srgbClr val="000000"/>
                </a:solidFill>
                <a:latin typeface="Clear Sans Regular"/>
                <a:ea typeface="Clear Sans Regular"/>
                <a:cs typeface="Clear Sans Regular"/>
                <a:sym typeface="Clear Sans Regular"/>
              </a:rPr>
              <a:t>, </a:t>
            </a:r>
            <a:r>
              <a:rPr lang="en-US" sz="1343" dirty="0" err="1">
                <a:solidFill>
                  <a:srgbClr val="000000"/>
                </a:solidFill>
                <a:latin typeface="Clear Sans Regular"/>
                <a:ea typeface="Clear Sans Regular"/>
                <a:cs typeface="Clear Sans Regular"/>
                <a:sym typeface="Clear Sans Regular"/>
              </a:rPr>
              <a:t>financieros</a:t>
            </a:r>
            <a:r>
              <a:rPr lang="en-US" sz="1343" dirty="0">
                <a:solidFill>
                  <a:srgbClr val="000000"/>
                </a:solidFill>
                <a:latin typeface="Clear Sans Regular"/>
                <a:ea typeface="Clear Sans Regular"/>
                <a:cs typeface="Clear Sans Regular"/>
                <a:sym typeface="Clear Sans Regular"/>
              </a:rPr>
              <a:t> e intangibles. </a:t>
            </a:r>
          </a:p>
        </p:txBody>
      </p:sp>
      <p:sp>
        <p:nvSpPr>
          <p:cNvPr id="20" name="TextBox 20"/>
          <p:cNvSpPr txBox="1"/>
          <p:nvPr/>
        </p:nvSpPr>
        <p:spPr>
          <a:xfrm>
            <a:off x="8555205" y="3831592"/>
            <a:ext cx="2689507" cy="2414828"/>
          </a:xfrm>
          <a:prstGeom prst="rect">
            <a:avLst/>
          </a:prstGeom>
        </p:spPr>
        <p:txBody>
          <a:bodyPr lIns="0" tIns="0" rIns="0" bIns="0" rtlCol="0" anchor="t">
            <a:spAutoFit/>
          </a:bodyPr>
          <a:lstStyle/>
          <a:p>
            <a:pPr marL="290113" lvl="1" indent="-145057" defTabSz="609630">
              <a:lnSpc>
                <a:spcPts val="1881"/>
              </a:lnSpc>
              <a:buFont typeface="Arial"/>
              <a:buChar char="•"/>
            </a:pPr>
            <a:r>
              <a:rPr lang="en-US" sz="1343" b="1" dirty="0">
                <a:solidFill>
                  <a:srgbClr val="000000"/>
                </a:solidFill>
                <a:latin typeface="Clear Sans Regular"/>
                <a:ea typeface="Clear Sans Regular"/>
                <a:cs typeface="Clear Sans Regular"/>
                <a:sym typeface="Clear Sans Regular"/>
              </a:rPr>
              <a:t>Health area: </a:t>
            </a:r>
          </a:p>
          <a:p>
            <a:pPr marL="145057" lvl="1" defTabSz="609630">
              <a:lnSpc>
                <a:spcPts val="1881"/>
              </a:lnSpc>
            </a:pPr>
            <a:r>
              <a:rPr lang="en-US" sz="1343" dirty="0">
                <a:solidFill>
                  <a:srgbClr val="000000"/>
                </a:solidFill>
                <a:latin typeface="Clear Sans Regular"/>
                <a:ea typeface="Clear Sans Regular"/>
                <a:cs typeface="Clear Sans Regular"/>
                <a:sym typeface="Clear Sans Regular"/>
              </a:rPr>
              <a:t>Economic and management of health services. Big Data and AI analysis for predictive modeling.</a:t>
            </a:r>
          </a:p>
          <a:p>
            <a:pPr marL="373668" lvl="1" indent="-228611" defTabSz="609630">
              <a:lnSpc>
                <a:spcPts val="1881"/>
              </a:lnSpc>
              <a:buFont typeface="Arial" panose="020B0604020202020204" pitchFamily="34" charset="0"/>
              <a:buChar char="•"/>
            </a:pPr>
            <a:r>
              <a:rPr lang="en-US" sz="1343" b="1" dirty="0">
                <a:solidFill>
                  <a:srgbClr val="000000"/>
                </a:solidFill>
                <a:latin typeface="Clear Sans Regular"/>
                <a:ea typeface="Clear Sans Regular"/>
                <a:cs typeface="Clear Sans Regular"/>
                <a:sym typeface="Clear Sans Regular"/>
              </a:rPr>
              <a:t>Environmental area:</a:t>
            </a:r>
          </a:p>
          <a:p>
            <a:pPr marL="145057" lvl="1" defTabSz="609630">
              <a:lnSpc>
                <a:spcPts val="1881"/>
              </a:lnSpc>
            </a:pPr>
            <a:r>
              <a:rPr lang="en-US" sz="1343" dirty="0">
                <a:solidFill>
                  <a:srgbClr val="000000"/>
                </a:solidFill>
                <a:latin typeface="Clear Sans Regular"/>
                <a:ea typeface="Clear Sans Regular"/>
                <a:cs typeface="Clear Sans Regular"/>
                <a:sym typeface="Clear Sans Regular"/>
              </a:rPr>
              <a:t>Business and economic sustainability.</a:t>
            </a:r>
          </a:p>
          <a:p>
            <a:pPr marL="373668" lvl="1" indent="-228611" defTabSz="609630">
              <a:lnSpc>
                <a:spcPts val="1881"/>
              </a:lnSpc>
              <a:buFont typeface="Arial" panose="020B0604020202020204" pitchFamily="34" charset="0"/>
              <a:buChar char="•"/>
            </a:pPr>
            <a:r>
              <a:rPr lang="en-US" sz="1343" b="1" dirty="0">
                <a:solidFill>
                  <a:srgbClr val="000000"/>
                </a:solidFill>
                <a:latin typeface="Clear Sans Regular"/>
                <a:ea typeface="Clear Sans Regular"/>
                <a:cs typeface="Clear Sans Regular"/>
                <a:sym typeface="Clear Sans Regular"/>
              </a:rPr>
              <a:t>Asset valuation area:</a:t>
            </a:r>
          </a:p>
          <a:p>
            <a:pPr marL="145057" lvl="1" defTabSz="609630">
              <a:lnSpc>
                <a:spcPts val="1881"/>
              </a:lnSpc>
            </a:pPr>
            <a:r>
              <a:rPr lang="en-US" sz="1343" dirty="0">
                <a:solidFill>
                  <a:srgbClr val="000000"/>
                </a:solidFill>
                <a:latin typeface="Clear Sans Regular"/>
                <a:ea typeface="Clear Sans Regular"/>
                <a:cs typeface="Clear Sans Regular"/>
                <a:sym typeface="Clear Sans Regular"/>
              </a:rPr>
              <a:t>Real estate, financial and intangible assets. </a:t>
            </a:r>
          </a:p>
        </p:txBody>
      </p:sp>
      <p:sp>
        <p:nvSpPr>
          <p:cNvPr id="21" name="TextBox 21"/>
          <p:cNvSpPr txBox="1"/>
          <p:nvPr/>
        </p:nvSpPr>
        <p:spPr>
          <a:xfrm>
            <a:off x="8570935" y="3471995"/>
            <a:ext cx="3833547" cy="216534"/>
          </a:xfrm>
          <a:prstGeom prst="rect">
            <a:avLst/>
          </a:prstGeom>
        </p:spPr>
        <p:txBody>
          <a:bodyPr lIns="0" tIns="0" rIns="0" bIns="0" rtlCol="0" anchor="t">
            <a:spAutoFit/>
          </a:bodyPr>
          <a:lstStyle/>
          <a:p>
            <a:pPr defTabSz="609630">
              <a:lnSpc>
                <a:spcPts val="1785"/>
              </a:lnSpc>
              <a:spcBef>
                <a:spcPct val="0"/>
              </a:spcBef>
            </a:pPr>
            <a:r>
              <a:rPr lang="en-US" sz="1487" b="1" dirty="0">
                <a:solidFill>
                  <a:srgbClr val="000000"/>
                </a:solidFill>
                <a:latin typeface="Clear Sans Regular Bold"/>
                <a:ea typeface="Clear Sans Regular Bold"/>
                <a:cs typeface="Clear Sans Regular Bold"/>
                <a:sym typeface="Clear Sans Regular Bold"/>
              </a:rPr>
              <a:t>RESEARCH AND TEACHING</a:t>
            </a:r>
          </a:p>
        </p:txBody>
      </p:sp>
      <p:sp>
        <p:nvSpPr>
          <p:cNvPr id="22" name="Freeform 22"/>
          <p:cNvSpPr/>
          <p:nvPr/>
        </p:nvSpPr>
        <p:spPr>
          <a:xfrm rot="5400000">
            <a:off x="6512887" y="4757136"/>
            <a:ext cx="3494424" cy="258250"/>
          </a:xfrm>
          <a:custGeom>
            <a:avLst/>
            <a:gdLst/>
            <a:ahLst/>
            <a:cxnLst/>
            <a:rect l="l" t="t" r="r" b="b"/>
            <a:pathLst>
              <a:path w="5241636" h="387375">
                <a:moveTo>
                  <a:pt x="0" y="0"/>
                </a:moveTo>
                <a:lnTo>
                  <a:pt x="5241636" y="0"/>
                </a:lnTo>
                <a:lnTo>
                  <a:pt x="5241636" y="387375"/>
                </a:lnTo>
                <a:lnTo>
                  <a:pt x="0" y="387375"/>
                </a:lnTo>
                <a:lnTo>
                  <a:pt x="0" y="0"/>
                </a:lnTo>
                <a:close/>
              </a:path>
            </a:pathLst>
          </a:custGeom>
          <a:blipFill>
            <a:blip r:embed="rId2">
              <a:extLst>
                <a:ext uri="{96DAC541-7B7A-43D3-8B79-37D633B846F1}">
                  <asvg:svgBlip xmlns:asvg="http://schemas.microsoft.com/office/drawing/2016/SVG/main" r:embed="rId3"/>
                </a:ext>
              </a:extLst>
            </a:blip>
            <a:stretch>
              <a:fillRect l="-171" t="-308623" r="-7088" b="-1042730"/>
            </a:stretch>
          </a:blipFill>
        </p:spPr>
        <p:txBody>
          <a:bodyPr/>
          <a:lstStyle/>
          <a:p>
            <a:pPr defTabSz="609630"/>
            <a:endParaRPr lang="es-ES" sz="1200">
              <a:solidFill>
                <a:prstClr val="black"/>
              </a:solidFill>
              <a:latin typeface="Calibri"/>
            </a:endParaRPr>
          </a:p>
        </p:txBody>
      </p:sp>
      <p:sp>
        <p:nvSpPr>
          <p:cNvPr id="23" name="CuadroTexto 22">
            <a:extLst>
              <a:ext uri="{FF2B5EF4-FFF2-40B4-BE49-F238E27FC236}">
                <a16:creationId xmlns:a16="http://schemas.microsoft.com/office/drawing/2014/main" id="{8C3ECB2F-7E35-7941-45E7-DE924E06711C}"/>
              </a:ext>
            </a:extLst>
          </p:cNvPr>
          <p:cNvSpPr txBox="1"/>
          <p:nvPr/>
        </p:nvSpPr>
        <p:spPr>
          <a:xfrm>
            <a:off x="378387" y="839077"/>
            <a:ext cx="2314013" cy="297454"/>
          </a:xfrm>
          <a:prstGeom prst="rect">
            <a:avLst/>
          </a:prstGeom>
          <a:noFill/>
        </p:spPr>
        <p:txBody>
          <a:bodyPr wrap="square">
            <a:spAutoFit/>
          </a:bodyPr>
          <a:lstStyle/>
          <a:p>
            <a:pPr defTabSz="609630"/>
            <a:r>
              <a:rPr lang="es-ES" sz="1333" b="1" dirty="0">
                <a:solidFill>
                  <a:prstClr val="black"/>
                </a:solidFill>
                <a:latin typeface="Calibri"/>
              </a:rPr>
              <a:t>https://</a:t>
            </a:r>
            <a:r>
              <a:rPr lang="es-ES" sz="1333" b="1" dirty="0" err="1">
                <a:solidFill>
                  <a:prstClr val="black"/>
                </a:solidFill>
                <a:latin typeface="Calibri"/>
              </a:rPr>
              <a:t>www.ineco.upv.es</a:t>
            </a:r>
            <a:endParaRPr lang="es-ES" sz="1333" b="1" dirty="0">
              <a:solidFill>
                <a:prstClr val="black"/>
              </a:solidFill>
              <a:latin typeface="Calibri"/>
            </a:endParaRPr>
          </a:p>
        </p:txBody>
      </p:sp>
      <p:pic>
        <p:nvPicPr>
          <p:cNvPr id="24" name="Picture 5" descr="A blue and yellow logo&#10;&#10;AI-generated content may be incorrect.">
            <a:extLst>
              <a:ext uri="{FF2B5EF4-FFF2-40B4-BE49-F238E27FC236}">
                <a16:creationId xmlns:a16="http://schemas.microsoft.com/office/drawing/2014/main" id="{86C02005-CE80-4BA0-A624-05DF9AA486A9}"/>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584323" y="404622"/>
            <a:ext cx="1635559" cy="1107996"/>
          </a:xfrm>
          <a:prstGeom prst="rect">
            <a:avLst/>
          </a:prstGeom>
          <a:effectLst>
            <a:outerShdw blurRad="63500" sx="102000" sy="102000" algn="ctr" rotWithShape="0">
              <a:prstClr val="black">
                <a:alpha val="40000"/>
              </a:prstClr>
            </a:outerShdw>
          </a:effec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Rectángulo 39"/>
          <p:cNvSpPr/>
          <p:nvPr/>
        </p:nvSpPr>
        <p:spPr bwMode="auto">
          <a:xfrm>
            <a:off x="2011451" y="108745"/>
            <a:ext cx="188843" cy="550581"/>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r" defTabSz="914400" rtl="0" eaLnBrk="0" fontAlgn="base" latinLnBrk="0" hangingPunct="0">
              <a:lnSpc>
                <a:spcPct val="100000"/>
              </a:lnSpc>
              <a:spcBef>
                <a:spcPct val="0"/>
              </a:spcBef>
              <a:spcAft>
                <a:spcPct val="0"/>
              </a:spcAft>
              <a:buClrTx/>
              <a:buSzTx/>
              <a:buFontTx/>
              <a:buNone/>
              <a:tabLst/>
              <a:defRPr/>
            </a:pPr>
            <a:endParaRPr kumimoji="0" lang="es-ES" sz="2000" b="1" i="0" u="none" strike="noStrike" kern="1200" cap="none" spc="0" normalizeH="0" baseline="0" noProof="0">
              <a:ln>
                <a:noFill/>
              </a:ln>
              <a:solidFill>
                <a:prstClr val="black"/>
              </a:solidFill>
              <a:effectLst/>
              <a:uLnTx/>
              <a:uFillTx/>
              <a:latin typeface="Times New Roman" pitchFamily="18" charset="0"/>
              <a:ea typeface="+mn-ea"/>
              <a:cs typeface="+mn-cs"/>
            </a:endParaRPr>
          </a:p>
        </p:txBody>
      </p:sp>
      <p:pic>
        <p:nvPicPr>
          <p:cNvPr id="42" name="Imagen 41">
            <a:extLst>
              <a:ext uri="{FF2B5EF4-FFF2-40B4-BE49-F238E27FC236}">
                <a16:creationId xmlns:a16="http://schemas.microsoft.com/office/drawing/2014/main" id="{66CFB39F-424D-4388-9CE2-22D796CDF4D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4754" y="1295399"/>
            <a:ext cx="6665646" cy="5111187"/>
          </a:xfrm>
          <a:prstGeom prst="rect">
            <a:avLst/>
          </a:prstGeom>
        </p:spPr>
      </p:pic>
      <p:grpSp>
        <p:nvGrpSpPr>
          <p:cNvPr id="43" name="Grupo 42">
            <a:extLst>
              <a:ext uri="{FF2B5EF4-FFF2-40B4-BE49-F238E27FC236}">
                <a16:creationId xmlns:a16="http://schemas.microsoft.com/office/drawing/2014/main" id="{531927A9-FDBC-48C2-BE7A-0C4991A2F116}"/>
              </a:ext>
            </a:extLst>
          </p:cNvPr>
          <p:cNvGrpSpPr/>
          <p:nvPr/>
        </p:nvGrpSpPr>
        <p:grpSpPr>
          <a:xfrm>
            <a:off x="340654" y="1309726"/>
            <a:ext cx="6661515" cy="5111187"/>
            <a:chOff x="819847" y="12651"/>
            <a:chExt cx="3866148" cy="6364707"/>
          </a:xfrm>
        </p:grpSpPr>
        <p:sp>
          <p:nvSpPr>
            <p:cNvPr id="46" name="Rectangle 7">
              <a:extLst>
                <a:ext uri="{FF2B5EF4-FFF2-40B4-BE49-F238E27FC236}">
                  <a16:creationId xmlns:a16="http://schemas.microsoft.com/office/drawing/2014/main" id="{85954752-012E-4259-B93F-91B9B90B4EC0}"/>
                </a:ext>
              </a:extLst>
            </p:cNvPr>
            <p:cNvSpPr/>
            <p:nvPr/>
          </p:nvSpPr>
          <p:spPr>
            <a:xfrm>
              <a:off x="819847" y="12651"/>
              <a:ext cx="3866148" cy="6364707"/>
            </a:xfrm>
            <a:prstGeom prst="rect">
              <a:avLst/>
            </a:prstGeom>
            <a:solidFill>
              <a:srgbClr val="4EC7E7">
                <a:alpha val="6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Display" panose="02110004020202020204"/>
                <a:ea typeface="+mn-ea"/>
                <a:cs typeface="+mn-cs"/>
              </a:endParaRPr>
            </a:p>
          </p:txBody>
        </p:sp>
        <p:pic>
          <p:nvPicPr>
            <p:cNvPr id="45" name="Imagen 44">
              <a:extLst>
                <a:ext uri="{FF2B5EF4-FFF2-40B4-BE49-F238E27FC236}">
                  <a16:creationId xmlns:a16="http://schemas.microsoft.com/office/drawing/2014/main" id="{13868768-DB7F-40FB-A998-90A86D3E26EC}"/>
                </a:ext>
              </a:extLst>
            </p:cNvPr>
            <p:cNvPicPr>
              <a:picLocks noChangeAspect="1"/>
            </p:cNvPicPr>
            <p:nvPr/>
          </p:nvPicPr>
          <p:blipFill>
            <a:blip r:embed="rId3"/>
            <a:stretch>
              <a:fillRect/>
            </a:stretch>
          </p:blipFill>
          <p:spPr>
            <a:xfrm>
              <a:off x="2362192" y="164494"/>
              <a:ext cx="633331" cy="633331"/>
            </a:xfrm>
            <a:prstGeom prst="rect">
              <a:avLst/>
            </a:prstGeom>
          </p:spPr>
        </p:pic>
      </p:grpSp>
      <p:sp>
        <p:nvSpPr>
          <p:cNvPr id="24" name="Rectángulo 23">
            <a:extLst>
              <a:ext uri="{FF2B5EF4-FFF2-40B4-BE49-F238E27FC236}">
                <a16:creationId xmlns:a16="http://schemas.microsoft.com/office/drawing/2014/main" id="{E7D64370-D614-46C9-BD77-677FB8226568}"/>
              </a:ext>
            </a:extLst>
          </p:cNvPr>
          <p:cNvSpPr/>
          <p:nvPr/>
        </p:nvSpPr>
        <p:spPr>
          <a:xfrm>
            <a:off x="395094" y="2315140"/>
            <a:ext cx="6490700" cy="3970318"/>
          </a:xfrm>
          <a:prstGeom prst="rect">
            <a:avLst/>
          </a:prstGeom>
          <a:noFill/>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RESEARCH LINES/CAPABILITIES/FACILITIES</a:t>
            </a: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GB"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endParaRPr>
          </a:p>
          <a:p>
            <a:pPr marL="742950" lvl="1" indent="-285750">
              <a:buFont typeface="Arial" panose="020B0604020202020204" pitchFamily="34" charset="0"/>
              <a:buChar char="•"/>
            </a:pPr>
            <a:r>
              <a:rPr kumimoji="0" lang="en-GB"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Sustainability Transformations</a:t>
            </a:r>
          </a:p>
          <a:p>
            <a:pPr marL="742950" lvl="1" indent="-285750">
              <a:buFont typeface="Arial" panose="020B0604020202020204" pitchFamily="34" charset="0"/>
              <a:buChar char="•"/>
            </a:pPr>
            <a:r>
              <a:rPr kumimoji="0" lang="en-GB"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Science, Technology and Innovation (STI) Governance</a:t>
            </a:r>
          </a:p>
          <a:p>
            <a:pPr marL="742950" lvl="1" indent="-285750">
              <a:buFont typeface="Arial" panose="020B0604020202020204" pitchFamily="34" charset="0"/>
              <a:buChar char="•"/>
            </a:pPr>
            <a:r>
              <a:rPr kumimoji="0" lang="en-GB"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Collaborative generation and application of knowledge </a:t>
            </a:r>
          </a:p>
          <a:p>
            <a:pPr marL="742950" lvl="1" indent="-285750">
              <a:buFont typeface="Arial" panose="020B0604020202020204" pitchFamily="34" charset="0"/>
              <a:buChar char="•"/>
            </a:pPr>
            <a:r>
              <a:rPr kumimoji="0" lang="en-GB"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Science, Technology and Human Capital</a:t>
            </a:r>
          </a:p>
          <a:p>
            <a:pPr marL="742950" lvl="1" indent="-285750">
              <a:buFont typeface="Arial" panose="020B0604020202020204" pitchFamily="34" charset="0"/>
              <a:buChar char="•"/>
            </a:pPr>
            <a:r>
              <a:rPr kumimoji="0" lang="en-GB"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Cultural dimensions of Science &amp; Innovation</a:t>
            </a: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GB"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endParaRPr>
          </a:p>
          <a:p>
            <a:r>
              <a:rPr lang="en-GB" sz="1400" b="1" dirty="0">
                <a:solidFill>
                  <a:srgbClr val="002060"/>
                </a:solidFill>
                <a:latin typeface="Helvetica" panose="020B0604020202020204" pitchFamily="34" charset="0"/>
                <a:cs typeface="Helvetica" panose="020B0604020202020204" pitchFamily="34" charset="0"/>
              </a:rPr>
              <a:t>MASTER-PHD PROGRAMS</a:t>
            </a:r>
            <a:endParaRPr lang="en-US" sz="1400" b="1" dirty="0">
              <a:solidFill>
                <a:srgbClr val="002060"/>
              </a:solidFill>
              <a:latin typeface="Helvetica" panose="020B0604020202020204" pitchFamily="34" charset="0"/>
              <a:cs typeface="Helvetica" panose="020B0604020202020204" pitchFamily="34" charset="0"/>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GB"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endParaRPr>
          </a:p>
          <a:p>
            <a:pPr marL="742950" lvl="1" indent="-285750">
              <a:buFont typeface="Arial" panose="020B0604020202020204" pitchFamily="34" charset="0"/>
              <a:buChar char="•"/>
            </a:pPr>
            <a:r>
              <a:rPr lang="en-GB" sz="1400" b="1" dirty="0">
                <a:solidFill>
                  <a:srgbClr val="002060"/>
                </a:solidFill>
                <a:latin typeface="Helvetica" panose="020B0604020202020204" pitchFamily="34" charset="0"/>
                <a:cs typeface="Helvetica" panose="020B0604020202020204" pitchFamily="34" charset="0"/>
              </a:rPr>
              <a:t>Master in Project Management</a:t>
            </a:r>
          </a:p>
          <a:p>
            <a:pPr marL="742950" lvl="1" indent="-285750">
              <a:buFont typeface="Arial" panose="020B0604020202020204" pitchFamily="34" charset="0"/>
              <a:buChar char="•"/>
            </a:pPr>
            <a:r>
              <a:rPr lang="en-GB" sz="1400" b="1" dirty="0">
                <a:solidFill>
                  <a:srgbClr val="002060"/>
                </a:solidFill>
                <a:latin typeface="Helvetica" panose="020B0604020202020204" pitchFamily="34" charset="0"/>
                <a:cs typeface="Helvetica" panose="020B0604020202020204" pitchFamily="34" charset="0"/>
              </a:rPr>
              <a:t>Master </a:t>
            </a:r>
            <a:r>
              <a:rPr lang="en-GB" sz="1400" b="1" dirty="0" err="1">
                <a:solidFill>
                  <a:srgbClr val="002060"/>
                </a:solidFill>
                <a:latin typeface="Helvetica" panose="020B0604020202020204" pitchFamily="34" charset="0"/>
                <a:cs typeface="Helvetica" panose="020B0604020202020204" pitchFamily="34" charset="0"/>
              </a:rPr>
              <a:t>en</a:t>
            </a:r>
            <a:r>
              <a:rPr lang="en-GB" sz="1400" b="1" dirty="0">
                <a:solidFill>
                  <a:srgbClr val="002060"/>
                </a:solidFill>
                <a:latin typeface="Helvetica" panose="020B0604020202020204" pitchFamily="34" charset="0"/>
                <a:cs typeface="Helvetica" panose="020B0604020202020204" pitchFamily="34" charset="0"/>
              </a:rPr>
              <a:t> </a:t>
            </a:r>
            <a:r>
              <a:rPr lang="en-GB" sz="1400" b="1" dirty="0" err="1">
                <a:solidFill>
                  <a:srgbClr val="002060"/>
                </a:solidFill>
                <a:latin typeface="Helvetica" panose="020B0604020202020204" pitchFamily="34" charset="0"/>
                <a:cs typeface="Helvetica" panose="020B0604020202020204" pitchFamily="34" charset="0"/>
              </a:rPr>
              <a:t>Cooperación</a:t>
            </a:r>
            <a:r>
              <a:rPr lang="en-GB" sz="1400" b="1" dirty="0">
                <a:solidFill>
                  <a:srgbClr val="002060"/>
                </a:solidFill>
                <a:latin typeface="Helvetica" panose="020B0604020202020204" pitchFamily="34" charset="0"/>
                <a:cs typeface="Helvetica" panose="020B0604020202020204" pitchFamily="34" charset="0"/>
              </a:rPr>
              <a:t> al Desarrollo</a:t>
            </a:r>
          </a:p>
          <a:p>
            <a:pPr marL="742950" lvl="1" indent="-285750">
              <a:buFont typeface="Arial" panose="020B0604020202020204" pitchFamily="34" charset="0"/>
              <a:buChar char="•"/>
            </a:pPr>
            <a:r>
              <a:rPr lang="en-GB" sz="1400" b="1" dirty="0" err="1">
                <a:solidFill>
                  <a:srgbClr val="002060"/>
                </a:solidFill>
                <a:latin typeface="Helvetica" panose="020B0604020202020204" pitchFamily="34" charset="0"/>
                <a:cs typeface="Helvetica" panose="020B0604020202020204" pitchFamily="34" charset="0"/>
              </a:rPr>
              <a:t>Máster</a:t>
            </a:r>
            <a:r>
              <a:rPr lang="en-GB" sz="1400" b="1" dirty="0">
                <a:solidFill>
                  <a:srgbClr val="002060"/>
                </a:solidFill>
                <a:latin typeface="Helvetica" panose="020B0604020202020204" pitchFamily="34" charset="0"/>
                <a:cs typeface="Helvetica" panose="020B0604020202020204" pitchFamily="34" charset="0"/>
              </a:rPr>
              <a:t> de </a:t>
            </a:r>
            <a:r>
              <a:rPr lang="en-GB" sz="1400" b="1" dirty="0" err="1">
                <a:solidFill>
                  <a:srgbClr val="002060"/>
                </a:solidFill>
                <a:latin typeface="Helvetica" panose="020B0604020202020204" pitchFamily="34" charset="0"/>
                <a:cs typeface="Helvetica" panose="020B0604020202020204" pitchFamily="34" charset="0"/>
              </a:rPr>
              <a:t>Formación</a:t>
            </a:r>
            <a:r>
              <a:rPr lang="en-GB" sz="1400" b="1" dirty="0">
                <a:solidFill>
                  <a:srgbClr val="002060"/>
                </a:solidFill>
                <a:latin typeface="Helvetica" panose="020B0604020202020204" pitchFamily="34" charset="0"/>
                <a:cs typeface="Helvetica" panose="020B0604020202020204" pitchFamily="34" charset="0"/>
              </a:rPr>
              <a:t> Permanente </a:t>
            </a:r>
            <a:r>
              <a:rPr lang="en-GB" sz="1400" b="1" dirty="0" err="1">
                <a:solidFill>
                  <a:srgbClr val="002060"/>
                </a:solidFill>
                <a:latin typeface="Helvetica" panose="020B0604020202020204" pitchFamily="34" charset="0"/>
                <a:cs typeface="Helvetica" panose="020B0604020202020204" pitchFamily="34" charset="0"/>
              </a:rPr>
              <a:t>en</a:t>
            </a:r>
            <a:r>
              <a:rPr lang="en-GB" sz="1400" b="1" dirty="0">
                <a:solidFill>
                  <a:srgbClr val="002060"/>
                </a:solidFill>
                <a:latin typeface="Helvetica" panose="020B0604020202020204" pitchFamily="34" charset="0"/>
                <a:cs typeface="Helvetica" panose="020B0604020202020204" pitchFamily="34" charset="0"/>
              </a:rPr>
              <a:t> </a:t>
            </a:r>
            <a:r>
              <a:rPr lang="en-GB" sz="1400" b="1" dirty="0" err="1">
                <a:solidFill>
                  <a:srgbClr val="002060"/>
                </a:solidFill>
                <a:latin typeface="Helvetica" panose="020B0604020202020204" pitchFamily="34" charset="0"/>
                <a:cs typeface="Helvetica" panose="020B0604020202020204" pitchFamily="34" charset="0"/>
              </a:rPr>
              <a:t>Gestión</a:t>
            </a:r>
            <a:r>
              <a:rPr lang="en-GB" sz="1400" b="1" dirty="0">
                <a:solidFill>
                  <a:srgbClr val="002060"/>
                </a:solidFill>
                <a:latin typeface="Helvetica" panose="020B0604020202020204" pitchFamily="34" charset="0"/>
                <a:cs typeface="Helvetica" panose="020B0604020202020204" pitchFamily="34" charset="0"/>
              </a:rPr>
              <a:t> de la </a:t>
            </a:r>
            <a:r>
              <a:rPr lang="en-GB" sz="1400" b="1" dirty="0" err="1">
                <a:solidFill>
                  <a:srgbClr val="002060"/>
                </a:solidFill>
                <a:latin typeface="Helvetica" panose="020B0604020202020204" pitchFamily="34" charset="0"/>
                <a:cs typeface="Helvetica" panose="020B0604020202020204" pitchFamily="34" charset="0"/>
              </a:rPr>
              <a:t>Ciencia</a:t>
            </a:r>
            <a:r>
              <a:rPr lang="en-GB" sz="1400" b="1" dirty="0">
                <a:solidFill>
                  <a:srgbClr val="002060"/>
                </a:solidFill>
                <a:latin typeface="Helvetica" panose="020B0604020202020204" pitchFamily="34" charset="0"/>
                <a:cs typeface="Helvetica" panose="020B0604020202020204" pitchFamily="34" charset="0"/>
              </a:rPr>
              <a:t> y la </a:t>
            </a:r>
            <a:r>
              <a:rPr lang="en-GB" sz="1400" b="1" dirty="0" err="1">
                <a:solidFill>
                  <a:srgbClr val="002060"/>
                </a:solidFill>
                <a:latin typeface="Helvetica" panose="020B0604020202020204" pitchFamily="34" charset="0"/>
                <a:cs typeface="Helvetica" panose="020B0604020202020204" pitchFamily="34" charset="0"/>
              </a:rPr>
              <a:t>Innovación</a:t>
            </a:r>
            <a:endParaRPr lang="en-GB" sz="1400" b="1" dirty="0">
              <a:solidFill>
                <a:srgbClr val="002060"/>
              </a:solidFill>
              <a:latin typeface="Helvetica" panose="020B0604020202020204" pitchFamily="34" charset="0"/>
              <a:cs typeface="Helvetica" panose="020B0604020202020204" pitchFamily="34" charset="0"/>
            </a:endParaRPr>
          </a:p>
          <a:p>
            <a:pPr marL="742950" lvl="1" indent="-285750">
              <a:buFont typeface="Arial" panose="020B0604020202020204" pitchFamily="34" charset="0"/>
              <a:buChar char="•"/>
            </a:pPr>
            <a:endParaRPr lang="en-GB" sz="1400" b="1" dirty="0">
              <a:solidFill>
                <a:srgbClr val="002060"/>
              </a:solidFill>
              <a:latin typeface="Helvetica" panose="020B0604020202020204" pitchFamily="34" charset="0"/>
              <a:cs typeface="Helvetica" panose="020B0604020202020204" pitchFamily="34" charset="0"/>
            </a:endParaRPr>
          </a:p>
          <a:p>
            <a:pPr marL="742950" lvl="1" indent="-285750">
              <a:buFont typeface="Arial" panose="020B0604020202020204" pitchFamily="34" charset="0"/>
              <a:buChar char="•"/>
            </a:pPr>
            <a:r>
              <a:rPr lang="en-GB" sz="1400" b="1" dirty="0" err="1">
                <a:solidFill>
                  <a:srgbClr val="002060"/>
                </a:solidFill>
                <a:latin typeface="Helvetica" panose="020B0604020202020204" pitchFamily="34" charset="0"/>
                <a:cs typeface="Helvetica" panose="020B0604020202020204" pitchFamily="34" charset="0"/>
              </a:rPr>
              <a:t>Doctorado</a:t>
            </a:r>
            <a:r>
              <a:rPr lang="en-GB" sz="1400" b="1" dirty="0">
                <a:solidFill>
                  <a:srgbClr val="002060"/>
                </a:solidFill>
                <a:latin typeface="Helvetica" panose="020B0604020202020204" pitchFamily="34" charset="0"/>
                <a:cs typeface="Helvetica" panose="020B0604020202020204" pitchFamily="34" charset="0"/>
              </a:rPr>
              <a:t> </a:t>
            </a:r>
            <a:r>
              <a:rPr lang="en-GB" sz="1400" b="1" dirty="0" err="1">
                <a:solidFill>
                  <a:srgbClr val="002060"/>
                </a:solidFill>
                <a:latin typeface="Helvetica" panose="020B0604020202020204" pitchFamily="34" charset="0"/>
                <a:cs typeface="Helvetica" panose="020B0604020202020204" pitchFamily="34" charset="0"/>
              </a:rPr>
              <a:t>en</a:t>
            </a:r>
            <a:r>
              <a:rPr lang="en-GB" sz="1400" b="1" dirty="0">
                <a:solidFill>
                  <a:srgbClr val="002060"/>
                </a:solidFill>
                <a:latin typeface="Helvetica" panose="020B0604020202020204" pitchFamily="34" charset="0"/>
                <a:cs typeface="Helvetica" panose="020B0604020202020204" pitchFamily="34" charset="0"/>
              </a:rPr>
              <a:t> Desarrollo Local y </a:t>
            </a:r>
            <a:r>
              <a:rPr lang="en-GB" sz="1400" b="1" dirty="0" err="1">
                <a:solidFill>
                  <a:srgbClr val="002060"/>
                </a:solidFill>
                <a:latin typeface="Helvetica" panose="020B0604020202020204" pitchFamily="34" charset="0"/>
                <a:cs typeface="Helvetica" panose="020B0604020202020204" pitchFamily="34" charset="0"/>
              </a:rPr>
              <a:t>Cooperación</a:t>
            </a:r>
            <a:r>
              <a:rPr lang="en-GB" sz="1400" b="1" dirty="0">
                <a:solidFill>
                  <a:srgbClr val="002060"/>
                </a:solidFill>
                <a:latin typeface="Helvetica" panose="020B0604020202020204" pitchFamily="34" charset="0"/>
                <a:cs typeface="Helvetica" panose="020B0604020202020204" pitchFamily="34" charset="0"/>
              </a:rPr>
              <a:t> </a:t>
            </a:r>
            <a:r>
              <a:rPr lang="en-GB" sz="1400" b="1" dirty="0" err="1">
                <a:solidFill>
                  <a:srgbClr val="002060"/>
                </a:solidFill>
                <a:latin typeface="Helvetica" panose="020B0604020202020204" pitchFamily="34" charset="0"/>
                <a:cs typeface="Helvetica" panose="020B0604020202020204" pitchFamily="34" charset="0"/>
              </a:rPr>
              <a:t>Internacional</a:t>
            </a:r>
            <a:endParaRPr lang="en-GB" sz="1400" b="1" dirty="0">
              <a:solidFill>
                <a:srgbClr val="002060"/>
              </a:solidFill>
              <a:latin typeface="Helvetica" panose="020B0604020202020204" pitchFamily="34" charset="0"/>
              <a:cs typeface="Helvetica" panose="020B0604020202020204" pitchFamily="34" charset="0"/>
            </a:endParaRPr>
          </a:p>
          <a:p>
            <a:pPr marL="742950" lvl="1" indent="-285750">
              <a:buFont typeface="Arial" panose="020B0604020202020204" pitchFamily="34" charset="0"/>
              <a:buChar char="•"/>
            </a:pPr>
            <a:r>
              <a:rPr lang="en-GB" sz="1400" b="1" dirty="0" err="1">
                <a:solidFill>
                  <a:srgbClr val="002060"/>
                </a:solidFill>
                <a:latin typeface="Helvetica" panose="020B0604020202020204" pitchFamily="34" charset="0"/>
                <a:cs typeface="Helvetica" panose="020B0604020202020204" pitchFamily="34" charset="0"/>
              </a:rPr>
              <a:t>Doctorado</a:t>
            </a:r>
            <a:r>
              <a:rPr lang="en-GB" sz="1400" b="1" dirty="0">
                <a:solidFill>
                  <a:srgbClr val="002060"/>
                </a:solidFill>
                <a:latin typeface="Helvetica" panose="020B0604020202020204" pitchFamily="34" charset="0"/>
                <a:cs typeface="Helvetica" panose="020B0604020202020204" pitchFamily="34" charset="0"/>
              </a:rPr>
              <a:t> </a:t>
            </a:r>
            <a:r>
              <a:rPr lang="en-GB" sz="1400" b="1" dirty="0" err="1">
                <a:solidFill>
                  <a:srgbClr val="002060"/>
                </a:solidFill>
                <a:latin typeface="Helvetica" panose="020B0604020202020204" pitchFamily="34" charset="0"/>
                <a:cs typeface="Helvetica" panose="020B0604020202020204" pitchFamily="34" charset="0"/>
              </a:rPr>
              <a:t>en</a:t>
            </a:r>
            <a:r>
              <a:rPr lang="en-GB" sz="1400" b="1" dirty="0">
                <a:solidFill>
                  <a:srgbClr val="002060"/>
                </a:solidFill>
                <a:latin typeface="Helvetica" panose="020B0604020202020204" pitchFamily="34" charset="0"/>
                <a:cs typeface="Helvetica" panose="020B0604020202020204" pitchFamily="34" charset="0"/>
              </a:rPr>
              <a:t> </a:t>
            </a:r>
            <a:r>
              <a:rPr lang="en-GB" sz="1400" b="1" dirty="0" err="1">
                <a:solidFill>
                  <a:srgbClr val="002060"/>
                </a:solidFill>
                <a:latin typeface="Helvetica" panose="020B0604020202020204" pitchFamily="34" charset="0"/>
                <a:cs typeface="Helvetica" panose="020B0604020202020204" pitchFamily="34" charset="0"/>
              </a:rPr>
              <a:t>Diseño</a:t>
            </a:r>
            <a:r>
              <a:rPr lang="en-GB" sz="1400" b="1" dirty="0">
                <a:solidFill>
                  <a:srgbClr val="002060"/>
                </a:solidFill>
                <a:latin typeface="Helvetica" panose="020B0604020202020204" pitchFamily="34" charset="0"/>
                <a:cs typeface="Helvetica" panose="020B0604020202020204" pitchFamily="34" charset="0"/>
              </a:rPr>
              <a:t>, </a:t>
            </a:r>
            <a:r>
              <a:rPr lang="en-GB" sz="1400" b="1" dirty="0" err="1">
                <a:solidFill>
                  <a:srgbClr val="002060"/>
                </a:solidFill>
                <a:latin typeface="Helvetica" panose="020B0604020202020204" pitchFamily="34" charset="0"/>
                <a:cs typeface="Helvetica" panose="020B0604020202020204" pitchFamily="34" charset="0"/>
              </a:rPr>
              <a:t>Fabricación</a:t>
            </a:r>
            <a:r>
              <a:rPr lang="en-GB" sz="1400" b="1" dirty="0">
                <a:solidFill>
                  <a:srgbClr val="002060"/>
                </a:solidFill>
                <a:latin typeface="Helvetica" panose="020B0604020202020204" pitchFamily="34" charset="0"/>
                <a:cs typeface="Helvetica" panose="020B0604020202020204" pitchFamily="34" charset="0"/>
              </a:rPr>
              <a:t> y </a:t>
            </a:r>
            <a:r>
              <a:rPr lang="en-GB" sz="1400" b="1" dirty="0" err="1">
                <a:solidFill>
                  <a:srgbClr val="002060"/>
                </a:solidFill>
                <a:latin typeface="Helvetica" panose="020B0604020202020204" pitchFamily="34" charset="0"/>
                <a:cs typeface="Helvetica" panose="020B0604020202020204" pitchFamily="34" charset="0"/>
              </a:rPr>
              <a:t>Gestión</a:t>
            </a:r>
            <a:r>
              <a:rPr lang="en-GB" sz="1400" b="1" dirty="0">
                <a:solidFill>
                  <a:srgbClr val="002060"/>
                </a:solidFill>
                <a:latin typeface="Helvetica" panose="020B0604020202020204" pitchFamily="34" charset="0"/>
                <a:cs typeface="Helvetica" panose="020B0604020202020204" pitchFamily="34" charset="0"/>
              </a:rPr>
              <a:t> de </a:t>
            </a:r>
            <a:r>
              <a:rPr lang="en-GB" sz="1400" b="1" dirty="0" err="1">
                <a:solidFill>
                  <a:srgbClr val="002060"/>
                </a:solidFill>
                <a:latin typeface="Helvetica" panose="020B0604020202020204" pitchFamily="34" charset="0"/>
                <a:cs typeface="Helvetica" panose="020B0604020202020204" pitchFamily="34" charset="0"/>
              </a:rPr>
              <a:t>Proyectos</a:t>
            </a:r>
            <a:r>
              <a:rPr lang="en-GB" sz="1400" b="1" dirty="0">
                <a:solidFill>
                  <a:srgbClr val="002060"/>
                </a:solidFill>
                <a:latin typeface="Helvetica" panose="020B0604020202020204" pitchFamily="34" charset="0"/>
                <a:cs typeface="Helvetica" panose="020B0604020202020204" pitchFamily="34" charset="0"/>
              </a:rPr>
              <a:t> </a:t>
            </a:r>
            <a:r>
              <a:rPr lang="en-GB" sz="1400" b="1" dirty="0" err="1">
                <a:solidFill>
                  <a:srgbClr val="002060"/>
                </a:solidFill>
                <a:latin typeface="Helvetica" panose="020B0604020202020204" pitchFamily="34" charset="0"/>
                <a:cs typeface="Helvetica" panose="020B0604020202020204" pitchFamily="34" charset="0"/>
              </a:rPr>
              <a:t>Industriales</a:t>
            </a:r>
            <a:endParaRPr lang="en-GB" sz="1400" b="1" dirty="0">
              <a:solidFill>
                <a:srgbClr val="002060"/>
              </a:solidFill>
              <a:latin typeface="Helvetica" panose="020B0604020202020204" pitchFamily="34" charset="0"/>
              <a:cs typeface="Helvetica" panose="020B0604020202020204" pitchFamily="34" charset="0"/>
            </a:endParaRPr>
          </a:p>
        </p:txBody>
      </p:sp>
      <p:pic>
        <p:nvPicPr>
          <p:cNvPr id="14" name="Picture 13" descr="A glass building with a reflection of clouds&#10;&#10;Description automatically generated">
            <a:extLst>
              <a:ext uri="{FF2B5EF4-FFF2-40B4-BE49-F238E27FC236}">
                <a16:creationId xmlns:a16="http://schemas.microsoft.com/office/drawing/2014/main" id="{5F5C516A-E102-651B-3B54-F5D21B4A7A1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596138" y="1309726"/>
            <a:ext cx="3973420" cy="2652674"/>
          </a:xfrm>
          <a:prstGeom prst="rect">
            <a:avLst/>
          </a:prstGeom>
        </p:spPr>
      </p:pic>
      <p:pic>
        <p:nvPicPr>
          <p:cNvPr id="16" name="Picture 15" descr="A white text on a black background&#10;&#10;Description automatically generated">
            <a:extLst>
              <a:ext uri="{FF2B5EF4-FFF2-40B4-BE49-F238E27FC236}">
                <a16:creationId xmlns:a16="http://schemas.microsoft.com/office/drawing/2014/main" id="{2757CAEA-B79D-4E79-2E3F-83DF7EB3A8D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267950" y="1334964"/>
            <a:ext cx="1301608" cy="497982"/>
          </a:xfrm>
          <a:prstGeom prst="rect">
            <a:avLst/>
          </a:prstGeom>
        </p:spPr>
      </p:pic>
      <p:sp>
        <p:nvSpPr>
          <p:cNvPr id="15" name="Rectangle: Top Corners Rounded 13">
            <a:extLst>
              <a:ext uri="{FF2B5EF4-FFF2-40B4-BE49-F238E27FC236}">
                <a16:creationId xmlns:a16="http://schemas.microsoft.com/office/drawing/2014/main" id="{DC7B789E-BC40-469C-9873-2DCB53DCC1C8}"/>
              </a:ext>
            </a:extLst>
          </p:cNvPr>
          <p:cNvSpPr/>
          <p:nvPr/>
        </p:nvSpPr>
        <p:spPr>
          <a:xfrm rot="5400000">
            <a:off x="5836443" y="-3540054"/>
            <a:ext cx="731399" cy="7956811"/>
          </a:xfrm>
          <a:prstGeom prst="round2SameRect">
            <a:avLst/>
          </a:prstGeom>
          <a:solidFill>
            <a:srgbClr val="4EC7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latin typeface="+mj-lt"/>
            </a:endParaRPr>
          </a:p>
        </p:txBody>
      </p:sp>
      <p:sp>
        <p:nvSpPr>
          <p:cNvPr id="17" name="Rectángulo 3">
            <a:extLst>
              <a:ext uri="{FF2B5EF4-FFF2-40B4-BE49-F238E27FC236}">
                <a16:creationId xmlns:a16="http://schemas.microsoft.com/office/drawing/2014/main" id="{1FD544C9-F71C-47E4-8B9B-205D9972030F}"/>
              </a:ext>
            </a:extLst>
          </p:cNvPr>
          <p:cNvSpPr/>
          <p:nvPr/>
        </p:nvSpPr>
        <p:spPr>
          <a:xfrm>
            <a:off x="2200295" y="74859"/>
            <a:ext cx="7980254" cy="73866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2400" b="1" i="0" u="none" strike="noStrike" kern="1200" cap="none" spc="0" normalizeH="0" baseline="0" noProof="0" dirty="0">
                <a:ln>
                  <a:noFill/>
                </a:ln>
                <a:solidFill>
                  <a:srgbClr val="002060"/>
                </a:solidFill>
                <a:effectLst/>
                <a:uLnTx/>
                <a:uFillTx/>
                <a:latin typeface="Aptos Display" panose="02110004020202020204"/>
                <a:ea typeface="+mn-ea"/>
                <a:cs typeface="+mn-cs"/>
              </a:rPr>
              <a:t>INGENIO</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i="0" u="none" strike="noStrike" kern="1200" cap="none" spc="0" normalizeH="0" baseline="0" noProof="0" dirty="0">
                <a:ln>
                  <a:noFill/>
                </a:ln>
                <a:solidFill>
                  <a:srgbClr val="002060"/>
                </a:solidFill>
                <a:effectLst/>
                <a:uLnTx/>
                <a:uFillTx/>
                <a:latin typeface="Aptos Display" panose="02110004020202020204"/>
                <a:ea typeface="+mn-ea"/>
                <a:cs typeface="+mn-cs"/>
                <a:hlinkClick r:id="rId6"/>
              </a:rPr>
              <a:t>https://www.ingenio.upv.es/</a:t>
            </a:r>
            <a:r>
              <a:rPr kumimoji="0" lang="es-ES" i="0" u="none" strike="noStrike" kern="1200" cap="none" spc="0" normalizeH="0" baseline="0" noProof="0" dirty="0">
                <a:ln>
                  <a:noFill/>
                </a:ln>
                <a:solidFill>
                  <a:srgbClr val="002060"/>
                </a:solidFill>
                <a:effectLst/>
                <a:uLnTx/>
                <a:uFillTx/>
                <a:latin typeface="Aptos Display" panose="02110004020202020204"/>
                <a:ea typeface="+mn-ea"/>
                <a:cs typeface="+mn-cs"/>
              </a:rPr>
              <a:t> - </a:t>
            </a:r>
            <a:r>
              <a:rPr kumimoji="0" lang="es-ES" i="0" u="none" strike="noStrike" kern="1200" cap="none" spc="0" normalizeH="0" baseline="0" noProof="0" dirty="0">
                <a:ln>
                  <a:noFill/>
                </a:ln>
                <a:solidFill>
                  <a:srgbClr val="002060"/>
                </a:solidFill>
                <a:effectLst/>
                <a:uLnTx/>
                <a:uFillTx/>
                <a:latin typeface="Aptos Display" panose="02110004020202020204"/>
                <a:ea typeface="+mn-ea"/>
                <a:cs typeface="+mn-cs"/>
                <a:hlinkClick r:id="rId7"/>
              </a:rPr>
              <a:t>LINKEDIN</a:t>
            </a:r>
            <a:r>
              <a:rPr kumimoji="0" lang="es-ES" i="0" u="none" strike="noStrike" kern="1200" cap="none" spc="0" normalizeH="0" baseline="0" noProof="0" dirty="0">
                <a:ln>
                  <a:noFill/>
                </a:ln>
                <a:solidFill>
                  <a:srgbClr val="002060"/>
                </a:solidFill>
                <a:effectLst/>
                <a:uLnTx/>
                <a:uFillTx/>
                <a:latin typeface="Aptos Display" panose="02110004020202020204"/>
                <a:ea typeface="+mn-ea"/>
                <a:cs typeface="+mn-cs"/>
              </a:rPr>
              <a:t> - </a:t>
            </a:r>
            <a:r>
              <a:rPr kumimoji="0" lang="es-ES" i="0" u="none" strike="noStrike" kern="1200" cap="none" spc="0" normalizeH="0" baseline="0" noProof="0" dirty="0" err="1">
                <a:ln>
                  <a:noFill/>
                </a:ln>
                <a:solidFill>
                  <a:srgbClr val="002060"/>
                </a:solidFill>
                <a:effectLst/>
                <a:uLnTx/>
                <a:uFillTx/>
                <a:latin typeface="Aptos Display" panose="02110004020202020204"/>
                <a:ea typeface="+mn-ea"/>
                <a:cs typeface="+mn-cs"/>
                <a:hlinkClick r:id="rId8"/>
              </a:rPr>
              <a:t>BlueSky</a:t>
            </a:r>
            <a:endParaRPr kumimoji="0" lang="es-ES" i="0" u="none" strike="noStrike" kern="1200" cap="none" spc="0" normalizeH="0" baseline="0" noProof="0" dirty="0">
              <a:ln>
                <a:noFill/>
              </a:ln>
              <a:solidFill>
                <a:srgbClr val="002060"/>
              </a:solidFill>
              <a:effectLst/>
              <a:uLnTx/>
              <a:uFillTx/>
              <a:latin typeface="Aptos Display" panose="02110004020202020204"/>
              <a:ea typeface="+mn-ea"/>
              <a:cs typeface="+mn-cs"/>
            </a:endParaRPr>
          </a:p>
        </p:txBody>
      </p:sp>
      <p:sp>
        <p:nvSpPr>
          <p:cNvPr id="18" name="Rectángulo 17">
            <a:extLst>
              <a:ext uri="{FF2B5EF4-FFF2-40B4-BE49-F238E27FC236}">
                <a16:creationId xmlns:a16="http://schemas.microsoft.com/office/drawing/2014/main" id="{123C51C5-34E6-450F-A621-EB4571806E59}"/>
              </a:ext>
            </a:extLst>
          </p:cNvPr>
          <p:cNvSpPr/>
          <p:nvPr/>
        </p:nvSpPr>
        <p:spPr>
          <a:xfrm>
            <a:off x="2235708" y="833148"/>
            <a:ext cx="7944840" cy="523220"/>
          </a:xfrm>
          <a:prstGeom prst="rect">
            <a:avLst/>
          </a:prstGeom>
        </p:spPr>
        <p:txBody>
          <a:bodyPr wrap="square">
            <a:spAutoFit/>
          </a:bodyPr>
          <a:lstStyle/>
          <a:p>
            <a:pPr lvl="0"/>
            <a:r>
              <a:rPr kumimoji="0" lang="es-ES" sz="1400" b="1" strike="noStrike" kern="1200" cap="none" spc="0" normalizeH="0" baseline="0" noProof="0" dirty="0">
                <a:ln>
                  <a:noFill/>
                </a:ln>
                <a:solidFill>
                  <a:srgbClr val="0070C0"/>
                </a:solidFill>
                <a:effectLst/>
                <a:uLnTx/>
                <a:uFillTx/>
                <a:latin typeface="Helvetica" panose="020B0604020202020204" pitchFamily="34" charset="0"/>
                <a:ea typeface="+mn-ea"/>
                <a:cs typeface="Helvetica" panose="020B0604020202020204" pitchFamily="34" charset="0"/>
              </a:rPr>
              <a:t>Director</a:t>
            </a:r>
            <a:r>
              <a:rPr kumimoji="0" lang="es-ES" sz="1400" strike="noStrike" kern="1200" cap="none" spc="0" normalizeH="0" baseline="0" noProof="0" dirty="0">
                <a:ln>
                  <a:noFill/>
                </a:ln>
                <a:solidFill>
                  <a:srgbClr val="0070C0"/>
                </a:solidFill>
                <a:effectLst/>
                <a:uLnTx/>
                <a:uFillTx/>
                <a:latin typeface="Helvetica" panose="020B0604020202020204" pitchFamily="34" charset="0"/>
                <a:ea typeface="+mn-ea"/>
                <a:cs typeface="Helvetica" panose="020B0604020202020204" pitchFamily="34" charset="0"/>
              </a:rPr>
              <a:t>: Davide </a:t>
            </a:r>
            <a:r>
              <a:rPr kumimoji="0" lang="es-ES" sz="1400" strike="noStrike" kern="1200" cap="none" spc="0" normalizeH="0" baseline="0" noProof="0" dirty="0" err="1">
                <a:ln>
                  <a:noFill/>
                </a:ln>
                <a:solidFill>
                  <a:srgbClr val="0070C0"/>
                </a:solidFill>
                <a:effectLst/>
                <a:uLnTx/>
                <a:uFillTx/>
                <a:latin typeface="Helvetica" panose="020B0604020202020204" pitchFamily="34" charset="0"/>
                <a:ea typeface="+mn-ea"/>
                <a:cs typeface="Helvetica" panose="020B0604020202020204" pitchFamily="34" charset="0"/>
              </a:rPr>
              <a:t>Consoli</a:t>
            </a:r>
            <a:r>
              <a:rPr lang="es-ES" sz="1400" dirty="0">
                <a:solidFill>
                  <a:srgbClr val="0070C0"/>
                </a:solidFill>
                <a:latin typeface="Helvetica" panose="020B0604020202020204" pitchFamily="34" charset="0"/>
                <a:cs typeface="Helvetica" panose="020B0604020202020204" pitchFamily="34" charset="0"/>
              </a:rPr>
              <a:t>                                                               </a:t>
            </a:r>
            <a:r>
              <a:rPr lang="es-ES" sz="1400" b="1" dirty="0">
                <a:solidFill>
                  <a:srgbClr val="0070C0"/>
                </a:solidFill>
                <a:latin typeface="Helvetica" panose="020B0604020202020204" pitchFamily="34" charset="0"/>
                <a:cs typeface="Helvetica" panose="020B0604020202020204" pitchFamily="34" charset="0"/>
              </a:rPr>
              <a:t> </a:t>
            </a:r>
            <a:r>
              <a:rPr lang="es-ES" sz="1400" b="1" dirty="0" err="1">
                <a:solidFill>
                  <a:srgbClr val="0070C0"/>
                </a:solidFill>
                <a:latin typeface="Helvetica" panose="020B0604020202020204" pitchFamily="34" charset="0"/>
                <a:cs typeface="Helvetica" panose="020B0604020202020204" pitchFamily="34" charset="0"/>
              </a:rPr>
              <a:t>Contact</a:t>
            </a:r>
            <a:r>
              <a:rPr kumimoji="0" lang="es-ES" sz="1400" strike="noStrike" kern="1200" cap="none" spc="0" normalizeH="0" baseline="0" noProof="0" dirty="0">
                <a:ln>
                  <a:noFill/>
                </a:ln>
                <a:solidFill>
                  <a:srgbClr val="0070C0"/>
                </a:solidFill>
                <a:effectLst/>
                <a:uLnTx/>
                <a:uFillTx/>
                <a:latin typeface="Helvetica" panose="020B0604020202020204" pitchFamily="34" charset="0"/>
                <a:ea typeface="+mn-ea"/>
                <a:cs typeface="Helvetica" panose="020B0604020202020204" pitchFamily="34" charset="0"/>
              </a:rPr>
              <a:t>: </a:t>
            </a:r>
            <a:r>
              <a:rPr kumimoji="0" lang="es-ES" sz="1400" strike="noStrike" kern="1200" cap="none" spc="0" normalizeH="0" baseline="0" noProof="0" dirty="0">
                <a:ln>
                  <a:noFill/>
                </a:ln>
                <a:solidFill>
                  <a:srgbClr val="0070C0"/>
                </a:solidFill>
                <a:effectLst/>
                <a:uLnTx/>
                <a:uFillTx/>
                <a:latin typeface="Helvetica" panose="020B0604020202020204" pitchFamily="34" charset="0"/>
                <a:ea typeface="+mn-ea"/>
                <a:cs typeface="Helvetica" panose="020B0604020202020204" pitchFamily="34" charset="0"/>
                <a:hlinkClick r:id="rId9"/>
              </a:rPr>
              <a:t>davide.consoli@csic.es</a:t>
            </a:r>
            <a:r>
              <a:rPr kumimoji="0" lang="es-ES" sz="1400" strike="noStrike" kern="1200" cap="none" spc="0" normalizeH="0" baseline="0" noProof="0" dirty="0">
                <a:ln>
                  <a:noFill/>
                </a:ln>
                <a:solidFill>
                  <a:srgbClr val="0070C0"/>
                </a:solidFill>
                <a:effectLst/>
                <a:uLnTx/>
                <a:uFillTx/>
                <a:latin typeface="Helvetica" panose="020B0604020202020204" pitchFamily="34" charset="0"/>
                <a:ea typeface="+mn-ea"/>
                <a:cs typeface="Helvetica" panose="020B0604020202020204" pitchFamily="34" charset="0"/>
              </a:rPr>
              <a:t> </a:t>
            </a:r>
          </a:p>
          <a:p>
            <a:endParaRPr lang="es-ES" sz="1400" b="1" i="1" u="sng" dirty="0">
              <a:solidFill>
                <a:srgbClr val="0070C0"/>
              </a:solidFill>
              <a:latin typeface="Helvetica" panose="020B0604020202020204" pitchFamily="34" charset="0"/>
              <a:cs typeface="Helvetica" panose="020B0604020202020204" pitchFamily="34" charset="0"/>
            </a:endParaRPr>
          </a:p>
        </p:txBody>
      </p:sp>
      <p:pic>
        <p:nvPicPr>
          <p:cNvPr id="19" name="Google Shape;58;p13">
            <a:extLst>
              <a:ext uri="{FF2B5EF4-FFF2-40B4-BE49-F238E27FC236}">
                <a16:creationId xmlns:a16="http://schemas.microsoft.com/office/drawing/2014/main" id="{972DB41B-AFFA-404B-ACEE-609832F95324}"/>
              </a:ext>
            </a:extLst>
          </p:cNvPr>
          <p:cNvPicPr preferRelativeResize="0"/>
          <p:nvPr/>
        </p:nvPicPr>
        <p:blipFill>
          <a:blip r:embed="rId10">
            <a:extLst>
              <a:ext uri="{28A0092B-C50C-407E-A947-70E740481C1C}">
                <a14:useLocalDpi xmlns:a14="http://schemas.microsoft.com/office/drawing/2010/main" val="0"/>
              </a:ext>
            </a:extLst>
          </a:blip>
          <a:srcRect/>
          <a:stretch/>
        </p:blipFill>
        <p:spPr>
          <a:xfrm>
            <a:off x="-59813" y="8104"/>
            <a:ext cx="2283551" cy="825044"/>
          </a:xfrm>
          <a:prstGeom prst="rect">
            <a:avLst/>
          </a:prstGeom>
          <a:noFill/>
          <a:ln>
            <a:noFill/>
          </a:ln>
        </p:spPr>
      </p:pic>
      <p:pic>
        <p:nvPicPr>
          <p:cNvPr id="21" name="Picture 5" descr="A blue and yellow logo&#10;&#10;AI-generated content may be incorrect.">
            <a:extLst>
              <a:ext uri="{FF2B5EF4-FFF2-40B4-BE49-F238E27FC236}">
                <a16:creationId xmlns:a16="http://schemas.microsoft.com/office/drawing/2014/main" id="{6EF152DE-E187-4ED9-9780-70D2197D62A7}"/>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10431812" y="72652"/>
            <a:ext cx="1635559" cy="1107996"/>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257209584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Rectángulo 39"/>
          <p:cNvSpPr/>
          <p:nvPr/>
        </p:nvSpPr>
        <p:spPr bwMode="auto">
          <a:xfrm>
            <a:off x="2011451" y="108745"/>
            <a:ext cx="188843" cy="550581"/>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r" defTabSz="914400" rtl="0" eaLnBrk="0" fontAlgn="base" latinLnBrk="0" hangingPunct="0">
              <a:lnSpc>
                <a:spcPct val="100000"/>
              </a:lnSpc>
              <a:spcBef>
                <a:spcPct val="0"/>
              </a:spcBef>
              <a:spcAft>
                <a:spcPct val="0"/>
              </a:spcAft>
              <a:buClrTx/>
              <a:buSzTx/>
              <a:buFontTx/>
              <a:buNone/>
              <a:tabLst/>
              <a:defRPr/>
            </a:pPr>
            <a:endParaRPr kumimoji="0" lang="es-ES" sz="2000" b="1" i="0" u="none" strike="noStrike" kern="1200" cap="none" spc="0" normalizeH="0" baseline="0" noProof="0">
              <a:ln>
                <a:noFill/>
              </a:ln>
              <a:solidFill>
                <a:prstClr val="black"/>
              </a:solidFill>
              <a:effectLst/>
              <a:uLnTx/>
              <a:uFillTx/>
              <a:latin typeface="Times New Roman" pitchFamily="18" charset="0"/>
              <a:ea typeface="+mn-ea"/>
              <a:cs typeface="+mn-cs"/>
            </a:endParaRPr>
          </a:p>
        </p:txBody>
      </p:sp>
      <p:pic>
        <p:nvPicPr>
          <p:cNvPr id="42" name="Imagen 41">
            <a:extLst>
              <a:ext uri="{FF2B5EF4-FFF2-40B4-BE49-F238E27FC236}">
                <a16:creationId xmlns:a16="http://schemas.microsoft.com/office/drawing/2014/main" id="{66CFB39F-424D-4388-9CE2-22D796CDF4D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4754" y="1295399"/>
            <a:ext cx="6665646" cy="5111187"/>
          </a:xfrm>
          <a:prstGeom prst="rect">
            <a:avLst/>
          </a:prstGeom>
        </p:spPr>
      </p:pic>
      <p:grpSp>
        <p:nvGrpSpPr>
          <p:cNvPr id="43" name="Grupo 42">
            <a:extLst>
              <a:ext uri="{FF2B5EF4-FFF2-40B4-BE49-F238E27FC236}">
                <a16:creationId xmlns:a16="http://schemas.microsoft.com/office/drawing/2014/main" id="{531927A9-FDBC-48C2-BE7A-0C4991A2F116}"/>
              </a:ext>
            </a:extLst>
          </p:cNvPr>
          <p:cNvGrpSpPr/>
          <p:nvPr/>
        </p:nvGrpSpPr>
        <p:grpSpPr>
          <a:xfrm>
            <a:off x="348885" y="1295398"/>
            <a:ext cx="6661515" cy="5111187"/>
            <a:chOff x="819847" y="12651"/>
            <a:chExt cx="3866148" cy="6364707"/>
          </a:xfrm>
        </p:grpSpPr>
        <p:sp>
          <p:nvSpPr>
            <p:cNvPr id="46" name="Rectangle 7">
              <a:extLst>
                <a:ext uri="{FF2B5EF4-FFF2-40B4-BE49-F238E27FC236}">
                  <a16:creationId xmlns:a16="http://schemas.microsoft.com/office/drawing/2014/main" id="{85954752-012E-4259-B93F-91B9B90B4EC0}"/>
                </a:ext>
              </a:extLst>
            </p:cNvPr>
            <p:cNvSpPr/>
            <p:nvPr/>
          </p:nvSpPr>
          <p:spPr>
            <a:xfrm>
              <a:off x="819847" y="12651"/>
              <a:ext cx="3866148" cy="6364707"/>
            </a:xfrm>
            <a:prstGeom prst="rect">
              <a:avLst/>
            </a:prstGeom>
            <a:solidFill>
              <a:srgbClr val="4EC7E7">
                <a:alpha val="6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Display" panose="02110004020202020204"/>
                <a:ea typeface="+mn-ea"/>
                <a:cs typeface="+mn-cs"/>
              </a:endParaRPr>
            </a:p>
          </p:txBody>
        </p:sp>
        <p:pic>
          <p:nvPicPr>
            <p:cNvPr id="45" name="Imagen 44">
              <a:extLst>
                <a:ext uri="{FF2B5EF4-FFF2-40B4-BE49-F238E27FC236}">
                  <a16:creationId xmlns:a16="http://schemas.microsoft.com/office/drawing/2014/main" id="{13868768-DB7F-40FB-A998-90A86D3E26EC}"/>
                </a:ext>
              </a:extLst>
            </p:cNvPr>
            <p:cNvPicPr>
              <a:picLocks noChangeAspect="1"/>
            </p:cNvPicPr>
            <p:nvPr/>
          </p:nvPicPr>
          <p:blipFill>
            <a:blip r:embed="rId4"/>
            <a:stretch>
              <a:fillRect/>
            </a:stretch>
          </p:blipFill>
          <p:spPr>
            <a:xfrm>
              <a:off x="2362192" y="164494"/>
              <a:ext cx="633331" cy="633331"/>
            </a:xfrm>
            <a:prstGeom prst="rect">
              <a:avLst/>
            </a:prstGeom>
          </p:spPr>
        </p:pic>
      </p:grpSp>
      <p:sp>
        <p:nvSpPr>
          <p:cNvPr id="24" name="Rectángulo 23">
            <a:extLst>
              <a:ext uri="{FF2B5EF4-FFF2-40B4-BE49-F238E27FC236}">
                <a16:creationId xmlns:a16="http://schemas.microsoft.com/office/drawing/2014/main" id="{E7D64370-D614-46C9-BD77-677FB8226568}"/>
              </a:ext>
            </a:extLst>
          </p:cNvPr>
          <p:cNvSpPr/>
          <p:nvPr/>
        </p:nvSpPr>
        <p:spPr>
          <a:xfrm>
            <a:off x="384836" y="2095381"/>
            <a:ext cx="6413499" cy="4093428"/>
          </a:xfrm>
          <a:prstGeom prst="rect">
            <a:avLst/>
          </a:prstGeom>
          <a:noFill/>
        </p:spPr>
        <p:txBody>
          <a:bodyPr wrap="square">
            <a:spAutoFit/>
          </a:bodyPr>
          <a:lstStyle/>
          <a:p>
            <a:pPr algn="ctr">
              <a:defRPr/>
            </a:pPr>
            <a:r>
              <a:rPr lang="en-US" b="1" dirty="0">
                <a:solidFill>
                  <a:srgbClr val="002060"/>
                </a:solidFill>
                <a:latin typeface="Helvetica" panose="020B0604020202020204" pitchFamily="34" charset="0"/>
                <a:cs typeface="Helvetica" panose="020B0604020202020204" pitchFamily="34" charset="0"/>
              </a:rPr>
              <a:t>Joint Research Center UPV – Energy Technology Institute Association</a:t>
            </a:r>
            <a:endParaRPr lang="en-GB" b="1" i="1" dirty="0">
              <a:solidFill>
                <a:srgbClr val="0E2841">
                  <a:lumMod val="75000"/>
                  <a:lumOff val="25000"/>
                </a:srgbClr>
              </a:solidFill>
              <a:latin typeface="Helvetica" panose="020B0604020202020204" pitchFamily="34" charset="0"/>
              <a:cs typeface="Helvetica" panose="020B0604020202020204" pitchFamily="34" charset="0"/>
            </a:endParaRPr>
          </a:p>
          <a:p>
            <a:pPr marL="0" marR="0" lvl="0" indent="0" defTabSz="914400" rtl="0" eaLnBrk="1" fontAlgn="auto" latinLnBrk="0" hangingPunct="1">
              <a:lnSpc>
                <a:spcPct val="100000"/>
              </a:lnSpc>
              <a:spcBef>
                <a:spcPts val="0"/>
              </a:spcBef>
              <a:spcAft>
                <a:spcPts val="0"/>
              </a:spcAft>
              <a:buClrTx/>
              <a:buSzTx/>
              <a:buFontTx/>
              <a:buNone/>
              <a:tabLst/>
              <a:defRPr/>
            </a:pPr>
            <a:endParaRPr lang="en-GB" sz="1400" b="1" dirty="0">
              <a:solidFill>
                <a:srgbClr val="002060"/>
              </a:solidFill>
              <a:latin typeface="Helvetica" panose="020B0604020202020204" pitchFamily="34" charset="0"/>
              <a:cs typeface="Helvetica" panose="020B0604020202020204" pitchFamily="34" charset="0"/>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RESEARCH LINES</a:t>
            </a: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GB"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endParaRPr>
          </a:p>
          <a:p>
            <a:pPr marL="285750" marR="0" lvl="0" indent="-2857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Monitoring and diagnosis of high-voltage power networks  </a:t>
            </a:r>
            <a:endParaRPr kumimoji="0" lang="es-ES"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endParaRPr>
          </a:p>
          <a:p>
            <a:pPr marL="285750" marR="0" lvl="0" indent="-2857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Insulating materials </a:t>
            </a:r>
            <a:endParaRPr kumimoji="0" lang="es-ES" sz="1400" b="1" i="1" u="none" strike="noStrike" kern="1200" cap="none" spc="0" normalizeH="0" baseline="0" noProof="0" dirty="0">
              <a:ln>
                <a:noFill/>
              </a:ln>
              <a:solidFill>
                <a:srgbClr val="0E2841">
                  <a:lumMod val="75000"/>
                  <a:lumOff val="25000"/>
                </a:srgbClr>
              </a:solidFill>
              <a:effectLst/>
              <a:uLnTx/>
              <a:uFillTx/>
              <a:latin typeface="Helvetica" panose="020B0604020202020204" pitchFamily="34" charset="0"/>
              <a:ea typeface="+mn-ea"/>
              <a:cs typeface="Helvetica" panose="020B0604020202020204" pitchFamily="34" charset="0"/>
            </a:endParaRPr>
          </a:p>
          <a:p>
            <a:pPr marL="285750" marR="0" lvl="0" indent="-2857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Industrial electrostatics /</a:t>
            </a:r>
          </a:p>
          <a:p>
            <a:pPr marL="285750" marR="0" lvl="0" indent="-2857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Advanced techniques for fault detection in electric motors </a:t>
            </a:r>
          </a:p>
          <a:p>
            <a:pPr marL="285750" marR="0" lvl="0" indent="-2857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Monitoring of electric motors for diagnostics and efficiency estimation </a:t>
            </a:r>
            <a:endParaRPr kumimoji="0" lang="en-GB"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GB"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GB"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FACILITIES</a:t>
            </a: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GB"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endParaRPr>
          </a:p>
          <a:p>
            <a:pPr marL="285750" marR="0" lvl="0" indent="-2857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High Voltage Laboratory </a:t>
            </a:r>
            <a:endParaRPr lang="en-US" sz="1400" b="1" dirty="0">
              <a:solidFill>
                <a:srgbClr val="002060"/>
              </a:solidFill>
              <a:latin typeface="Helvetica" panose="020B0604020202020204" pitchFamily="34" charset="0"/>
              <a:cs typeface="Helvetica" panose="020B0604020202020204" pitchFamily="34" charset="0"/>
            </a:endParaRPr>
          </a:p>
          <a:p>
            <a:pPr marL="285750" marR="0" lvl="0" indent="-2857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Materials Laboratory for Electrical Installations </a:t>
            </a:r>
          </a:p>
          <a:p>
            <a:pPr marL="285750" marR="0" lvl="0" indent="-2857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Industrial Electrostatics Laboratory </a:t>
            </a:r>
          </a:p>
          <a:p>
            <a:pPr marL="285750" marR="0" lvl="0" indent="-2857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Electric Motor Testing Laboratory</a:t>
            </a:r>
            <a:endParaRPr kumimoji="0" lang="en-GB"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endParaRPr>
          </a:p>
        </p:txBody>
      </p:sp>
      <p:pic>
        <p:nvPicPr>
          <p:cNvPr id="4" name="Imagen 3">
            <a:extLst>
              <a:ext uri="{FF2B5EF4-FFF2-40B4-BE49-F238E27FC236}">
                <a16:creationId xmlns:a16="http://schemas.microsoft.com/office/drawing/2014/main" id="{60F73C54-1160-7D43-AEA7-235E4C5B8642}"/>
              </a:ext>
            </a:extLst>
          </p:cNvPr>
          <p:cNvPicPr>
            <a:picLocks noChangeAspect="1"/>
          </p:cNvPicPr>
          <p:nvPr/>
        </p:nvPicPr>
        <p:blipFill>
          <a:blip r:embed="rId5"/>
          <a:stretch>
            <a:fillRect/>
          </a:stretch>
        </p:blipFill>
        <p:spPr>
          <a:xfrm>
            <a:off x="7887627" y="1347154"/>
            <a:ext cx="3112028" cy="2633310"/>
          </a:xfrm>
          <a:prstGeom prst="rect">
            <a:avLst/>
          </a:prstGeom>
        </p:spPr>
      </p:pic>
      <p:grpSp>
        <p:nvGrpSpPr>
          <p:cNvPr id="13" name="Grupo 12">
            <a:extLst>
              <a:ext uri="{FF2B5EF4-FFF2-40B4-BE49-F238E27FC236}">
                <a16:creationId xmlns:a16="http://schemas.microsoft.com/office/drawing/2014/main" id="{3540675F-4B80-2D20-1831-E268CC8355E1}"/>
              </a:ext>
            </a:extLst>
          </p:cNvPr>
          <p:cNvGrpSpPr/>
          <p:nvPr/>
        </p:nvGrpSpPr>
        <p:grpSpPr>
          <a:xfrm>
            <a:off x="9043721" y="1381191"/>
            <a:ext cx="1916178" cy="394270"/>
            <a:chOff x="8039942" y="4690819"/>
            <a:chExt cx="1916178" cy="394270"/>
          </a:xfrm>
        </p:grpSpPr>
        <p:pic>
          <p:nvPicPr>
            <p:cNvPr id="10" name="Imagen 9" descr="LA BUENA">
              <a:extLst>
                <a:ext uri="{FF2B5EF4-FFF2-40B4-BE49-F238E27FC236}">
                  <a16:creationId xmlns:a16="http://schemas.microsoft.com/office/drawing/2014/main" id="{2928694F-31C0-C730-4903-5725CB0FFB28}"/>
                </a:ext>
              </a:extLst>
            </p:cNvPr>
            <p:cNvPicPr>
              <a:picLocks noChangeAspect="1"/>
            </p:cNvPicPr>
            <p:nvPr/>
          </p:nvPicPr>
          <p:blipFill>
            <a:blip r:embed="rId6">
              <a:extLst>
                <a:ext uri="{28A0092B-C50C-407E-A947-70E740481C1C}">
                  <a14:useLocalDpi xmlns:a14="http://schemas.microsoft.com/office/drawing/2010/main" val="0"/>
                </a:ext>
              </a:extLst>
            </a:blip>
            <a:srcRect r="12633" b="44206"/>
            <a:stretch>
              <a:fillRect/>
            </a:stretch>
          </p:blipFill>
          <p:spPr bwMode="auto">
            <a:xfrm>
              <a:off x="8039942" y="4702807"/>
              <a:ext cx="1103772" cy="382282"/>
            </a:xfrm>
            <a:prstGeom prst="rect">
              <a:avLst/>
            </a:prstGeom>
            <a:noFill/>
            <a:ln>
              <a:noFill/>
            </a:ln>
          </p:spPr>
        </p:pic>
        <p:pic>
          <p:nvPicPr>
            <p:cNvPr id="11" name="Imagen 10" descr="Logo_ITE_ENERGIA_SR">
              <a:extLst>
                <a:ext uri="{FF2B5EF4-FFF2-40B4-BE49-F238E27FC236}">
                  <a16:creationId xmlns:a16="http://schemas.microsoft.com/office/drawing/2014/main" id="{FFF06015-C485-6B89-D54F-E7FA7244148C}"/>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9143320" y="4704089"/>
              <a:ext cx="812800" cy="381000"/>
            </a:xfrm>
            <a:prstGeom prst="rect">
              <a:avLst/>
            </a:prstGeom>
            <a:noFill/>
            <a:ln>
              <a:noFill/>
            </a:ln>
          </p:spPr>
        </p:pic>
        <p:sp>
          <p:nvSpPr>
            <p:cNvPr id="12" name="CuadroTexto 11">
              <a:extLst>
                <a:ext uri="{FF2B5EF4-FFF2-40B4-BE49-F238E27FC236}">
                  <a16:creationId xmlns:a16="http://schemas.microsoft.com/office/drawing/2014/main" id="{3E5C07C2-95AE-3974-12F4-865EE265C967}"/>
                </a:ext>
              </a:extLst>
            </p:cNvPr>
            <p:cNvSpPr txBox="1"/>
            <p:nvPr/>
          </p:nvSpPr>
          <p:spPr>
            <a:xfrm>
              <a:off x="8917169" y="4690819"/>
              <a:ext cx="263214"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800" b="1" i="0" u="none" strike="noStrike" kern="1200" cap="none" spc="0" normalizeH="0" baseline="0" noProof="0" dirty="0">
                  <a:ln>
                    <a:noFill/>
                  </a:ln>
                  <a:solidFill>
                    <a:prstClr val="black"/>
                  </a:solidFill>
                  <a:effectLst/>
                  <a:uLnTx/>
                  <a:uFillTx/>
                  <a:latin typeface="Aptos" panose="02110004020202020204"/>
                  <a:ea typeface="+mn-ea"/>
                  <a:cs typeface="+mn-cs"/>
                </a:rPr>
                <a:t>-</a:t>
              </a:r>
            </a:p>
          </p:txBody>
        </p:sp>
      </p:grpSp>
      <p:pic>
        <p:nvPicPr>
          <p:cNvPr id="21" name="Imagen 20" descr="Cocina con estantes de madera&#10;&#10;El contenido generado por IA puede ser incorrecto.">
            <a:extLst>
              <a:ext uri="{FF2B5EF4-FFF2-40B4-BE49-F238E27FC236}">
                <a16:creationId xmlns:a16="http://schemas.microsoft.com/office/drawing/2014/main" id="{42DA1DBC-E5B1-7DA2-BC5A-2CA81CB6E172}"/>
              </a:ext>
            </a:extLst>
          </p:cNvPr>
          <p:cNvPicPr>
            <a:picLocks noChangeAspect="1"/>
          </p:cNvPicPr>
          <p:nvPr/>
        </p:nvPicPr>
        <p:blipFill>
          <a:blip r:embed="rId8">
            <a:extLst>
              <a:ext uri="{28A0092B-C50C-407E-A947-70E740481C1C}">
                <a14:useLocalDpi xmlns:a14="http://schemas.microsoft.com/office/drawing/2010/main" val="0"/>
              </a:ext>
            </a:extLst>
          </a:blip>
          <a:srcRect l="36701" t="28850" r="1252" b="21481"/>
          <a:stretch>
            <a:fillRect/>
          </a:stretch>
        </p:blipFill>
        <p:spPr>
          <a:xfrm>
            <a:off x="7033426" y="4519293"/>
            <a:ext cx="1925141" cy="1155783"/>
          </a:xfrm>
          <a:prstGeom prst="rect">
            <a:avLst/>
          </a:prstGeom>
        </p:spPr>
      </p:pic>
      <p:pic>
        <p:nvPicPr>
          <p:cNvPr id="15" name="Imagen 14" descr="Imagen que contiene interior, edificio, tabla, cocina&#10;&#10;El contenido generado por IA puede ser incorrecto.">
            <a:extLst>
              <a:ext uri="{FF2B5EF4-FFF2-40B4-BE49-F238E27FC236}">
                <a16:creationId xmlns:a16="http://schemas.microsoft.com/office/drawing/2014/main" id="{68F98D49-3CE2-78ED-8F8C-EAE56B47600C}"/>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996307" y="4005287"/>
            <a:ext cx="3114383" cy="1870618"/>
          </a:xfrm>
          <a:prstGeom prst="rect">
            <a:avLst/>
          </a:prstGeom>
        </p:spPr>
      </p:pic>
      <p:pic>
        <p:nvPicPr>
          <p:cNvPr id="25" name="Imagen 24">
            <a:extLst>
              <a:ext uri="{FF2B5EF4-FFF2-40B4-BE49-F238E27FC236}">
                <a16:creationId xmlns:a16="http://schemas.microsoft.com/office/drawing/2014/main" id="{92B7C32B-97DC-D607-608D-A4026D656C12}"/>
              </a:ext>
            </a:extLst>
          </p:cNvPr>
          <p:cNvPicPr>
            <a:picLocks noChangeAspect="1"/>
          </p:cNvPicPr>
          <p:nvPr/>
        </p:nvPicPr>
        <p:blipFill>
          <a:blip r:embed="rId10"/>
          <a:srcRect l="862" t="20900" r="9868" b="30702"/>
          <a:stretch>
            <a:fillRect/>
          </a:stretch>
        </p:blipFill>
        <p:spPr>
          <a:xfrm>
            <a:off x="8543249" y="5925261"/>
            <a:ext cx="2104715" cy="855813"/>
          </a:xfrm>
          <a:prstGeom prst="rect">
            <a:avLst/>
          </a:prstGeom>
        </p:spPr>
      </p:pic>
      <p:sp>
        <p:nvSpPr>
          <p:cNvPr id="23" name="Rectangle: Top Corners Rounded 13">
            <a:extLst>
              <a:ext uri="{FF2B5EF4-FFF2-40B4-BE49-F238E27FC236}">
                <a16:creationId xmlns:a16="http://schemas.microsoft.com/office/drawing/2014/main" id="{2A7B1A6C-72EE-4D7E-BB52-6DAA17AF5458}"/>
              </a:ext>
            </a:extLst>
          </p:cNvPr>
          <p:cNvSpPr/>
          <p:nvPr/>
        </p:nvSpPr>
        <p:spPr>
          <a:xfrm rot="5400000">
            <a:off x="5836443" y="-3540054"/>
            <a:ext cx="731399" cy="7956811"/>
          </a:xfrm>
          <a:prstGeom prst="round2SameRect">
            <a:avLst/>
          </a:prstGeom>
          <a:solidFill>
            <a:srgbClr val="4EC7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latin typeface="+mj-lt"/>
            </a:endParaRPr>
          </a:p>
        </p:txBody>
      </p:sp>
      <p:sp>
        <p:nvSpPr>
          <p:cNvPr id="26" name="Rectángulo 3">
            <a:extLst>
              <a:ext uri="{FF2B5EF4-FFF2-40B4-BE49-F238E27FC236}">
                <a16:creationId xmlns:a16="http://schemas.microsoft.com/office/drawing/2014/main" id="{1ACDBF05-1FC6-4E01-BC25-492C24864E8C}"/>
              </a:ext>
            </a:extLst>
          </p:cNvPr>
          <p:cNvSpPr/>
          <p:nvPr/>
        </p:nvSpPr>
        <p:spPr>
          <a:xfrm>
            <a:off x="2200295" y="74859"/>
            <a:ext cx="7980254" cy="73866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2400" b="1" i="0" u="none" strike="noStrike" kern="1200" cap="none" spc="0" normalizeH="0" baseline="0" noProof="0" dirty="0" err="1">
                <a:ln>
                  <a:noFill/>
                </a:ln>
                <a:solidFill>
                  <a:srgbClr val="002060"/>
                </a:solidFill>
                <a:effectLst/>
                <a:uLnTx/>
                <a:uFillTx/>
                <a:latin typeface="Aptos Display" panose="02110004020202020204"/>
                <a:ea typeface="+mn-ea"/>
                <a:cs typeface="+mn-cs"/>
              </a:rPr>
              <a:t>Electrical</a:t>
            </a:r>
            <a:r>
              <a:rPr kumimoji="0" lang="es-ES" sz="2400" b="1" i="0" u="none" strike="noStrike" kern="1200" cap="none" spc="0" normalizeH="0" baseline="0" noProof="0" dirty="0">
                <a:ln>
                  <a:noFill/>
                </a:ln>
                <a:solidFill>
                  <a:srgbClr val="002060"/>
                </a:solidFill>
                <a:effectLst/>
                <a:uLnTx/>
                <a:uFillTx/>
                <a:latin typeface="Aptos Display" panose="02110004020202020204"/>
                <a:ea typeface="+mn-ea"/>
                <a:cs typeface="+mn-cs"/>
              </a:rPr>
              <a:t> </a:t>
            </a:r>
            <a:r>
              <a:rPr kumimoji="0" lang="es-ES" sz="2400" b="1" i="0" u="none" strike="noStrike" kern="1200" cap="none" spc="0" normalizeH="0" baseline="0" noProof="0" dirty="0" err="1">
                <a:ln>
                  <a:noFill/>
                </a:ln>
                <a:solidFill>
                  <a:srgbClr val="002060"/>
                </a:solidFill>
                <a:effectLst/>
                <a:uLnTx/>
                <a:uFillTx/>
                <a:latin typeface="Aptos Display" panose="02110004020202020204"/>
                <a:ea typeface="+mn-ea"/>
                <a:cs typeface="+mn-cs"/>
              </a:rPr>
              <a:t>Technology</a:t>
            </a:r>
            <a:r>
              <a:rPr kumimoji="0" lang="es-ES" sz="2400" b="1" i="0" u="none" strike="noStrike" kern="1200" cap="none" spc="0" normalizeH="0" baseline="0" noProof="0" dirty="0">
                <a:ln>
                  <a:noFill/>
                </a:ln>
                <a:solidFill>
                  <a:srgbClr val="002060"/>
                </a:solidFill>
                <a:effectLst/>
                <a:uLnTx/>
                <a:uFillTx/>
                <a:latin typeface="Aptos Display" panose="02110004020202020204"/>
                <a:ea typeface="+mn-ea"/>
                <a:cs typeface="+mn-cs"/>
              </a:rPr>
              <a:t> </a:t>
            </a:r>
            <a:r>
              <a:rPr kumimoji="0" lang="es-ES" sz="2400" b="1" i="0" u="none" strike="noStrike" kern="1200" cap="none" spc="0" normalizeH="0" baseline="0" noProof="0" dirty="0" err="1">
                <a:ln>
                  <a:noFill/>
                </a:ln>
                <a:solidFill>
                  <a:srgbClr val="002060"/>
                </a:solidFill>
                <a:effectLst/>
                <a:uLnTx/>
                <a:uFillTx/>
                <a:latin typeface="Aptos Display" panose="02110004020202020204"/>
                <a:ea typeface="+mn-ea"/>
                <a:cs typeface="+mn-cs"/>
              </a:rPr>
              <a:t>Institute</a:t>
            </a:r>
            <a:r>
              <a:rPr lang="es-ES" sz="2400" b="1" dirty="0">
                <a:solidFill>
                  <a:srgbClr val="002060"/>
                </a:solidFill>
                <a:latin typeface="Aptos Display" panose="02110004020202020204"/>
              </a:rPr>
              <a:t> </a:t>
            </a:r>
            <a:r>
              <a:rPr kumimoji="0" lang="es-ES" sz="2400" b="1" i="0" u="none" strike="noStrike" kern="1200" cap="none" spc="0" normalizeH="0" baseline="0" noProof="0" dirty="0">
                <a:ln>
                  <a:noFill/>
                </a:ln>
                <a:solidFill>
                  <a:srgbClr val="002060"/>
                </a:solidFill>
                <a:effectLst/>
                <a:uLnTx/>
                <a:uFillTx/>
                <a:latin typeface="Aptos Display" panose="02110004020202020204"/>
                <a:ea typeface="+mn-ea"/>
                <a:cs typeface="+mn-cs"/>
              </a:rPr>
              <a:t>(ITE)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800" i="0" u="none" strike="noStrike" kern="1200" cap="none" spc="0" normalizeH="0" baseline="0" noProof="0" dirty="0">
                <a:ln>
                  <a:noFill/>
                </a:ln>
                <a:solidFill>
                  <a:srgbClr val="002060"/>
                </a:solidFill>
                <a:effectLst/>
                <a:uLnTx/>
                <a:uFillTx/>
                <a:latin typeface="Aptos Display" panose="02110004020202020204"/>
                <a:ea typeface="+mn-ea"/>
                <a:cs typeface="+mn-cs"/>
              </a:rPr>
              <a:t>www.ite.es</a:t>
            </a:r>
          </a:p>
        </p:txBody>
      </p:sp>
      <p:sp>
        <p:nvSpPr>
          <p:cNvPr id="27" name="Rectángulo 26">
            <a:extLst>
              <a:ext uri="{FF2B5EF4-FFF2-40B4-BE49-F238E27FC236}">
                <a16:creationId xmlns:a16="http://schemas.microsoft.com/office/drawing/2014/main" id="{81F388BE-60AA-44BA-8D60-D8455FB5D87B}"/>
              </a:ext>
            </a:extLst>
          </p:cNvPr>
          <p:cNvSpPr/>
          <p:nvPr/>
        </p:nvSpPr>
        <p:spPr>
          <a:xfrm>
            <a:off x="2235708" y="833148"/>
            <a:ext cx="7944840" cy="523220"/>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400" b="1" strike="noStrike" kern="1200" cap="none" spc="0" normalizeH="0" baseline="0" noProof="0" dirty="0">
                <a:ln>
                  <a:noFill/>
                </a:ln>
                <a:solidFill>
                  <a:srgbClr val="0070C0"/>
                </a:solidFill>
                <a:effectLst/>
                <a:uLnTx/>
                <a:uFillTx/>
                <a:latin typeface="Helvetica" panose="020B0604020202020204" pitchFamily="34" charset="0"/>
                <a:ea typeface="+mn-ea"/>
                <a:cs typeface="Helvetica" panose="020B0604020202020204" pitchFamily="34" charset="0"/>
              </a:rPr>
              <a:t>Director</a:t>
            </a:r>
            <a:r>
              <a:rPr kumimoji="0" lang="es-ES" sz="1400" strike="noStrike" kern="1200" cap="none" spc="0" normalizeH="0" baseline="0" noProof="0" dirty="0">
                <a:ln>
                  <a:noFill/>
                </a:ln>
                <a:solidFill>
                  <a:srgbClr val="0070C0"/>
                </a:solidFill>
                <a:effectLst/>
                <a:uLnTx/>
                <a:uFillTx/>
                <a:latin typeface="Helvetica" panose="020B0604020202020204" pitchFamily="34" charset="0"/>
                <a:ea typeface="+mn-ea"/>
                <a:cs typeface="Helvetica" panose="020B0604020202020204" pitchFamily="34" charset="0"/>
              </a:rPr>
              <a:t>: Alfredo Quijano (</a:t>
            </a:r>
            <a:r>
              <a:rPr kumimoji="0" lang="es-ES" sz="1400" strike="noStrike" kern="1200" cap="none" spc="0" normalizeH="0" baseline="0" noProof="0" dirty="0">
                <a:ln>
                  <a:noFill/>
                </a:ln>
                <a:solidFill>
                  <a:srgbClr val="0070C0"/>
                </a:solidFill>
                <a:effectLst/>
                <a:uLnTx/>
                <a:uFillTx/>
                <a:latin typeface="Helvetica" panose="020B0604020202020204" pitchFamily="34" charset="0"/>
                <a:ea typeface="+mn-ea"/>
                <a:cs typeface="Helvetica" panose="020B0604020202020204" pitchFamily="34" charset="0"/>
                <a:hlinkClick r:id="rId11"/>
              </a:rPr>
              <a:t>aquijano@ite.upv.es</a:t>
            </a:r>
            <a:r>
              <a:rPr kumimoji="0" lang="es-ES" sz="1400" strike="noStrike" kern="1200" cap="none" spc="0" normalizeH="0" baseline="0" noProof="0" dirty="0">
                <a:ln>
                  <a:noFill/>
                </a:ln>
                <a:solidFill>
                  <a:srgbClr val="0070C0"/>
                </a:solidFill>
                <a:effectLst/>
                <a:uLnTx/>
                <a:uFillTx/>
                <a:latin typeface="Helvetica" panose="020B0604020202020204" pitchFamily="34" charset="0"/>
                <a:ea typeface="+mn-ea"/>
                <a:cs typeface="Helvetica" panose="020B0604020202020204" pitchFamily="34" charset="0"/>
              </a:rPr>
              <a:t>)      </a:t>
            </a:r>
            <a:r>
              <a:rPr kumimoji="0" lang="es-ES" sz="1400" b="1" strike="noStrike" kern="1200" cap="none" spc="0" normalizeH="0" baseline="0" noProof="0" dirty="0" err="1">
                <a:ln>
                  <a:noFill/>
                </a:ln>
                <a:solidFill>
                  <a:srgbClr val="0070C0"/>
                </a:solidFill>
                <a:effectLst/>
                <a:uLnTx/>
                <a:uFillTx/>
                <a:latin typeface="Helvetica" panose="020B0604020202020204" pitchFamily="34" charset="0"/>
                <a:ea typeface="+mn-ea"/>
                <a:cs typeface="Helvetica" panose="020B0604020202020204" pitchFamily="34" charset="0"/>
              </a:rPr>
              <a:t>Secretary</a:t>
            </a:r>
            <a:r>
              <a:rPr kumimoji="0" lang="es-ES" sz="1400" b="1" strike="noStrike" kern="1200" cap="none" spc="0" normalizeH="0" baseline="0" noProof="0" dirty="0">
                <a:ln>
                  <a:noFill/>
                </a:ln>
                <a:solidFill>
                  <a:srgbClr val="0070C0"/>
                </a:solidFill>
                <a:effectLst/>
                <a:uLnTx/>
                <a:uFillTx/>
                <a:latin typeface="Helvetica" panose="020B0604020202020204" pitchFamily="34" charset="0"/>
                <a:ea typeface="+mn-ea"/>
                <a:cs typeface="Helvetica" panose="020B0604020202020204" pitchFamily="34" charset="0"/>
              </a:rPr>
              <a:t>: </a:t>
            </a:r>
            <a:r>
              <a:rPr kumimoji="0" lang="es-ES" sz="1400" strike="noStrike" kern="1200" cap="none" spc="0" normalizeH="0" baseline="0" noProof="0" dirty="0">
                <a:ln>
                  <a:noFill/>
                </a:ln>
                <a:solidFill>
                  <a:srgbClr val="0070C0"/>
                </a:solidFill>
                <a:effectLst/>
                <a:uLnTx/>
                <a:uFillTx/>
                <a:latin typeface="Helvetica" panose="020B0604020202020204" pitchFamily="34" charset="0"/>
                <a:ea typeface="+mn-ea"/>
                <a:cs typeface="Helvetica" panose="020B0604020202020204" pitchFamily="34" charset="0"/>
              </a:rPr>
              <a:t>Vicente Fuster </a:t>
            </a:r>
            <a:r>
              <a:rPr lang="es-ES" sz="1400" dirty="0">
                <a:solidFill>
                  <a:srgbClr val="0070C0"/>
                </a:solidFill>
                <a:latin typeface="Helvetica" panose="020B0604020202020204" pitchFamily="34" charset="0"/>
                <a:cs typeface="Helvetica" panose="020B0604020202020204" pitchFamily="34" charset="0"/>
              </a:rPr>
              <a:t>(</a:t>
            </a:r>
            <a:r>
              <a:rPr kumimoji="0" lang="es-ES" sz="1400" strike="noStrike" kern="1200" cap="none" spc="0" normalizeH="0" baseline="0" noProof="0" dirty="0">
                <a:ln>
                  <a:noFill/>
                </a:ln>
                <a:solidFill>
                  <a:srgbClr val="0070C0"/>
                </a:solidFill>
                <a:effectLst/>
                <a:uLnTx/>
                <a:uFillTx/>
                <a:latin typeface="Helvetica" panose="020B0604020202020204" pitchFamily="34" charset="0"/>
                <a:ea typeface="+mn-ea"/>
                <a:cs typeface="Helvetica" panose="020B0604020202020204" pitchFamily="34" charset="0"/>
              </a:rPr>
              <a:t>vfuster@ite.upv.es) </a:t>
            </a:r>
          </a:p>
          <a:p>
            <a:endParaRPr lang="es-ES" sz="1400" b="1" i="1" u="sng" dirty="0">
              <a:solidFill>
                <a:srgbClr val="0070C0"/>
              </a:solidFill>
              <a:latin typeface="Helvetica" panose="020B0604020202020204" pitchFamily="34" charset="0"/>
              <a:cs typeface="Helvetica" panose="020B0604020202020204" pitchFamily="34" charset="0"/>
            </a:endParaRPr>
          </a:p>
        </p:txBody>
      </p:sp>
      <p:pic>
        <p:nvPicPr>
          <p:cNvPr id="28" name="Google Shape;58;p13">
            <a:extLst>
              <a:ext uri="{FF2B5EF4-FFF2-40B4-BE49-F238E27FC236}">
                <a16:creationId xmlns:a16="http://schemas.microsoft.com/office/drawing/2014/main" id="{1E83E64B-6D45-4209-BB5A-6645F6FF9CF6}"/>
              </a:ext>
            </a:extLst>
          </p:cNvPr>
          <p:cNvPicPr preferRelativeResize="0"/>
          <p:nvPr/>
        </p:nvPicPr>
        <p:blipFill>
          <a:blip r:embed="rId12">
            <a:extLst>
              <a:ext uri="{28A0092B-C50C-407E-A947-70E740481C1C}">
                <a14:useLocalDpi xmlns:a14="http://schemas.microsoft.com/office/drawing/2010/main" val="0"/>
              </a:ext>
            </a:extLst>
          </a:blip>
          <a:srcRect/>
          <a:stretch/>
        </p:blipFill>
        <p:spPr>
          <a:xfrm>
            <a:off x="-59813" y="8104"/>
            <a:ext cx="2283551" cy="825044"/>
          </a:xfrm>
          <a:prstGeom prst="rect">
            <a:avLst/>
          </a:prstGeom>
          <a:noFill/>
          <a:ln>
            <a:noFill/>
          </a:ln>
        </p:spPr>
      </p:pic>
      <p:pic>
        <p:nvPicPr>
          <p:cNvPr id="29" name="Picture 5" descr="A blue and yellow logo&#10;&#10;AI-generated content may be incorrect.">
            <a:extLst>
              <a:ext uri="{FF2B5EF4-FFF2-40B4-BE49-F238E27FC236}">
                <a16:creationId xmlns:a16="http://schemas.microsoft.com/office/drawing/2014/main" id="{A3484172-5F55-4B84-AA6A-77D753FC00BE}"/>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0431812" y="72652"/>
            <a:ext cx="1635559" cy="1107996"/>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185359428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Rectángulo 39"/>
          <p:cNvSpPr/>
          <p:nvPr/>
        </p:nvSpPr>
        <p:spPr bwMode="auto">
          <a:xfrm>
            <a:off x="2011451" y="108745"/>
            <a:ext cx="188843" cy="550581"/>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r" defTabSz="914400" rtl="0" eaLnBrk="0" fontAlgn="base" latinLnBrk="0" hangingPunct="0">
              <a:lnSpc>
                <a:spcPct val="100000"/>
              </a:lnSpc>
              <a:spcBef>
                <a:spcPct val="0"/>
              </a:spcBef>
              <a:spcAft>
                <a:spcPct val="0"/>
              </a:spcAft>
              <a:buClrTx/>
              <a:buSzTx/>
              <a:buFontTx/>
              <a:buNone/>
              <a:tabLst/>
              <a:defRPr/>
            </a:pPr>
            <a:endParaRPr kumimoji="0" lang="es-ES" sz="2000" b="1" i="0" u="none" strike="noStrike" kern="1200" cap="none" spc="0" normalizeH="0" baseline="0" noProof="0">
              <a:ln>
                <a:noFill/>
              </a:ln>
              <a:solidFill>
                <a:prstClr val="black"/>
              </a:solidFill>
              <a:effectLst/>
              <a:uLnTx/>
              <a:uFillTx/>
              <a:latin typeface="Times New Roman" pitchFamily="18" charset="0"/>
              <a:ea typeface="+mn-ea"/>
              <a:cs typeface="+mn-cs"/>
            </a:endParaRPr>
          </a:p>
        </p:txBody>
      </p:sp>
      <p:pic>
        <p:nvPicPr>
          <p:cNvPr id="42" name="Imagen 41">
            <a:extLst>
              <a:ext uri="{FF2B5EF4-FFF2-40B4-BE49-F238E27FC236}">
                <a16:creationId xmlns:a16="http://schemas.microsoft.com/office/drawing/2014/main" id="{66CFB39F-424D-4388-9CE2-22D796CDF4D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4754" y="1295399"/>
            <a:ext cx="6665646" cy="5111187"/>
          </a:xfrm>
          <a:prstGeom prst="rect">
            <a:avLst/>
          </a:prstGeom>
        </p:spPr>
      </p:pic>
      <p:grpSp>
        <p:nvGrpSpPr>
          <p:cNvPr id="43" name="Grupo 42">
            <a:extLst>
              <a:ext uri="{FF2B5EF4-FFF2-40B4-BE49-F238E27FC236}">
                <a16:creationId xmlns:a16="http://schemas.microsoft.com/office/drawing/2014/main" id="{531927A9-FDBC-48C2-BE7A-0C4991A2F116}"/>
              </a:ext>
            </a:extLst>
          </p:cNvPr>
          <p:cNvGrpSpPr/>
          <p:nvPr/>
        </p:nvGrpSpPr>
        <p:grpSpPr>
          <a:xfrm>
            <a:off x="348885" y="1295398"/>
            <a:ext cx="6661515" cy="5111187"/>
            <a:chOff x="819847" y="12651"/>
            <a:chExt cx="3866148" cy="6364707"/>
          </a:xfrm>
        </p:grpSpPr>
        <p:sp>
          <p:nvSpPr>
            <p:cNvPr id="46" name="Rectangle 7">
              <a:extLst>
                <a:ext uri="{FF2B5EF4-FFF2-40B4-BE49-F238E27FC236}">
                  <a16:creationId xmlns:a16="http://schemas.microsoft.com/office/drawing/2014/main" id="{85954752-012E-4259-B93F-91B9B90B4EC0}"/>
                </a:ext>
              </a:extLst>
            </p:cNvPr>
            <p:cNvSpPr/>
            <p:nvPr/>
          </p:nvSpPr>
          <p:spPr>
            <a:xfrm>
              <a:off x="819847" y="12651"/>
              <a:ext cx="3866148" cy="6364707"/>
            </a:xfrm>
            <a:prstGeom prst="rect">
              <a:avLst/>
            </a:prstGeom>
            <a:solidFill>
              <a:srgbClr val="4EC7E7">
                <a:alpha val="6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Display" panose="02110004020202020204"/>
                <a:ea typeface="+mn-ea"/>
                <a:cs typeface="+mn-cs"/>
              </a:endParaRPr>
            </a:p>
          </p:txBody>
        </p:sp>
        <p:pic>
          <p:nvPicPr>
            <p:cNvPr id="45" name="Imagen 44">
              <a:extLst>
                <a:ext uri="{FF2B5EF4-FFF2-40B4-BE49-F238E27FC236}">
                  <a16:creationId xmlns:a16="http://schemas.microsoft.com/office/drawing/2014/main" id="{13868768-DB7F-40FB-A998-90A86D3E26EC}"/>
                </a:ext>
              </a:extLst>
            </p:cNvPr>
            <p:cNvPicPr>
              <a:picLocks noChangeAspect="1"/>
            </p:cNvPicPr>
            <p:nvPr/>
          </p:nvPicPr>
          <p:blipFill>
            <a:blip r:embed="rId3"/>
            <a:stretch>
              <a:fillRect/>
            </a:stretch>
          </p:blipFill>
          <p:spPr>
            <a:xfrm>
              <a:off x="2362192" y="164494"/>
              <a:ext cx="633331" cy="633331"/>
            </a:xfrm>
            <a:prstGeom prst="rect">
              <a:avLst/>
            </a:prstGeom>
          </p:spPr>
        </p:pic>
      </p:grpSp>
      <p:sp>
        <p:nvSpPr>
          <p:cNvPr id="24" name="Rectángulo 23">
            <a:extLst>
              <a:ext uri="{FF2B5EF4-FFF2-40B4-BE49-F238E27FC236}">
                <a16:creationId xmlns:a16="http://schemas.microsoft.com/office/drawing/2014/main" id="{E7D64370-D614-46C9-BD77-677FB8226568}"/>
              </a:ext>
            </a:extLst>
          </p:cNvPr>
          <p:cNvSpPr/>
          <p:nvPr/>
        </p:nvSpPr>
        <p:spPr>
          <a:xfrm>
            <a:off x="338238" y="1761169"/>
            <a:ext cx="6661515" cy="4616648"/>
          </a:xfrm>
          <a:prstGeom prst="rect">
            <a:avLst/>
          </a:prstGeom>
          <a:noFill/>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RESEARCH LINES/CAPABILITIES</a:t>
            </a:r>
          </a:p>
          <a:p>
            <a:pPr marL="285750" marR="0" lvl="0" indent="-2857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Port and Coastal Engineering </a:t>
            </a:r>
          </a:p>
          <a:p>
            <a:pPr lvl="1">
              <a:defRPr/>
            </a:pPr>
            <a:r>
              <a:rPr kumimoji="0" lang="en-GB" sz="1400" b="0"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(Port planning and management; design, construction, maintenance, and small-scale tests of coastal structures (</a:t>
            </a:r>
            <a:r>
              <a:rPr kumimoji="0" lang="en-GB" sz="1400" b="0" i="0" u="none" strike="noStrike" kern="1200" cap="none" spc="0" normalizeH="0" baseline="0" noProof="0" dirty="0" err="1">
                <a:ln>
                  <a:noFill/>
                </a:ln>
                <a:solidFill>
                  <a:srgbClr val="002060"/>
                </a:solidFill>
                <a:effectLst/>
                <a:uLnTx/>
                <a:uFillTx/>
                <a:latin typeface="Helvetica" panose="020B0604020202020204" pitchFamily="34" charset="0"/>
                <a:ea typeface="+mn-ea"/>
                <a:cs typeface="Helvetica" panose="020B0604020202020204" pitchFamily="34" charset="0"/>
              </a:rPr>
              <a:t>Cubipod</a:t>
            </a:r>
            <a:r>
              <a:rPr kumimoji="0" lang="en-GB" sz="1400" b="0"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 coastal processes; smart ports)</a:t>
            </a:r>
          </a:p>
          <a:p>
            <a:pPr marL="285750" marR="0" lvl="0" indent="-2857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Road Engineering </a:t>
            </a:r>
          </a:p>
          <a:p>
            <a:pPr lvl="1">
              <a:defRPr/>
            </a:pPr>
            <a:r>
              <a:rPr kumimoji="0" lang="en-GB" sz="1400" b="0"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(Road planning and management; road safety; sustainable pavements; design, construction, and maintenance of roads; smart roads) </a:t>
            </a:r>
          </a:p>
          <a:p>
            <a:pPr marL="285750" marR="0" lvl="0" indent="-2857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Railway Engineering</a:t>
            </a:r>
          </a:p>
          <a:p>
            <a:pPr lvl="1">
              <a:defRPr/>
            </a:pPr>
            <a:r>
              <a:rPr kumimoji="0" lang="en-GB" sz="1400" b="0"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(Railway planning and management; design, construction, and maintenance of railway infrastructure and superstructure)</a:t>
            </a:r>
          </a:p>
          <a:p>
            <a:pPr marL="285750" marR="0" lvl="0" indent="-2857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Logistics, Mobility, and Transports</a:t>
            </a:r>
          </a:p>
          <a:p>
            <a:pPr lvl="1">
              <a:defRPr/>
            </a:pPr>
            <a:r>
              <a:rPr kumimoji="0" lang="en-GB" sz="1400" b="0"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(Sustainable mobility planning and management; economic evaluation of transportation services; modal shift studies; smart mobility)</a:t>
            </a: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GB"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FACILITIES</a:t>
            </a:r>
          </a:p>
          <a:p>
            <a:pPr marL="285750" marR="0" lvl="0" indent="-2857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400" b="1" dirty="0">
                <a:solidFill>
                  <a:srgbClr val="002060"/>
                </a:solidFill>
                <a:latin typeface="Helvetica" panose="020B0604020202020204" pitchFamily="34" charset="0"/>
              </a:rPr>
              <a:t>Laboratory of Ports and Coasts </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	(Tsunami, wind, and wave 2D flume)</a:t>
            </a:r>
          </a:p>
          <a:p>
            <a:pPr marL="285750" marR="0" lvl="0" indent="-2857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Laboratory of Road and Traffic Engineering</a:t>
            </a: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GB"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PHD IN TRANSPORTATION INFRAESTRUCTURES AND TERRITORY</a:t>
            </a:r>
          </a:p>
        </p:txBody>
      </p:sp>
      <p:pic>
        <p:nvPicPr>
          <p:cNvPr id="4" name="Imagen 3">
            <a:extLst>
              <a:ext uri="{FF2B5EF4-FFF2-40B4-BE49-F238E27FC236}">
                <a16:creationId xmlns:a16="http://schemas.microsoft.com/office/drawing/2014/main" id="{60F73C54-1160-7D43-AEA7-235E4C5B8642}"/>
              </a:ext>
            </a:extLst>
          </p:cNvPr>
          <p:cNvPicPr>
            <a:picLocks noChangeAspect="1"/>
          </p:cNvPicPr>
          <p:nvPr/>
        </p:nvPicPr>
        <p:blipFill>
          <a:blip r:embed="rId4"/>
          <a:stretch>
            <a:fillRect/>
          </a:stretch>
        </p:blipFill>
        <p:spPr>
          <a:xfrm>
            <a:off x="7887627" y="1347154"/>
            <a:ext cx="3112028" cy="2633310"/>
          </a:xfrm>
          <a:prstGeom prst="rect">
            <a:avLst/>
          </a:prstGeom>
        </p:spPr>
      </p:pic>
      <p:pic>
        <p:nvPicPr>
          <p:cNvPr id="15" name="Imagen 14" descr="Logotipo, nombre de la empresa&#10;&#10;El contenido generado por IA puede ser incorrecto.">
            <a:extLst>
              <a:ext uri="{FF2B5EF4-FFF2-40B4-BE49-F238E27FC236}">
                <a16:creationId xmlns:a16="http://schemas.microsoft.com/office/drawing/2014/main" id="{E5094856-ADF7-4D05-A905-50D5ECFD1D9F}"/>
              </a:ext>
            </a:extLst>
          </p:cNvPr>
          <p:cNvPicPr>
            <a:picLocks noChangeAspect="1"/>
          </p:cNvPicPr>
          <p:nvPr/>
        </p:nvPicPr>
        <p:blipFill>
          <a:blip r:embed="rId5"/>
          <a:stretch>
            <a:fillRect/>
          </a:stretch>
        </p:blipFill>
        <p:spPr>
          <a:xfrm>
            <a:off x="9833453" y="1347154"/>
            <a:ext cx="1186208" cy="956156"/>
          </a:xfrm>
          <a:prstGeom prst="rect">
            <a:avLst/>
          </a:prstGeom>
        </p:spPr>
      </p:pic>
      <p:pic>
        <p:nvPicPr>
          <p:cNvPr id="16" name="Imagen 15">
            <a:extLst>
              <a:ext uri="{FF2B5EF4-FFF2-40B4-BE49-F238E27FC236}">
                <a16:creationId xmlns:a16="http://schemas.microsoft.com/office/drawing/2014/main" id="{69B7E1A7-0B09-4F29-9081-7DAF34FB4A9E}"/>
              </a:ext>
            </a:extLst>
          </p:cNvPr>
          <p:cNvPicPr>
            <a:picLocks noChangeAspect="1"/>
          </p:cNvPicPr>
          <p:nvPr/>
        </p:nvPicPr>
        <p:blipFill>
          <a:blip r:embed="rId6"/>
          <a:stretch>
            <a:fillRect/>
          </a:stretch>
        </p:blipFill>
        <p:spPr>
          <a:xfrm>
            <a:off x="7907633" y="4331900"/>
            <a:ext cx="3112028" cy="2074685"/>
          </a:xfrm>
          <a:prstGeom prst="rect">
            <a:avLst/>
          </a:prstGeom>
        </p:spPr>
      </p:pic>
      <p:sp>
        <p:nvSpPr>
          <p:cNvPr id="17" name="Rectangle: Top Corners Rounded 13">
            <a:extLst>
              <a:ext uri="{FF2B5EF4-FFF2-40B4-BE49-F238E27FC236}">
                <a16:creationId xmlns:a16="http://schemas.microsoft.com/office/drawing/2014/main" id="{44411EF5-845E-4D15-AC11-ADE00429FD42}"/>
              </a:ext>
            </a:extLst>
          </p:cNvPr>
          <p:cNvSpPr/>
          <p:nvPr/>
        </p:nvSpPr>
        <p:spPr>
          <a:xfrm rot="5400000">
            <a:off x="5836443" y="-3540054"/>
            <a:ext cx="731399" cy="7956811"/>
          </a:xfrm>
          <a:prstGeom prst="round2SameRect">
            <a:avLst/>
          </a:prstGeom>
          <a:solidFill>
            <a:srgbClr val="4EC7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latin typeface="+mj-lt"/>
            </a:endParaRPr>
          </a:p>
        </p:txBody>
      </p:sp>
      <p:sp>
        <p:nvSpPr>
          <p:cNvPr id="18" name="Rectángulo 3">
            <a:extLst>
              <a:ext uri="{FF2B5EF4-FFF2-40B4-BE49-F238E27FC236}">
                <a16:creationId xmlns:a16="http://schemas.microsoft.com/office/drawing/2014/main" id="{2574880A-3EB6-4D49-A72C-FF919353A0DD}"/>
              </a:ext>
            </a:extLst>
          </p:cNvPr>
          <p:cNvSpPr/>
          <p:nvPr/>
        </p:nvSpPr>
        <p:spPr>
          <a:xfrm>
            <a:off x="2200295" y="74859"/>
            <a:ext cx="7980254" cy="738664"/>
          </a:xfrm>
          <a:prstGeom prst="rect">
            <a:avLst/>
          </a:prstGeom>
        </p:spPr>
        <p:txBody>
          <a:bodyPr wrap="square">
            <a:spAutoFit/>
          </a:bodyPr>
          <a:lstStyle/>
          <a:p>
            <a:r>
              <a:rPr lang="es-ES" sz="2400" b="1" dirty="0" err="1">
                <a:solidFill>
                  <a:srgbClr val="002060"/>
                </a:solidFill>
                <a:latin typeface="+mj-lt"/>
                <a:ea typeface="+mj-ea"/>
                <a:cs typeface="+mj-cs"/>
              </a:rPr>
              <a:t>Research</a:t>
            </a:r>
            <a:r>
              <a:rPr lang="es-ES" sz="2400" b="1" dirty="0">
                <a:solidFill>
                  <a:srgbClr val="002060"/>
                </a:solidFill>
                <a:latin typeface="+mj-lt"/>
                <a:ea typeface="+mj-ea"/>
                <a:cs typeface="+mj-cs"/>
              </a:rPr>
              <a:t> </a:t>
            </a:r>
            <a:r>
              <a:rPr lang="es-ES" sz="2400" b="1" dirty="0" err="1">
                <a:solidFill>
                  <a:srgbClr val="002060"/>
                </a:solidFill>
                <a:latin typeface="+mj-lt"/>
                <a:ea typeface="+mj-ea"/>
                <a:cs typeface="+mj-cs"/>
              </a:rPr>
              <a:t>Institute</a:t>
            </a:r>
            <a:r>
              <a:rPr lang="es-ES" sz="2400" b="1" dirty="0">
                <a:solidFill>
                  <a:srgbClr val="002060"/>
                </a:solidFill>
                <a:latin typeface="+mj-lt"/>
                <a:ea typeface="+mj-ea"/>
                <a:cs typeface="+mj-cs"/>
              </a:rPr>
              <a:t> </a:t>
            </a:r>
            <a:r>
              <a:rPr lang="es-ES" sz="2400" b="1" dirty="0" err="1">
                <a:solidFill>
                  <a:srgbClr val="002060"/>
                </a:solidFill>
                <a:latin typeface="+mj-lt"/>
                <a:ea typeface="+mj-ea"/>
                <a:cs typeface="+mj-cs"/>
              </a:rPr>
              <a:t>of</a:t>
            </a:r>
            <a:r>
              <a:rPr lang="es-ES" sz="2400" b="1" dirty="0">
                <a:solidFill>
                  <a:srgbClr val="002060"/>
                </a:solidFill>
                <a:latin typeface="+mj-lt"/>
                <a:ea typeface="+mj-ea"/>
                <a:cs typeface="+mj-cs"/>
              </a:rPr>
              <a:t> </a:t>
            </a:r>
            <a:r>
              <a:rPr lang="es-ES" sz="2400" b="1" dirty="0" err="1">
                <a:solidFill>
                  <a:srgbClr val="002060"/>
                </a:solidFill>
                <a:latin typeface="+mj-lt"/>
                <a:ea typeface="+mj-ea"/>
                <a:cs typeface="+mj-cs"/>
              </a:rPr>
              <a:t>Transportation</a:t>
            </a:r>
            <a:r>
              <a:rPr lang="es-ES" sz="2400" b="1" dirty="0">
                <a:solidFill>
                  <a:srgbClr val="002060"/>
                </a:solidFill>
                <a:latin typeface="+mj-lt"/>
                <a:ea typeface="+mj-ea"/>
                <a:cs typeface="+mj-cs"/>
              </a:rPr>
              <a:t> and </a:t>
            </a:r>
            <a:r>
              <a:rPr lang="es-ES" sz="2400" b="1" dirty="0" err="1">
                <a:solidFill>
                  <a:srgbClr val="002060"/>
                </a:solidFill>
                <a:latin typeface="+mj-lt"/>
                <a:ea typeface="+mj-ea"/>
                <a:cs typeface="+mj-cs"/>
              </a:rPr>
              <a:t>Territoty</a:t>
            </a:r>
            <a:r>
              <a:rPr lang="es-ES" sz="2400" b="1" dirty="0">
                <a:solidFill>
                  <a:srgbClr val="002060"/>
                </a:solidFill>
                <a:latin typeface="+mj-lt"/>
                <a:ea typeface="+mj-ea"/>
                <a:cs typeface="+mj-cs"/>
              </a:rPr>
              <a:t> (ITRAT) </a:t>
            </a:r>
            <a:r>
              <a:rPr lang="es-ES" sz="1800" dirty="0">
                <a:solidFill>
                  <a:srgbClr val="002060"/>
                </a:solidFill>
                <a:latin typeface="Aptos Display" panose="02110004020202020204"/>
              </a:rPr>
              <a:t>https://www.upv.es/entidades/ITT/</a:t>
            </a:r>
            <a:endParaRPr lang="es-ES" dirty="0">
              <a:solidFill>
                <a:srgbClr val="002060"/>
              </a:solidFill>
            </a:endParaRPr>
          </a:p>
        </p:txBody>
      </p:sp>
      <p:sp>
        <p:nvSpPr>
          <p:cNvPr id="19" name="Rectángulo 18">
            <a:extLst>
              <a:ext uri="{FF2B5EF4-FFF2-40B4-BE49-F238E27FC236}">
                <a16:creationId xmlns:a16="http://schemas.microsoft.com/office/drawing/2014/main" id="{6EF99C63-714D-4BAE-AA91-2E7D6DA22E84}"/>
              </a:ext>
            </a:extLst>
          </p:cNvPr>
          <p:cNvSpPr/>
          <p:nvPr/>
        </p:nvSpPr>
        <p:spPr>
          <a:xfrm>
            <a:off x="2235708" y="794236"/>
            <a:ext cx="7944840" cy="523220"/>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ES" sz="1400" b="1" dirty="0">
                <a:solidFill>
                  <a:srgbClr val="0070C0"/>
                </a:solidFill>
                <a:latin typeface="Helvetica" panose="020B0604020202020204" pitchFamily="34" charset="0"/>
              </a:rPr>
              <a:t>Director: </a:t>
            </a:r>
            <a:r>
              <a:rPr lang="es-ES" sz="1400" dirty="0">
                <a:solidFill>
                  <a:srgbClr val="0070C0"/>
                </a:solidFill>
                <a:latin typeface="Helvetica" panose="020B0604020202020204" pitchFamily="34" charset="0"/>
              </a:rPr>
              <a:t>Jorge </a:t>
            </a:r>
            <a:r>
              <a:rPr lang="es-ES" sz="1400" dirty="0" err="1">
                <a:solidFill>
                  <a:srgbClr val="0070C0"/>
                </a:solidFill>
                <a:latin typeface="Helvetica" panose="020B0604020202020204" pitchFamily="34" charset="0"/>
              </a:rPr>
              <a:t>Molines</a:t>
            </a:r>
            <a:r>
              <a:rPr lang="es-ES" sz="1400" dirty="0">
                <a:solidFill>
                  <a:srgbClr val="0070C0"/>
                </a:solidFill>
                <a:latin typeface="Helvetica" panose="020B0604020202020204" pitchFamily="34" charset="0"/>
              </a:rPr>
              <a:t> </a:t>
            </a:r>
            <a:r>
              <a:rPr lang="es-ES" sz="1400" dirty="0" err="1">
                <a:solidFill>
                  <a:srgbClr val="0070C0"/>
                </a:solidFill>
                <a:latin typeface="Helvetica" panose="020B0604020202020204" pitchFamily="34" charset="0"/>
              </a:rPr>
              <a:t>Llodrá</a:t>
            </a:r>
            <a:r>
              <a:rPr lang="es-ES" sz="1400" dirty="0">
                <a:solidFill>
                  <a:srgbClr val="0070C0"/>
                </a:solidFill>
                <a:latin typeface="Helvetica" panose="020B0604020202020204" pitchFamily="34" charset="0"/>
              </a:rPr>
              <a:t> (</a:t>
            </a:r>
            <a:r>
              <a:rPr lang="es-ES" sz="1400" dirty="0">
                <a:solidFill>
                  <a:srgbClr val="0070C0"/>
                </a:solidFill>
                <a:latin typeface="Helvetica" panose="020B0604020202020204" pitchFamily="34" charset="0"/>
                <a:hlinkClick r:id="rId7"/>
              </a:rPr>
              <a:t>jormollo@upv.es</a:t>
            </a:r>
            <a:r>
              <a:rPr lang="es-ES" sz="1400" dirty="0">
                <a:solidFill>
                  <a:srgbClr val="0070C0"/>
                </a:solidFill>
                <a:latin typeface="Helvetica" panose="020B0604020202020204" pitchFamily="34" charset="0"/>
              </a:rPr>
              <a:t>)                                    </a:t>
            </a:r>
            <a:r>
              <a:rPr lang="es-ES" sz="1400" b="1" dirty="0" err="1">
                <a:solidFill>
                  <a:srgbClr val="0070C0"/>
                </a:solidFill>
                <a:latin typeface="Helvetica" panose="020B0604020202020204" pitchFamily="34" charset="0"/>
              </a:rPr>
              <a:t>Contact</a:t>
            </a:r>
            <a:r>
              <a:rPr lang="es-ES" sz="1400" b="1" dirty="0">
                <a:solidFill>
                  <a:srgbClr val="0070C0"/>
                </a:solidFill>
                <a:latin typeface="Helvetica" panose="020B0604020202020204" pitchFamily="34" charset="0"/>
              </a:rPr>
              <a:t>: </a:t>
            </a:r>
            <a:r>
              <a:rPr lang="es-ES" sz="1400" dirty="0">
                <a:solidFill>
                  <a:srgbClr val="0070C0"/>
                </a:solidFill>
                <a:latin typeface="Helvetica" panose="020B0604020202020204" pitchFamily="34" charset="0"/>
                <a:hlinkClick r:id="rId7">
                  <a:extLst>
                    <a:ext uri="{A12FA001-AC4F-418D-AE19-62706E023703}">
                      <ahyp:hlinkClr xmlns:ahyp="http://schemas.microsoft.com/office/drawing/2018/hyperlinkcolor" val="tx"/>
                    </a:ext>
                  </a:extLst>
                </a:hlinkClick>
              </a:rPr>
              <a:t>jormollo@upv.es</a:t>
            </a:r>
            <a:endParaRPr lang="es-ES" sz="1400" dirty="0">
              <a:solidFill>
                <a:srgbClr val="0070C0"/>
              </a:solidFill>
              <a:latin typeface="Helvetica"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ES" sz="1400" b="1" dirty="0" err="1">
                <a:solidFill>
                  <a:srgbClr val="0070C0"/>
                </a:solidFill>
                <a:latin typeface="Helvetica" panose="020B0604020202020204" pitchFamily="34" charset="0"/>
              </a:rPr>
              <a:t>Secretary</a:t>
            </a:r>
            <a:r>
              <a:rPr lang="es-ES" sz="1400" b="1" dirty="0">
                <a:solidFill>
                  <a:srgbClr val="0070C0"/>
                </a:solidFill>
                <a:latin typeface="Helvetica" panose="020B0604020202020204" pitchFamily="34" charset="0"/>
              </a:rPr>
              <a:t>: </a:t>
            </a:r>
            <a:r>
              <a:rPr lang="es-ES" sz="1400" dirty="0">
                <a:solidFill>
                  <a:srgbClr val="0070C0"/>
                </a:solidFill>
                <a:latin typeface="Helvetica" panose="020B0604020202020204" pitchFamily="34" charset="0"/>
              </a:rPr>
              <a:t>Alfredo García </a:t>
            </a:r>
            <a:r>
              <a:rPr lang="es-ES" sz="1400" dirty="0" err="1">
                <a:solidFill>
                  <a:srgbClr val="0070C0"/>
                </a:solidFill>
                <a:latin typeface="Helvetica" panose="020B0604020202020204" pitchFamily="34" charset="0"/>
              </a:rPr>
              <a:t>García</a:t>
            </a:r>
            <a:endParaRPr lang="es-ES" sz="1400" dirty="0">
              <a:solidFill>
                <a:srgbClr val="0070C0"/>
              </a:solidFill>
              <a:latin typeface="Helvetica" panose="020B0604020202020204" pitchFamily="34" charset="0"/>
            </a:endParaRPr>
          </a:p>
        </p:txBody>
      </p:sp>
      <p:pic>
        <p:nvPicPr>
          <p:cNvPr id="21" name="Google Shape;58;p13">
            <a:extLst>
              <a:ext uri="{FF2B5EF4-FFF2-40B4-BE49-F238E27FC236}">
                <a16:creationId xmlns:a16="http://schemas.microsoft.com/office/drawing/2014/main" id="{96C21CF7-E200-4C08-BE21-D9C825B393BA}"/>
              </a:ext>
            </a:extLst>
          </p:cNvPr>
          <p:cNvPicPr preferRelativeResize="0"/>
          <p:nvPr/>
        </p:nvPicPr>
        <p:blipFill>
          <a:blip r:embed="rId8">
            <a:extLst>
              <a:ext uri="{28A0092B-C50C-407E-A947-70E740481C1C}">
                <a14:useLocalDpi xmlns:a14="http://schemas.microsoft.com/office/drawing/2010/main" val="0"/>
              </a:ext>
            </a:extLst>
          </a:blip>
          <a:srcRect/>
          <a:stretch/>
        </p:blipFill>
        <p:spPr>
          <a:xfrm>
            <a:off x="-59813" y="8104"/>
            <a:ext cx="2283551" cy="825044"/>
          </a:xfrm>
          <a:prstGeom prst="rect">
            <a:avLst/>
          </a:prstGeom>
          <a:noFill/>
          <a:ln>
            <a:noFill/>
          </a:ln>
        </p:spPr>
      </p:pic>
      <p:pic>
        <p:nvPicPr>
          <p:cNvPr id="23" name="Picture 5" descr="A blue and yellow logo&#10;&#10;AI-generated content may be incorrect.">
            <a:extLst>
              <a:ext uri="{FF2B5EF4-FFF2-40B4-BE49-F238E27FC236}">
                <a16:creationId xmlns:a16="http://schemas.microsoft.com/office/drawing/2014/main" id="{F9F412A9-7F3E-4060-BFA8-2EDEC202FFF9}"/>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0431812" y="72652"/>
            <a:ext cx="1635559" cy="1107996"/>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329994005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Rectángulo 39"/>
          <p:cNvSpPr/>
          <p:nvPr/>
        </p:nvSpPr>
        <p:spPr bwMode="auto">
          <a:xfrm>
            <a:off x="2011451" y="108745"/>
            <a:ext cx="188843" cy="550581"/>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r" defTabSz="914400" rtl="0" eaLnBrk="0" fontAlgn="base" latinLnBrk="0" hangingPunct="0">
              <a:lnSpc>
                <a:spcPct val="100000"/>
              </a:lnSpc>
              <a:spcBef>
                <a:spcPct val="0"/>
              </a:spcBef>
              <a:spcAft>
                <a:spcPct val="0"/>
              </a:spcAft>
              <a:buClrTx/>
              <a:buSzTx/>
              <a:buFontTx/>
              <a:buNone/>
              <a:tabLst/>
              <a:defRPr/>
            </a:pPr>
            <a:endParaRPr kumimoji="0" lang="es-ES" sz="2000" b="1" i="0" u="none" strike="noStrike" kern="1200" cap="none" spc="0" normalizeH="0" baseline="0" noProof="0">
              <a:ln>
                <a:noFill/>
              </a:ln>
              <a:solidFill>
                <a:prstClr val="black"/>
              </a:solidFill>
              <a:effectLst/>
              <a:uLnTx/>
              <a:uFillTx/>
              <a:latin typeface="Times New Roman" pitchFamily="18" charset="0"/>
              <a:ea typeface="+mn-ea"/>
              <a:cs typeface="+mn-cs"/>
            </a:endParaRPr>
          </a:p>
        </p:txBody>
      </p:sp>
      <p:pic>
        <p:nvPicPr>
          <p:cNvPr id="42" name="Imagen 41">
            <a:extLst>
              <a:ext uri="{FF2B5EF4-FFF2-40B4-BE49-F238E27FC236}">
                <a16:creationId xmlns:a16="http://schemas.microsoft.com/office/drawing/2014/main" id="{66CFB39F-424D-4388-9CE2-22D796CDF4D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4754" y="1295399"/>
            <a:ext cx="6665646" cy="5111187"/>
          </a:xfrm>
          <a:prstGeom prst="rect">
            <a:avLst/>
          </a:prstGeom>
        </p:spPr>
      </p:pic>
      <p:sp>
        <p:nvSpPr>
          <p:cNvPr id="46" name="Rectangle 7">
            <a:extLst>
              <a:ext uri="{FF2B5EF4-FFF2-40B4-BE49-F238E27FC236}">
                <a16:creationId xmlns:a16="http://schemas.microsoft.com/office/drawing/2014/main" id="{85954752-012E-4259-B93F-91B9B90B4EC0}"/>
              </a:ext>
            </a:extLst>
          </p:cNvPr>
          <p:cNvSpPr/>
          <p:nvPr/>
        </p:nvSpPr>
        <p:spPr>
          <a:xfrm>
            <a:off x="348885" y="1295398"/>
            <a:ext cx="6661515" cy="5111187"/>
          </a:xfrm>
          <a:prstGeom prst="rect">
            <a:avLst/>
          </a:prstGeom>
          <a:solidFill>
            <a:srgbClr val="4EC7E7">
              <a:alpha val="6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Display" panose="02110004020202020204"/>
              <a:ea typeface="+mn-ea"/>
              <a:cs typeface="+mn-cs"/>
            </a:endParaRPr>
          </a:p>
        </p:txBody>
      </p:sp>
      <p:pic>
        <p:nvPicPr>
          <p:cNvPr id="4" name="Imagen 3">
            <a:extLst>
              <a:ext uri="{FF2B5EF4-FFF2-40B4-BE49-F238E27FC236}">
                <a16:creationId xmlns:a16="http://schemas.microsoft.com/office/drawing/2014/main" id="{60F73C54-1160-7D43-AEA7-235E4C5B8642}"/>
              </a:ext>
            </a:extLst>
          </p:cNvPr>
          <p:cNvPicPr>
            <a:picLocks noChangeAspect="1"/>
          </p:cNvPicPr>
          <p:nvPr/>
        </p:nvPicPr>
        <p:blipFill>
          <a:blip r:embed="rId3"/>
          <a:stretch>
            <a:fillRect/>
          </a:stretch>
        </p:blipFill>
        <p:spPr>
          <a:xfrm>
            <a:off x="7887627" y="1347154"/>
            <a:ext cx="3112028" cy="2633310"/>
          </a:xfrm>
          <a:prstGeom prst="rect">
            <a:avLst/>
          </a:prstGeom>
        </p:spPr>
      </p:pic>
      <p:pic>
        <p:nvPicPr>
          <p:cNvPr id="2" name="Imagen 1">
            <a:extLst>
              <a:ext uri="{FF2B5EF4-FFF2-40B4-BE49-F238E27FC236}">
                <a16:creationId xmlns:a16="http://schemas.microsoft.com/office/drawing/2014/main" id="{414FE8DE-81CC-02D9-225A-D15B1F4E7DEE}"/>
              </a:ext>
            </a:extLst>
          </p:cNvPr>
          <p:cNvPicPr>
            <a:picLocks noChangeAspect="1"/>
          </p:cNvPicPr>
          <p:nvPr/>
        </p:nvPicPr>
        <p:blipFill rotWithShape="1">
          <a:blip r:embed="rId4"/>
          <a:srcRect l="16287" t="-40" r="25865" b="10818"/>
          <a:stretch/>
        </p:blipFill>
        <p:spPr>
          <a:xfrm>
            <a:off x="9426806" y="4050405"/>
            <a:ext cx="1572849" cy="2593221"/>
          </a:xfrm>
          <a:prstGeom prst="rect">
            <a:avLst/>
          </a:prstGeom>
        </p:spPr>
      </p:pic>
      <p:pic>
        <p:nvPicPr>
          <p:cNvPr id="5" name="Imagen 4">
            <a:extLst>
              <a:ext uri="{FF2B5EF4-FFF2-40B4-BE49-F238E27FC236}">
                <a16:creationId xmlns:a16="http://schemas.microsoft.com/office/drawing/2014/main" id="{B830AB31-6E14-5FBC-A240-61F3D15D2A59}"/>
              </a:ext>
            </a:extLst>
          </p:cNvPr>
          <p:cNvPicPr>
            <a:picLocks noChangeAspect="1"/>
          </p:cNvPicPr>
          <p:nvPr/>
        </p:nvPicPr>
        <p:blipFill rotWithShape="1">
          <a:blip r:embed="rId5"/>
          <a:srcRect r="6463"/>
          <a:stretch/>
        </p:blipFill>
        <p:spPr>
          <a:xfrm>
            <a:off x="7887627" y="4051579"/>
            <a:ext cx="1444027" cy="1255977"/>
          </a:xfrm>
          <a:prstGeom prst="rect">
            <a:avLst/>
          </a:prstGeom>
        </p:spPr>
      </p:pic>
      <p:pic>
        <p:nvPicPr>
          <p:cNvPr id="9" name="Imagen 8">
            <a:extLst>
              <a:ext uri="{FF2B5EF4-FFF2-40B4-BE49-F238E27FC236}">
                <a16:creationId xmlns:a16="http://schemas.microsoft.com/office/drawing/2014/main" id="{6AE6BDDA-8646-1BB2-FF18-C99A2FE8B5A1}"/>
              </a:ext>
            </a:extLst>
          </p:cNvPr>
          <p:cNvPicPr>
            <a:picLocks noChangeAspect="1"/>
          </p:cNvPicPr>
          <p:nvPr/>
        </p:nvPicPr>
        <p:blipFill>
          <a:blip r:embed="rId6"/>
          <a:srcRect t="11453" r="30196"/>
          <a:stretch/>
        </p:blipFill>
        <p:spPr>
          <a:xfrm>
            <a:off x="7887627" y="5396863"/>
            <a:ext cx="1444026" cy="1255977"/>
          </a:xfrm>
          <a:prstGeom prst="rect">
            <a:avLst/>
          </a:prstGeom>
        </p:spPr>
      </p:pic>
      <p:pic>
        <p:nvPicPr>
          <p:cNvPr id="12" name="Imagen 11" descr="Texto&#10;&#10;El contenido generado por IA puede ser incorrecto.">
            <a:extLst>
              <a:ext uri="{FF2B5EF4-FFF2-40B4-BE49-F238E27FC236}">
                <a16:creationId xmlns:a16="http://schemas.microsoft.com/office/drawing/2014/main" id="{B16110B0-ED29-FC14-4EE4-B93B3B9B7CE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331654" y="1426309"/>
            <a:ext cx="1668001" cy="526737"/>
          </a:xfrm>
          <a:prstGeom prst="rect">
            <a:avLst/>
          </a:prstGeom>
        </p:spPr>
      </p:pic>
      <p:sp>
        <p:nvSpPr>
          <p:cNvPr id="24" name="Rectángulo 23">
            <a:extLst>
              <a:ext uri="{FF2B5EF4-FFF2-40B4-BE49-F238E27FC236}">
                <a16:creationId xmlns:a16="http://schemas.microsoft.com/office/drawing/2014/main" id="{E7D64370-D614-46C9-BD77-677FB8226568}"/>
              </a:ext>
            </a:extLst>
          </p:cNvPr>
          <p:cNvSpPr/>
          <p:nvPr/>
        </p:nvSpPr>
        <p:spPr>
          <a:xfrm>
            <a:off x="504825" y="1625973"/>
            <a:ext cx="6353175" cy="4770537"/>
          </a:xfrm>
          <a:prstGeom prst="rect">
            <a:avLst/>
          </a:prstGeom>
          <a:noFill/>
        </p:spPr>
        <p:txBody>
          <a:bodyPr wrap="square">
            <a:spAutoFit/>
          </a:bodyPr>
          <a:lstStyle/>
          <a:p>
            <a:pPr algn="just">
              <a:defRPr/>
            </a:pPr>
            <a:r>
              <a:rPr lang="en-GB" sz="1400" b="1" dirty="0">
                <a:solidFill>
                  <a:srgbClr val="002060"/>
                </a:solidFill>
                <a:latin typeface="Helvetica" panose="020B0604020202020204" pitchFamily="34" charset="0"/>
                <a:cs typeface="Helvetica" panose="020B0604020202020204" pitchFamily="34" charset="0"/>
              </a:rPr>
              <a:t>RESEARCH LINES/CAPABILITIES/FACILITIES</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s-ES" sz="1400" b="0" i="0" u="none" strike="noStrike" kern="1200" cap="none" spc="0" normalizeH="0" baseline="0" noProof="0" dirty="0">
              <a:ln>
                <a:noFill/>
              </a:ln>
              <a:solidFill>
                <a:prstClr val="black"/>
              </a:solidFill>
              <a:effectLst/>
              <a:uLnTx/>
              <a:uFillTx/>
              <a:latin typeface="Aptos Display" panose="0211000402020202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1400" dirty="0">
                <a:solidFill>
                  <a:srgbClr val="002060"/>
                </a:solidFill>
                <a:latin typeface="Helvetica" panose="020B0604020202020204" pitchFamily="34" charset="0"/>
              </a:rPr>
              <a:t>The Research Center for Architecture, Heritage, and Sustainable Development Management (PEGASO) at the </a:t>
            </a:r>
            <a:r>
              <a:rPr lang="en-US" sz="1400" dirty="0" err="1">
                <a:solidFill>
                  <a:srgbClr val="002060"/>
                </a:solidFill>
                <a:latin typeface="Helvetica" panose="020B0604020202020204" pitchFamily="34" charset="0"/>
              </a:rPr>
              <a:t>Universitat</a:t>
            </a:r>
            <a:r>
              <a:rPr lang="en-US" sz="1400" dirty="0">
                <a:solidFill>
                  <a:srgbClr val="002060"/>
                </a:solidFill>
                <a:latin typeface="Helvetica" panose="020B0604020202020204" pitchFamily="34" charset="0"/>
              </a:rPr>
              <a:t> </a:t>
            </a:r>
            <a:r>
              <a:rPr lang="en-US" sz="1400" dirty="0" err="1">
                <a:solidFill>
                  <a:srgbClr val="002060"/>
                </a:solidFill>
                <a:latin typeface="Helvetica" panose="020B0604020202020204" pitchFamily="34" charset="0"/>
              </a:rPr>
              <a:t>Politècnica</a:t>
            </a:r>
            <a:r>
              <a:rPr lang="en-US" sz="1400" dirty="0">
                <a:solidFill>
                  <a:srgbClr val="002060"/>
                </a:solidFill>
                <a:latin typeface="Helvetica" panose="020B0604020202020204" pitchFamily="34" charset="0"/>
              </a:rPr>
              <a:t> de València is recognized as a center of excellence and national and international prestige in research, knowledge transfer, education, outreach, and cooperation in the fields of architecture, architectural heritage, and cultural management, all from the shared perspective of sustainable development. The center brings together researchers from diverse disciplines related to architecture and architectural heritage (including architectural conservation, surveys and preliminary studies, historical structures, development cooperation, public use and tourism management, traditional materials and techniques, and sustainable development, among others).</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1400" dirty="0">
              <a:solidFill>
                <a:srgbClr val="002060"/>
              </a:solidFill>
              <a:latin typeface="Helvetica" panose="020B0604020202020204" pitchFamily="34" charset="0"/>
            </a:endParaRPr>
          </a:p>
          <a:p>
            <a:pPr lvl="0">
              <a:defRPr/>
            </a:pPr>
            <a:r>
              <a:rPr lang="en-US" sz="1400" b="1" dirty="0">
                <a:solidFill>
                  <a:srgbClr val="002060"/>
                </a:solidFill>
                <a:latin typeface="Helvetica" panose="020B0604020202020204" pitchFamily="34" charset="0"/>
              </a:rPr>
              <a:t>Research Areas</a:t>
            </a:r>
          </a:p>
          <a:p>
            <a:pPr lvl="0">
              <a:defRPr/>
            </a:pPr>
            <a:r>
              <a:rPr lang="en-US" sz="1400" dirty="0">
                <a:solidFill>
                  <a:srgbClr val="002060"/>
                </a:solidFill>
                <a:latin typeface="Helvetica" panose="020B0604020202020204" pitchFamily="34" charset="0"/>
              </a:rPr>
              <a:t>- Architectural and Cultural Heritage</a:t>
            </a:r>
          </a:p>
          <a:p>
            <a:pPr lvl="0">
              <a:defRPr/>
            </a:pPr>
            <a:r>
              <a:rPr lang="en-US" sz="1400" dirty="0">
                <a:solidFill>
                  <a:srgbClr val="002060"/>
                </a:solidFill>
                <a:latin typeface="Helvetica" panose="020B0604020202020204" pitchFamily="34" charset="0"/>
              </a:rPr>
              <a:t>- Methodologies for Knowledge and Understanding</a:t>
            </a:r>
          </a:p>
          <a:p>
            <a:pPr lvl="0">
              <a:defRPr/>
            </a:pPr>
            <a:r>
              <a:rPr lang="en-US" sz="1400" dirty="0">
                <a:solidFill>
                  <a:srgbClr val="002060"/>
                </a:solidFill>
                <a:latin typeface="Helvetica" panose="020B0604020202020204" pitchFamily="34" charset="0"/>
              </a:rPr>
              <a:t>- Restoration, Conservation, and Heritage Management</a:t>
            </a:r>
          </a:p>
          <a:p>
            <a:pPr lvl="0">
              <a:defRPr/>
            </a:pPr>
            <a:r>
              <a:rPr lang="en-US" sz="1400" dirty="0">
                <a:solidFill>
                  <a:srgbClr val="002060"/>
                </a:solidFill>
                <a:latin typeface="Helvetica" panose="020B0604020202020204" pitchFamily="34" charset="0"/>
              </a:rPr>
              <a:t>- Contemporary Architecture and Sustainability</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1400" dirty="0">
              <a:solidFill>
                <a:srgbClr val="002060"/>
              </a:solidFill>
              <a:latin typeface="Helvetica" panose="020B0604020202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Aptos Display" panose="0211000402020202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s-ES" sz="1200" b="0" i="0" u="none" strike="noStrike" kern="1200" cap="none" spc="0" normalizeH="0" baseline="0" noProof="0" dirty="0">
              <a:ln>
                <a:noFill/>
              </a:ln>
              <a:solidFill>
                <a:prstClr val="black"/>
              </a:solidFill>
              <a:effectLst/>
              <a:uLnTx/>
              <a:uFillTx/>
              <a:latin typeface="Aptos Display" panose="02110004020202020204"/>
              <a:ea typeface="+mn-ea"/>
              <a:cs typeface="+mn-cs"/>
            </a:endParaRPr>
          </a:p>
        </p:txBody>
      </p:sp>
      <p:sp>
        <p:nvSpPr>
          <p:cNvPr id="15" name="Rectangle: Top Corners Rounded 13">
            <a:extLst>
              <a:ext uri="{FF2B5EF4-FFF2-40B4-BE49-F238E27FC236}">
                <a16:creationId xmlns:a16="http://schemas.microsoft.com/office/drawing/2014/main" id="{C1CDEC89-148D-46AD-A97D-144516AA0B1A}"/>
              </a:ext>
            </a:extLst>
          </p:cNvPr>
          <p:cNvSpPr/>
          <p:nvPr/>
        </p:nvSpPr>
        <p:spPr>
          <a:xfrm rot="5400000">
            <a:off x="5836443" y="-3540054"/>
            <a:ext cx="731399" cy="7956811"/>
          </a:xfrm>
          <a:prstGeom prst="round2SameRect">
            <a:avLst/>
          </a:prstGeom>
          <a:solidFill>
            <a:srgbClr val="4EC7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latin typeface="+mj-lt"/>
            </a:endParaRPr>
          </a:p>
        </p:txBody>
      </p:sp>
      <p:sp>
        <p:nvSpPr>
          <p:cNvPr id="16" name="Rectángulo 3">
            <a:extLst>
              <a:ext uri="{FF2B5EF4-FFF2-40B4-BE49-F238E27FC236}">
                <a16:creationId xmlns:a16="http://schemas.microsoft.com/office/drawing/2014/main" id="{F5F8B8F1-F306-43DD-9E76-E1866C357DD7}"/>
              </a:ext>
            </a:extLst>
          </p:cNvPr>
          <p:cNvSpPr/>
          <p:nvPr/>
        </p:nvSpPr>
        <p:spPr>
          <a:xfrm>
            <a:off x="2200295" y="74859"/>
            <a:ext cx="7980254" cy="800219"/>
          </a:xfrm>
          <a:prstGeom prst="rect">
            <a:avLst/>
          </a:prstGeom>
        </p:spPr>
        <p:txBody>
          <a:bodyPr wrap="square">
            <a:spAutoFit/>
          </a:bodyPr>
          <a:lstStyle/>
          <a:p>
            <a:r>
              <a:rPr kumimoji="0" lang="en-US" sz="2200" b="1" i="0" u="none" strike="noStrike" kern="1200" cap="none" spc="0" normalizeH="0" baseline="0" noProof="0" dirty="0">
                <a:ln>
                  <a:noFill/>
                </a:ln>
                <a:solidFill>
                  <a:srgbClr val="002060"/>
                </a:solidFill>
                <a:effectLst/>
                <a:uLnTx/>
                <a:uFillTx/>
                <a:latin typeface="Aptos Display" panose="02110004020202020204"/>
                <a:ea typeface="+mn-ea"/>
                <a:cs typeface="+mn-cs"/>
              </a:rPr>
              <a:t>Center for Research in Architecture, Heritage, and Management for Sustainable Development</a:t>
            </a:r>
            <a:r>
              <a:rPr lang="en-US" sz="2200" b="1" dirty="0">
                <a:solidFill>
                  <a:srgbClr val="002060"/>
                </a:solidFill>
                <a:latin typeface="Aptos Display" panose="02110004020202020204"/>
              </a:rPr>
              <a:t> (</a:t>
            </a:r>
            <a:r>
              <a:rPr kumimoji="0" lang="en-US" sz="2200" b="1" i="0" u="none" strike="noStrike" kern="1200" cap="none" spc="0" normalizeH="0" baseline="0" noProof="0" dirty="0">
                <a:ln>
                  <a:noFill/>
                </a:ln>
                <a:solidFill>
                  <a:srgbClr val="002060"/>
                </a:solidFill>
                <a:effectLst/>
                <a:uLnTx/>
                <a:uFillTx/>
                <a:latin typeface="Aptos Display" panose="02110004020202020204"/>
                <a:ea typeface="+mn-ea"/>
                <a:cs typeface="+mn-cs"/>
              </a:rPr>
              <a:t>PEGASO)</a:t>
            </a:r>
            <a:r>
              <a:rPr kumimoji="0" lang="en-US" sz="2400" b="1" i="0" u="none" strike="noStrike" kern="1200" cap="none" spc="0" normalizeH="0" baseline="0" noProof="0" dirty="0">
                <a:ln>
                  <a:noFill/>
                </a:ln>
                <a:solidFill>
                  <a:srgbClr val="002060"/>
                </a:solidFill>
                <a:effectLst/>
                <a:uLnTx/>
                <a:uFillTx/>
                <a:latin typeface="Aptos Display" panose="02110004020202020204"/>
                <a:ea typeface="+mn-ea"/>
                <a:cs typeface="+mn-cs"/>
              </a:rPr>
              <a:t>	                  </a:t>
            </a:r>
            <a:r>
              <a:rPr kumimoji="0" lang="es-ES" sz="1800" b="1" i="0" u="none" strike="noStrike" kern="1200" cap="none" spc="0" normalizeH="0" baseline="0" noProof="0" dirty="0">
                <a:ln>
                  <a:noFill/>
                </a:ln>
                <a:solidFill>
                  <a:srgbClr val="002060"/>
                </a:solidFill>
                <a:effectLst/>
                <a:uLnTx/>
                <a:uFillTx/>
                <a:latin typeface="Aptos Display" panose="02110004020202020204"/>
                <a:ea typeface="+mn-ea"/>
                <a:cs typeface="+mn-cs"/>
              </a:rPr>
              <a:t> </a:t>
            </a:r>
            <a:r>
              <a:rPr kumimoji="0" lang="es-ES" sz="1800" i="0" u="none" strike="noStrike" kern="1200" cap="none" spc="0" normalizeH="0" baseline="0" noProof="0" dirty="0">
                <a:ln>
                  <a:noFill/>
                </a:ln>
                <a:solidFill>
                  <a:srgbClr val="002060"/>
                </a:solidFill>
                <a:effectLst/>
                <a:uLnTx/>
                <a:uFillTx/>
                <a:latin typeface="Aptos Display" panose="02110004020202020204"/>
                <a:ea typeface="+mn-ea"/>
                <a:cs typeface="+mn-cs"/>
              </a:rPr>
              <a:t>pegaso.webs.upv.es</a:t>
            </a:r>
            <a:endParaRPr lang="es-ES" dirty="0">
              <a:solidFill>
                <a:srgbClr val="002060"/>
              </a:solidFill>
            </a:endParaRPr>
          </a:p>
        </p:txBody>
      </p:sp>
      <p:sp>
        <p:nvSpPr>
          <p:cNvPr id="17" name="Rectángulo 16">
            <a:extLst>
              <a:ext uri="{FF2B5EF4-FFF2-40B4-BE49-F238E27FC236}">
                <a16:creationId xmlns:a16="http://schemas.microsoft.com/office/drawing/2014/main" id="{4719FD29-300E-4E07-A761-43F41A81DAE4}"/>
              </a:ext>
            </a:extLst>
          </p:cNvPr>
          <p:cNvSpPr/>
          <p:nvPr/>
        </p:nvSpPr>
        <p:spPr>
          <a:xfrm>
            <a:off x="2235708" y="833148"/>
            <a:ext cx="7944840" cy="307777"/>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ES" sz="1400" b="1" dirty="0">
                <a:solidFill>
                  <a:srgbClr val="0070C0"/>
                </a:solidFill>
                <a:latin typeface="Helvetica" panose="020B0604020202020204" pitchFamily="34" charset="0"/>
              </a:rPr>
              <a:t>Director</a:t>
            </a:r>
            <a:r>
              <a:rPr lang="es-ES" sz="1400" dirty="0">
                <a:solidFill>
                  <a:srgbClr val="0070C0"/>
                </a:solidFill>
                <a:latin typeface="Helvetica" panose="020B0604020202020204" pitchFamily="34" charset="0"/>
              </a:rPr>
              <a:t>: Pablo Rodríguez-Navarro                                                        </a:t>
            </a:r>
            <a:r>
              <a:rPr lang="es-ES" sz="1400" b="1" dirty="0" err="1">
                <a:solidFill>
                  <a:srgbClr val="0070C0"/>
                </a:solidFill>
                <a:latin typeface="Helvetica" panose="020B0604020202020204" pitchFamily="34" charset="0"/>
              </a:rPr>
              <a:t>Contact</a:t>
            </a:r>
            <a:r>
              <a:rPr lang="es-ES" sz="1400" dirty="0">
                <a:solidFill>
                  <a:srgbClr val="0070C0"/>
                </a:solidFill>
                <a:latin typeface="Helvetica" panose="020B0604020202020204" pitchFamily="34" charset="0"/>
              </a:rPr>
              <a:t>: rodriguez@upv.es</a:t>
            </a:r>
          </a:p>
        </p:txBody>
      </p:sp>
      <p:pic>
        <p:nvPicPr>
          <p:cNvPr id="18" name="Google Shape;58;p13">
            <a:extLst>
              <a:ext uri="{FF2B5EF4-FFF2-40B4-BE49-F238E27FC236}">
                <a16:creationId xmlns:a16="http://schemas.microsoft.com/office/drawing/2014/main" id="{44E79772-B9D0-4259-B8D3-FA5E26F08614}"/>
              </a:ext>
            </a:extLst>
          </p:cNvPr>
          <p:cNvPicPr preferRelativeResize="0"/>
          <p:nvPr/>
        </p:nvPicPr>
        <p:blipFill>
          <a:blip r:embed="rId8">
            <a:extLst>
              <a:ext uri="{28A0092B-C50C-407E-A947-70E740481C1C}">
                <a14:useLocalDpi xmlns:a14="http://schemas.microsoft.com/office/drawing/2010/main" val="0"/>
              </a:ext>
            </a:extLst>
          </a:blip>
          <a:srcRect/>
          <a:stretch/>
        </p:blipFill>
        <p:spPr>
          <a:xfrm>
            <a:off x="-59813" y="8104"/>
            <a:ext cx="2283551" cy="825044"/>
          </a:xfrm>
          <a:prstGeom prst="rect">
            <a:avLst/>
          </a:prstGeom>
          <a:noFill/>
          <a:ln>
            <a:noFill/>
          </a:ln>
        </p:spPr>
      </p:pic>
      <p:pic>
        <p:nvPicPr>
          <p:cNvPr id="19" name="Picture 5" descr="A blue and yellow logo&#10;&#10;AI-generated content may be incorrect.">
            <a:extLst>
              <a:ext uri="{FF2B5EF4-FFF2-40B4-BE49-F238E27FC236}">
                <a16:creationId xmlns:a16="http://schemas.microsoft.com/office/drawing/2014/main" id="{BE935118-CF1D-492C-94D2-AABD6B73B39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0431812" y="72652"/>
            <a:ext cx="1635559" cy="1107996"/>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195114781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Rectángulo 39"/>
          <p:cNvSpPr/>
          <p:nvPr/>
        </p:nvSpPr>
        <p:spPr bwMode="auto">
          <a:xfrm>
            <a:off x="2011451" y="108745"/>
            <a:ext cx="188843" cy="550581"/>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r" defTabSz="914400" rtl="0" eaLnBrk="0" fontAlgn="base" latinLnBrk="0" hangingPunct="0">
              <a:lnSpc>
                <a:spcPct val="100000"/>
              </a:lnSpc>
              <a:spcBef>
                <a:spcPct val="0"/>
              </a:spcBef>
              <a:spcAft>
                <a:spcPct val="0"/>
              </a:spcAft>
              <a:buClrTx/>
              <a:buSzTx/>
              <a:buFontTx/>
              <a:buNone/>
              <a:tabLst/>
              <a:defRPr/>
            </a:pPr>
            <a:endParaRPr kumimoji="0" lang="es-ES" sz="2000" b="1" i="0" u="none" strike="noStrike" kern="1200" cap="none" spc="0" normalizeH="0" baseline="0" noProof="0">
              <a:ln>
                <a:noFill/>
              </a:ln>
              <a:solidFill>
                <a:prstClr val="black"/>
              </a:solidFill>
              <a:effectLst/>
              <a:uLnTx/>
              <a:uFillTx/>
              <a:latin typeface="Times New Roman" pitchFamily="18" charset="0"/>
              <a:ea typeface="+mn-ea"/>
              <a:cs typeface="+mn-cs"/>
            </a:endParaRPr>
          </a:p>
        </p:txBody>
      </p:sp>
      <p:pic>
        <p:nvPicPr>
          <p:cNvPr id="42" name="Imagen 41">
            <a:extLst>
              <a:ext uri="{FF2B5EF4-FFF2-40B4-BE49-F238E27FC236}">
                <a16:creationId xmlns:a16="http://schemas.microsoft.com/office/drawing/2014/main" id="{66CFB39F-424D-4388-9CE2-22D796CDF4D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4754" y="1295399"/>
            <a:ext cx="6665646" cy="5111187"/>
          </a:xfrm>
          <a:prstGeom prst="rect">
            <a:avLst/>
          </a:prstGeom>
        </p:spPr>
      </p:pic>
      <p:grpSp>
        <p:nvGrpSpPr>
          <p:cNvPr id="43" name="Grupo 42">
            <a:extLst>
              <a:ext uri="{FF2B5EF4-FFF2-40B4-BE49-F238E27FC236}">
                <a16:creationId xmlns:a16="http://schemas.microsoft.com/office/drawing/2014/main" id="{531927A9-FDBC-48C2-BE7A-0C4991A2F116}"/>
              </a:ext>
            </a:extLst>
          </p:cNvPr>
          <p:cNvGrpSpPr/>
          <p:nvPr/>
        </p:nvGrpSpPr>
        <p:grpSpPr>
          <a:xfrm>
            <a:off x="348885" y="1295398"/>
            <a:ext cx="6661515" cy="5111187"/>
            <a:chOff x="819847" y="12651"/>
            <a:chExt cx="3866148" cy="6364707"/>
          </a:xfrm>
        </p:grpSpPr>
        <p:sp>
          <p:nvSpPr>
            <p:cNvPr id="46" name="Rectangle 7">
              <a:extLst>
                <a:ext uri="{FF2B5EF4-FFF2-40B4-BE49-F238E27FC236}">
                  <a16:creationId xmlns:a16="http://schemas.microsoft.com/office/drawing/2014/main" id="{85954752-012E-4259-B93F-91B9B90B4EC0}"/>
                </a:ext>
              </a:extLst>
            </p:cNvPr>
            <p:cNvSpPr/>
            <p:nvPr/>
          </p:nvSpPr>
          <p:spPr>
            <a:xfrm>
              <a:off x="819847" y="12651"/>
              <a:ext cx="3866148" cy="6364707"/>
            </a:xfrm>
            <a:prstGeom prst="rect">
              <a:avLst/>
            </a:prstGeom>
            <a:solidFill>
              <a:srgbClr val="4EC7E7">
                <a:alpha val="6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Display" panose="02110004020202020204"/>
                <a:ea typeface="+mn-ea"/>
                <a:cs typeface="+mn-cs"/>
              </a:endParaRPr>
            </a:p>
          </p:txBody>
        </p:sp>
        <p:pic>
          <p:nvPicPr>
            <p:cNvPr id="45" name="Imagen 44">
              <a:extLst>
                <a:ext uri="{FF2B5EF4-FFF2-40B4-BE49-F238E27FC236}">
                  <a16:creationId xmlns:a16="http://schemas.microsoft.com/office/drawing/2014/main" id="{13868768-DB7F-40FB-A998-90A86D3E26EC}"/>
                </a:ext>
              </a:extLst>
            </p:cNvPr>
            <p:cNvPicPr>
              <a:picLocks noChangeAspect="1"/>
            </p:cNvPicPr>
            <p:nvPr/>
          </p:nvPicPr>
          <p:blipFill>
            <a:blip r:embed="rId3"/>
            <a:stretch>
              <a:fillRect/>
            </a:stretch>
          </p:blipFill>
          <p:spPr>
            <a:xfrm>
              <a:off x="2362192" y="164494"/>
              <a:ext cx="633331" cy="633331"/>
            </a:xfrm>
            <a:prstGeom prst="rect">
              <a:avLst/>
            </a:prstGeom>
          </p:spPr>
        </p:pic>
      </p:grpSp>
      <p:sp>
        <p:nvSpPr>
          <p:cNvPr id="24" name="Rectángulo 23">
            <a:extLst>
              <a:ext uri="{FF2B5EF4-FFF2-40B4-BE49-F238E27FC236}">
                <a16:creationId xmlns:a16="http://schemas.microsoft.com/office/drawing/2014/main" id="{E7D64370-D614-46C9-BD77-677FB8226568}"/>
              </a:ext>
            </a:extLst>
          </p:cNvPr>
          <p:cNvSpPr/>
          <p:nvPr/>
        </p:nvSpPr>
        <p:spPr>
          <a:xfrm>
            <a:off x="360974" y="2305615"/>
            <a:ext cx="5447342" cy="2969531"/>
          </a:xfrm>
          <a:prstGeom prst="rect">
            <a:avLst/>
          </a:prstGeom>
          <a:noFill/>
        </p:spPr>
        <p:txBody>
          <a:bodyPr wrap="square">
            <a:spAutoFit/>
          </a:bodyPr>
          <a:lstStyle/>
          <a:p>
            <a:pPr marL="0" marR="0" lvl="0" indent="0" defTabSz="914400" rtl="0" eaLnBrk="1" fontAlgn="auto" latinLnBrk="0" hangingPunct="1">
              <a:lnSpc>
                <a:spcPct val="15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RESEARCH LINES</a:t>
            </a:r>
          </a:p>
          <a:p>
            <a:pPr marL="742950" lvl="1" indent="-285750">
              <a:lnSpc>
                <a:spcPct val="150000"/>
              </a:lnSpc>
              <a:buFont typeface="Arial" panose="020B0604020202020204" pitchFamily="34" charset="0"/>
              <a:buChar char="•"/>
              <a:defRPr/>
            </a:pPr>
            <a:r>
              <a:rPr kumimoji="0" lang="en-GB"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Big Data / Deep Learning</a:t>
            </a:r>
          </a:p>
          <a:p>
            <a:pPr marL="742950" lvl="1" indent="-285750">
              <a:lnSpc>
                <a:spcPct val="150000"/>
              </a:lnSpc>
              <a:buFont typeface="Arial" panose="020B0604020202020204" pitchFamily="34" charset="0"/>
              <a:buChar char="•"/>
              <a:defRPr/>
            </a:pPr>
            <a:r>
              <a:rPr kumimoji="0" lang="en-GB"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Pattern Recognition</a:t>
            </a:r>
          </a:p>
          <a:p>
            <a:pPr marL="742950" lvl="1" indent="-285750">
              <a:lnSpc>
                <a:spcPct val="150000"/>
              </a:lnSpc>
              <a:buFont typeface="Arial" panose="020B0604020202020204" pitchFamily="34" charset="0"/>
              <a:buChar char="•"/>
              <a:defRPr/>
            </a:pPr>
            <a:r>
              <a:rPr kumimoji="0" lang="en-GB"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Multimodal Interaction</a:t>
            </a:r>
          </a:p>
          <a:p>
            <a:pPr marL="742950" lvl="1" indent="-285750">
              <a:lnSpc>
                <a:spcPct val="150000"/>
              </a:lnSpc>
              <a:buFont typeface="Arial" panose="020B0604020202020204" pitchFamily="34" charset="0"/>
              <a:buChar char="•"/>
              <a:defRPr/>
            </a:pPr>
            <a:r>
              <a:rPr kumimoji="0" lang="en-GB"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Image Processing (Image Analysis, Computer Vision, Handwritten Text Recognition, Document Analysis)</a:t>
            </a:r>
          </a:p>
          <a:p>
            <a:pPr marL="742950" lvl="1" indent="-285750">
              <a:lnSpc>
                <a:spcPct val="150000"/>
              </a:lnSpc>
              <a:buFont typeface="Arial" panose="020B0604020202020204" pitchFamily="34" charset="0"/>
              <a:buChar char="•"/>
              <a:defRPr/>
            </a:pPr>
            <a:r>
              <a:rPr kumimoji="0" lang="en-GB"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Language Processing (Speech Recognition and Understanding, Machine Translation, Information Retrieval).</a:t>
            </a:r>
          </a:p>
        </p:txBody>
      </p:sp>
      <p:pic>
        <p:nvPicPr>
          <p:cNvPr id="4" name="Imagen 3">
            <a:extLst>
              <a:ext uri="{FF2B5EF4-FFF2-40B4-BE49-F238E27FC236}">
                <a16:creationId xmlns:a16="http://schemas.microsoft.com/office/drawing/2014/main" id="{60F73C54-1160-7D43-AEA7-235E4C5B8642}"/>
              </a:ext>
            </a:extLst>
          </p:cNvPr>
          <p:cNvPicPr>
            <a:picLocks noChangeAspect="1"/>
          </p:cNvPicPr>
          <p:nvPr/>
        </p:nvPicPr>
        <p:blipFill>
          <a:blip r:embed="rId4"/>
          <a:stretch>
            <a:fillRect/>
          </a:stretch>
        </p:blipFill>
        <p:spPr>
          <a:xfrm>
            <a:off x="7887627" y="1347154"/>
            <a:ext cx="3112028" cy="2633310"/>
          </a:xfrm>
          <a:prstGeom prst="rect">
            <a:avLst/>
          </a:prstGeom>
        </p:spPr>
      </p:pic>
      <p:pic>
        <p:nvPicPr>
          <p:cNvPr id="9" name="Gráfico 8">
            <a:extLst>
              <a:ext uri="{FF2B5EF4-FFF2-40B4-BE49-F238E27FC236}">
                <a16:creationId xmlns:a16="http://schemas.microsoft.com/office/drawing/2014/main" id="{679C8BB9-E1A4-2814-99A7-905B2F0526C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667917" y="1339674"/>
            <a:ext cx="1331738" cy="887825"/>
          </a:xfrm>
          <a:prstGeom prst="rect">
            <a:avLst/>
          </a:prstGeom>
        </p:spPr>
      </p:pic>
      <p:pic>
        <p:nvPicPr>
          <p:cNvPr id="11" name="Imagen 10" descr="Un dibujo de una persona&#10;&#10;El contenido generado por IA puede ser incorrecto.">
            <a:extLst>
              <a:ext uri="{FF2B5EF4-FFF2-40B4-BE49-F238E27FC236}">
                <a16:creationId xmlns:a16="http://schemas.microsoft.com/office/drawing/2014/main" id="{0963A829-299A-BA10-3423-E9A1B5A0B46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234069" y="4300081"/>
            <a:ext cx="1331739" cy="998804"/>
          </a:xfrm>
          <a:prstGeom prst="rect">
            <a:avLst/>
          </a:prstGeom>
        </p:spPr>
      </p:pic>
      <p:pic>
        <p:nvPicPr>
          <p:cNvPr id="13" name="Imagen 12" descr="Imagen que contiene viendo, pequeño, vistiendo, cámara&#10;&#10;El contenido generado por IA puede ser incorrecto.">
            <a:extLst>
              <a:ext uri="{FF2B5EF4-FFF2-40B4-BE49-F238E27FC236}">
                <a16:creationId xmlns:a16="http://schemas.microsoft.com/office/drawing/2014/main" id="{B0BCC8A7-AEB0-050C-4AA6-35FDE939E9FC}"/>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9710038" y="5476373"/>
            <a:ext cx="1863533" cy="782684"/>
          </a:xfrm>
          <a:prstGeom prst="rect">
            <a:avLst/>
          </a:prstGeom>
        </p:spPr>
      </p:pic>
      <p:pic>
        <p:nvPicPr>
          <p:cNvPr id="15" name="Imagen 14" descr="Teclado de computadora&#10;&#10;El contenido generado por IA puede ser incorrecto.">
            <a:extLst>
              <a:ext uri="{FF2B5EF4-FFF2-40B4-BE49-F238E27FC236}">
                <a16:creationId xmlns:a16="http://schemas.microsoft.com/office/drawing/2014/main" id="{1760555D-1816-19F7-0C7B-133DD56EC639}"/>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851035" y="4404188"/>
            <a:ext cx="1342046" cy="894697"/>
          </a:xfrm>
          <a:prstGeom prst="rect">
            <a:avLst/>
          </a:prstGeom>
        </p:spPr>
      </p:pic>
      <p:pic>
        <p:nvPicPr>
          <p:cNvPr id="17" name="Imagen 16" descr="Texto, Carta&#10;&#10;El contenido generado por IA puede ser incorrecto.">
            <a:extLst>
              <a:ext uri="{FF2B5EF4-FFF2-40B4-BE49-F238E27FC236}">
                <a16:creationId xmlns:a16="http://schemas.microsoft.com/office/drawing/2014/main" id="{3C0D4B6C-9404-F69A-961B-DDA1A7024B14}"/>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935794" y="5476373"/>
            <a:ext cx="1565368" cy="782684"/>
          </a:xfrm>
          <a:prstGeom prst="rect">
            <a:avLst/>
          </a:prstGeom>
        </p:spPr>
      </p:pic>
      <p:pic>
        <p:nvPicPr>
          <p:cNvPr id="23" name="Imagen 22" descr="Texto, Carta&#10;&#10;El contenido generado por IA puede ser incorrecto.">
            <a:extLst>
              <a:ext uri="{FF2B5EF4-FFF2-40B4-BE49-F238E27FC236}">
                <a16:creationId xmlns:a16="http://schemas.microsoft.com/office/drawing/2014/main" id="{9E015AEC-4343-A6A6-C247-96718C4C6347}"/>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7441913" y="4427421"/>
            <a:ext cx="1307196" cy="871464"/>
          </a:xfrm>
          <a:prstGeom prst="rect">
            <a:avLst/>
          </a:prstGeom>
        </p:spPr>
      </p:pic>
      <p:sp>
        <p:nvSpPr>
          <p:cNvPr id="19" name="Rectangle: Top Corners Rounded 13">
            <a:extLst>
              <a:ext uri="{FF2B5EF4-FFF2-40B4-BE49-F238E27FC236}">
                <a16:creationId xmlns:a16="http://schemas.microsoft.com/office/drawing/2014/main" id="{5B1EED95-C736-4BA4-91CE-C2E5138CDF0E}"/>
              </a:ext>
            </a:extLst>
          </p:cNvPr>
          <p:cNvSpPr/>
          <p:nvPr/>
        </p:nvSpPr>
        <p:spPr>
          <a:xfrm rot="5400000">
            <a:off x="5836443" y="-3540054"/>
            <a:ext cx="731399" cy="7956811"/>
          </a:xfrm>
          <a:prstGeom prst="round2SameRect">
            <a:avLst/>
          </a:prstGeom>
          <a:solidFill>
            <a:srgbClr val="4EC7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latin typeface="+mj-lt"/>
            </a:endParaRPr>
          </a:p>
        </p:txBody>
      </p:sp>
      <p:sp>
        <p:nvSpPr>
          <p:cNvPr id="21" name="Rectángulo 3">
            <a:extLst>
              <a:ext uri="{FF2B5EF4-FFF2-40B4-BE49-F238E27FC236}">
                <a16:creationId xmlns:a16="http://schemas.microsoft.com/office/drawing/2014/main" id="{047D9608-F14D-4165-908C-B9794DF094E9}"/>
              </a:ext>
            </a:extLst>
          </p:cNvPr>
          <p:cNvSpPr/>
          <p:nvPr/>
        </p:nvSpPr>
        <p:spPr>
          <a:xfrm>
            <a:off x="2200295" y="74859"/>
            <a:ext cx="7980254" cy="707886"/>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2200" b="1" i="0" u="none" strike="noStrike" kern="1200" cap="none" spc="0" normalizeH="0" baseline="0" noProof="0" dirty="0" err="1">
                <a:ln>
                  <a:noFill/>
                </a:ln>
                <a:solidFill>
                  <a:srgbClr val="002060"/>
                </a:solidFill>
                <a:effectLst/>
                <a:uLnTx/>
                <a:uFillTx/>
                <a:latin typeface="Aptos Display" panose="02110004020202020204"/>
                <a:ea typeface="+mn-ea"/>
                <a:cs typeface="+mn-cs"/>
              </a:rPr>
              <a:t>Pattern</a:t>
            </a:r>
            <a:r>
              <a:rPr kumimoji="0" lang="es-ES" sz="2200" b="1" i="0" u="none" strike="noStrike" kern="1200" cap="none" spc="0" normalizeH="0" baseline="0" noProof="0" dirty="0">
                <a:ln>
                  <a:noFill/>
                </a:ln>
                <a:solidFill>
                  <a:srgbClr val="002060"/>
                </a:solidFill>
                <a:effectLst/>
                <a:uLnTx/>
                <a:uFillTx/>
                <a:latin typeface="Aptos Display" panose="02110004020202020204"/>
                <a:ea typeface="+mn-ea"/>
                <a:cs typeface="+mn-cs"/>
              </a:rPr>
              <a:t> </a:t>
            </a:r>
            <a:r>
              <a:rPr kumimoji="0" lang="es-ES" sz="2200" b="1" i="0" u="none" strike="noStrike" kern="1200" cap="none" spc="0" normalizeH="0" baseline="0" noProof="0" dirty="0" err="1">
                <a:ln>
                  <a:noFill/>
                </a:ln>
                <a:solidFill>
                  <a:srgbClr val="002060"/>
                </a:solidFill>
                <a:effectLst/>
                <a:uLnTx/>
                <a:uFillTx/>
                <a:latin typeface="Aptos Display" panose="02110004020202020204"/>
                <a:ea typeface="+mn-ea"/>
                <a:cs typeface="+mn-cs"/>
              </a:rPr>
              <a:t>Recognition</a:t>
            </a:r>
            <a:r>
              <a:rPr kumimoji="0" lang="es-ES" sz="2200" b="1" i="0" u="none" strike="noStrike" kern="1200" cap="none" spc="0" normalizeH="0" baseline="0" noProof="0" dirty="0">
                <a:ln>
                  <a:noFill/>
                </a:ln>
                <a:solidFill>
                  <a:srgbClr val="002060"/>
                </a:solidFill>
                <a:effectLst/>
                <a:uLnTx/>
                <a:uFillTx/>
                <a:latin typeface="Aptos Display" panose="02110004020202020204"/>
                <a:ea typeface="+mn-ea"/>
                <a:cs typeface="+mn-cs"/>
              </a:rPr>
              <a:t> and Human </a:t>
            </a:r>
            <a:r>
              <a:rPr kumimoji="0" lang="es-ES" sz="2200" b="1" i="0" u="none" strike="noStrike" kern="1200" cap="none" spc="0" normalizeH="0" baseline="0" noProof="0" dirty="0" err="1">
                <a:ln>
                  <a:noFill/>
                </a:ln>
                <a:solidFill>
                  <a:srgbClr val="002060"/>
                </a:solidFill>
                <a:effectLst/>
                <a:uLnTx/>
                <a:uFillTx/>
                <a:latin typeface="Aptos Display" panose="02110004020202020204"/>
                <a:ea typeface="+mn-ea"/>
                <a:cs typeface="+mn-cs"/>
              </a:rPr>
              <a:t>Language</a:t>
            </a:r>
            <a:r>
              <a:rPr kumimoji="0" lang="es-ES" sz="2200" b="1" i="0" u="none" strike="noStrike" kern="1200" cap="none" spc="0" normalizeH="0" baseline="0" noProof="0" dirty="0">
                <a:ln>
                  <a:noFill/>
                </a:ln>
                <a:solidFill>
                  <a:srgbClr val="002060"/>
                </a:solidFill>
                <a:effectLst/>
                <a:uLnTx/>
                <a:uFillTx/>
                <a:latin typeface="Aptos Display" panose="02110004020202020204"/>
                <a:ea typeface="+mn-ea"/>
                <a:cs typeface="+mn-cs"/>
              </a:rPr>
              <a:t> </a:t>
            </a:r>
            <a:r>
              <a:rPr kumimoji="0" lang="es-ES" sz="2200" b="1" i="0" u="none" strike="noStrike" kern="1200" cap="none" spc="0" normalizeH="0" baseline="0" noProof="0" dirty="0" err="1">
                <a:ln>
                  <a:noFill/>
                </a:ln>
                <a:solidFill>
                  <a:srgbClr val="002060"/>
                </a:solidFill>
                <a:effectLst/>
                <a:uLnTx/>
                <a:uFillTx/>
                <a:latin typeface="Aptos Display" panose="02110004020202020204"/>
                <a:ea typeface="+mn-ea"/>
                <a:cs typeface="+mn-cs"/>
              </a:rPr>
              <a:t>Technology</a:t>
            </a:r>
            <a:r>
              <a:rPr kumimoji="0" lang="es-ES" sz="2200" b="1" i="0" u="none" strike="noStrike" kern="1200" cap="none" spc="0" normalizeH="0" baseline="0" noProof="0" dirty="0">
                <a:ln>
                  <a:noFill/>
                </a:ln>
                <a:solidFill>
                  <a:srgbClr val="002060"/>
                </a:solidFill>
                <a:effectLst/>
                <a:uLnTx/>
                <a:uFillTx/>
                <a:latin typeface="Aptos Display" panose="02110004020202020204"/>
                <a:ea typeface="+mn-ea"/>
                <a:cs typeface="+mn-cs"/>
              </a:rPr>
              <a:t> (PRHLT)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i="0" u="none" strike="noStrike" kern="1200" cap="none" spc="0" normalizeH="0" baseline="0" noProof="0" dirty="0">
                <a:ln>
                  <a:noFill/>
                </a:ln>
                <a:solidFill>
                  <a:srgbClr val="002060"/>
                </a:solidFill>
                <a:effectLst/>
                <a:uLnTx/>
                <a:uFillTx/>
                <a:latin typeface="Aptos Display" panose="02110004020202020204"/>
                <a:ea typeface="+mn-ea"/>
                <a:cs typeface="+mn-cs"/>
              </a:rPr>
              <a:t>https://www.prhlt.upv.es/</a:t>
            </a:r>
          </a:p>
        </p:txBody>
      </p:sp>
      <p:sp>
        <p:nvSpPr>
          <p:cNvPr id="25" name="Rectángulo 24">
            <a:extLst>
              <a:ext uri="{FF2B5EF4-FFF2-40B4-BE49-F238E27FC236}">
                <a16:creationId xmlns:a16="http://schemas.microsoft.com/office/drawing/2014/main" id="{8AA4A464-0995-44FE-8253-3A3AE4BE8C80}"/>
              </a:ext>
            </a:extLst>
          </p:cNvPr>
          <p:cNvSpPr/>
          <p:nvPr/>
        </p:nvSpPr>
        <p:spPr>
          <a:xfrm>
            <a:off x="2235708" y="833148"/>
            <a:ext cx="7944840" cy="307777"/>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ES" sz="1400" b="1" dirty="0">
                <a:solidFill>
                  <a:srgbClr val="0070C0"/>
                </a:solidFill>
                <a:latin typeface="Helvetica" panose="020B0604020202020204" pitchFamily="34" charset="0"/>
              </a:rPr>
              <a:t>Director: </a:t>
            </a:r>
            <a:r>
              <a:rPr lang="es-ES" sz="1400" dirty="0">
                <a:solidFill>
                  <a:srgbClr val="0070C0"/>
                </a:solidFill>
                <a:latin typeface="Helvetica" panose="020B0604020202020204" pitchFamily="34" charset="0"/>
              </a:rPr>
              <a:t>Joan Andreu Sánchez Peiró  </a:t>
            </a:r>
            <a:r>
              <a:rPr lang="es-ES" sz="1400" b="1" dirty="0">
                <a:solidFill>
                  <a:srgbClr val="0070C0"/>
                </a:solidFill>
                <a:latin typeface="Helvetica" panose="020B0604020202020204" pitchFamily="34" charset="0"/>
              </a:rPr>
              <a:t>                                                   </a:t>
            </a:r>
            <a:r>
              <a:rPr lang="es-ES" sz="1400" b="1" dirty="0" err="1">
                <a:solidFill>
                  <a:srgbClr val="0070C0"/>
                </a:solidFill>
                <a:latin typeface="Helvetica" panose="020B0604020202020204" pitchFamily="34" charset="0"/>
              </a:rPr>
              <a:t>Contact</a:t>
            </a:r>
            <a:r>
              <a:rPr lang="es-ES" sz="1400" b="1" dirty="0">
                <a:solidFill>
                  <a:srgbClr val="0070C0"/>
                </a:solidFill>
                <a:latin typeface="Helvetica" panose="020B0604020202020204" pitchFamily="34" charset="0"/>
              </a:rPr>
              <a:t>: </a:t>
            </a:r>
            <a:r>
              <a:rPr lang="es-ES" sz="1400" dirty="0">
                <a:solidFill>
                  <a:srgbClr val="0070C0"/>
                </a:solidFill>
                <a:latin typeface="Helvetica" panose="020B0604020202020204" pitchFamily="34" charset="0"/>
              </a:rPr>
              <a:t>info@prhlt.upv.es </a:t>
            </a:r>
          </a:p>
        </p:txBody>
      </p:sp>
      <p:pic>
        <p:nvPicPr>
          <p:cNvPr id="26" name="Google Shape;58;p13">
            <a:extLst>
              <a:ext uri="{FF2B5EF4-FFF2-40B4-BE49-F238E27FC236}">
                <a16:creationId xmlns:a16="http://schemas.microsoft.com/office/drawing/2014/main" id="{D70F8B45-17D7-40EA-B866-308195C9B922}"/>
              </a:ext>
            </a:extLst>
          </p:cNvPr>
          <p:cNvPicPr preferRelativeResize="0"/>
          <p:nvPr/>
        </p:nvPicPr>
        <p:blipFill>
          <a:blip r:embed="rId12">
            <a:extLst>
              <a:ext uri="{28A0092B-C50C-407E-A947-70E740481C1C}">
                <a14:useLocalDpi xmlns:a14="http://schemas.microsoft.com/office/drawing/2010/main" val="0"/>
              </a:ext>
            </a:extLst>
          </a:blip>
          <a:srcRect/>
          <a:stretch/>
        </p:blipFill>
        <p:spPr>
          <a:xfrm>
            <a:off x="-59813" y="8104"/>
            <a:ext cx="2283551" cy="825044"/>
          </a:xfrm>
          <a:prstGeom prst="rect">
            <a:avLst/>
          </a:prstGeom>
          <a:noFill/>
          <a:ln>
            <a:noFill/>
          </a:ln>
        </p:spPr>
      </p:pic>
      <p:pic>
        <p:nvPicPr>
          <p:cNvPr id="27" name="Picture 5" descr="A blue and yellow logo&#10;&#10;AI-generated content may be incorrect.">
            <a:extLst>
              <a:ext uri="{FF2B5EF4-FFF2-40B4-BE49-F238E27FC236}">
                <a16:creationId xmlns:a16="http://schemas.microsoft.com/office/drawing/2014/main" id="{028B934B-CC69-4C59-A7C8-DE6CB8AA5621}"/>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0431812" y="72652"/>
            <a:ext cx="1635559" cy="1107996"/>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291177273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Venue">
            <a:extLst>
              <a:ext uri="{FF2B5EF4-FFF2-40B4-BE49-F238E27FC236}">
                <a16:creationId xmlns:a16="http://schemas.microsoft.com/office/drawing/2014/main" id="{34B4C54C-6823-71E1-662A-E694C2DC700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7660" b="12314"/>
          <a:stretch/>
        </p:blipFill>
        <p:spPr bwMode="auto">
          <a:xfrm>
            <a:off x="7428495" y="1325376"/>
            <a:ext cx="4211005" cy="2800697"/>
          </a:xfrm>
          <a:prstGeom prst="rect">
            <a:avLst/>
          </a:prstGeom>
          <a:noFill/>
          <a:extLst>
            <a:ext uri="{909E8E84-426E-40DD-AFC4-6F175D3DCCD1}">
              <a14:hiddenFill xmlns:a14="http://schemas.microsoft.com/office/drawing/2010/main">
                <a:solidFill>
                  <a:srgbClr val="FFFFFF"/>
                </a:solidFill>
              </a14:hiddenFill>
            </a:ext>
          </a:extLst>
        </p:spPr>
      </p:pic>
      <p:sp>
        <p:nvSpPr>
          <p:cNvPr id="40" name="Rectángulo 39"/>
          <p:cNvSpPr/>
          <p:nvPr/>
        </p:nvSpPr>
        <p:spPr bwMode="auto">
          <a:xfrm>
            <a:off x="2011451" y="108745"/>
            <a:ext cx="188843" cy="550581"/>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r" defTabSz="914400" rtl="0" eaLnBrk="0" fontAlgn="base" latinLnBrk="0" hangingPunct="0">
              <a:lnSpc>
                <a:spcPct val="100000"/>
              </a:lnSpc>
              <a:spcBef>
                <a:spcPct val="0"/>
              </a:spcBef>
              <a:spcAft>
                <a:spcPct val="0"/>
              </a:spcAft>
              <a:buClrTx/>
              <a:buSzTx/>
              <a:buFontTx/>
              <a:buNone/>
              <a:tabLst/>
              <a:defRPr/>
            </a:pPr>
            <a:endParaRPr kumimoji="0" lang="es-ES" sz="2000" b="1" i="0" u="none" strike="noStrike" kern="1200" cap="none" spc="0" normalizeH="0" baseline="0" noProof="0">
              <a:ln>
                <a:noFill/>
              </a:ln>
              <a:solidFill>
                <a:prstClr val="black"/>
              </a:solidFill>
              <a:effectLst/>
              <a:uLnTx/>
              <a:uFillTx/>
              <a:latin typeface="Times New Roman" pitchFamily="18" charset="0"/>
              <a:ea typeface="+mn-ea"/>
              <a:cs typeface="+mn-cs"/>
            </a:endParaRPr>
          </a:p>
        </p:txBody>
      </p:sp>
      <p:pic>
        <p:nvPicPr>
          <p:cNvPr id="42" name="Imagen 41">
            <a:extLst>
              <a:ext uri="{FF2B5EF4-FFF2-40B4-BE49-F238E27FC236}">
                <a16:creationId xmlns:a16="http://schemas.microsoft.com/office/drawing/2014/main" id="{66CFB39F-424D-4388-9CE2-22D796CDF4D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4754" y="1295399"/>
            <a:ext cx="6665646" cy="5486401"/>
          </a:xfrm>
          <a:prstGeom prst="rect">
            <a:avLst/>
          </a:prstGeom>
        </p:spPr>
      </p:pic>
      <p:grpSp>
        <p:nvGrpSpPr>
          <p:cNvPr id="43" name="Grupo 42">
            <a:extLst>
              <a:ext uri="{FF2B5EF4-FFF2-40B4-BE49-F238E27FC236}">
                <a16:creationId xmlns:a16="http://schemas.microsoft.com/office/drawing/2014/main" id="{531927A9-FDBC-48C2-BE7A-0C4991A2F116}"/>
              </a:ext>
            </a:extLst>
          </p:cNvPr>
          <p:cNvGrpSpPr/>
          <p:nvPr/>
        </p:nvGrpSpPr>
        <p:grpSpPr>
          <a:xfrm>
            <a:off x="344754" y="1319236"/>
            <a:ext cx="6709842" cy="5474236"/>
            <a:chOff x="819847" y="12651"/>
            <a:chExt cx="3866148" cy="6364707"/>
          </a:xfrm>
        </p:grpSpPr>
        <p:sp>
          <p:nvSpPr>
            <p:cNvPr id="46" name="Rectangle 7">
              <a:extLst>
                <a:ext uri="{FF2B5EF4-FFF2-40B4-BE49-F238E27FC236}">
                  <a16:creationId xmlns:a16="http://schemas.microsoft.com/office/drawing/2014/main" id="{85954752-012E-4259-B93F-91B9B90B4EC0}"/>
                </a:ext>
              </a:extLst>
            </p:cNvPr>
            <p:cNvSpPr/>
            <p:nvPr/>
          </p:nvSpPr>
          <p:spPr>
            <a:xfrm>
              <a:off x="819847" y="12651"/>
              <a:ext cx="3866148" cy="6364707"/>
            </a:xfrm>
            <a:prstGeom prst="rect">
              <a:avLst/>
            </a:prstGeom>
            <a:solidFill>
              <a:srgbClr val="4EC7E7">
                <a:alpha val="6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Display" panose="02110004020202020204"/>
                <a:ea typeface="+mn-ea"/>
                <a:cs typeface="+mn-cs"/>
              </a:endParaRPr>
            </a:p>
          </p:txBody>
        </p:sp>
        <p:pic>
          <p:nvPicPr>
            <p:cNvPr id="45" name="Imagen 44">
              <a:extLst>
                <a:ext uri="{FF2B5EF4-FFF2-40B4-BE49-F238E27FC236}">
                  <a16:creationId xmlns:a16="http://schemas.microsoft.com/office/drawing/2014/main" id="{13868768-DB7F-40FB-A998-90A86D3E26EC}"/>
                </a:ext>
              </a:extLst>
            </p:cNvPr>
            <p:cNvPicPr>
              <a:picLocks noChangeAspect="1"/>
            </p:cNvPicPr>
            <p:nvPr/>
          </p:nvPicPr>
          <p:blipFill>
            <a:blip r:embed="rId5"/>
            <a:stretch>
              <a:fillRect/>
            </a:stretch>
          </p:blipFill>
          <p:spPr>
            <a:xfrm>
              <a:off x="2362192" y="164494"/>
              <a:ext cx="633331" cy="633331"/>
            </a:xfrm>
            <a:prstGeom prst="rect">
              <a:avLst/>
            </a:prstGeom>
          </p:spPr>
        </p:pic>
      </p:grpSp>
      <p:sp>
        <p:nvSpPr>
          <p:cNvPr id="24" name="Rectángulo 23">
            <a:extLst>
              <a:ext uri="{FF2B5EF4-FFF2-40B4-BE49-F238E27FC236}">
                <a16:creationId xmlns:a16="http://schemas.microsoft.com/office/drawing/2014/main" id="{E7D64370-D614-46C9-BD77-677FB8226568}"/>
              </a:ext>
            </a:extLst>
          </p:cNvPr>
          <p:cNvSpPr/>
          <p:nvPr/>
        </p:nvSpPr>
        <p:spPr>
          <a:xfrm>
            <a:off x="353985" y="1901925"/>
            <a:ext cx="6660682" cy="4955203"/>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RESEARCH LINES/CAPABILITIES/FACILITIES</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Applied research in Project Management, Engineering, and Innovation Focus on urban sustainability, circular economy, and energy transition Participation in European projects.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Key research areas:</a:t>
            </a:r>
          </a:p>
          <a:p>
            <a:pPr marL="742950" lvl="1" indent="-285750">
              <a:buFont typeface="Arial" panose="020B0604020202020204" pitchFamily="34" charset="0"/>
              <a:buChar char="•"/>
              <a:defRPr/>
            </a:pPr>
            <a:r>
              <a:rPr kumimoji="0" lang="en-US" sz="1200"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Project Management Office &amp; Innovation Management Office</a:t>
            </a:r>
          </a:p>
          <a:p>
            <a:pPr marL="742950" lvl="1" indent="-285750">
              <a:buFont typeface="Arial" panose="020B0604020202020204" pitchFamily="34" charset="0"/>
              <a:buChar char="•"/>
              <a:defRPr/>
            </a:pPr>
            <a:r>
              <a:rPr kumimoji="0" lang="en-US" sz="1200"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Sustainability &amp; Project Management for urban transformation</a:t>
            </a:r>
          </a:p>
          <a:p>
            <a:pPr marL="742950" lvl="1" indent="-285750">
              <a:buFont typeface="Arial" panose="020B0604020202020204" pitchFamily="34" charset="0"/>
              <a:buChar char="•"/>
              <a:defRPr/>
            </a:pPr>
            <a:r>
              <a:rPr kumimoji="0" lang="en-US" sz="1200"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Decision support tools (MCDM &amp; AI-based decision-making) </a:t>
            </a:r>
          </a:p>
          <a:p>
            <a:pPr marL="742950" lvl="1" indent="-285750">
              <a:buFont typeface="Arial" panose="020B0604020202020204" pitchFamily="34" charset="0"/>
              <a:buChar char="•"/>
              <a:defRPr/>
            </a:pPr>
            <a:r>
              <a:rPr kumimoji="0" lang="en-US" sz="1200"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Stakeholder Analysis</a:t>
            </a:r>
          </a:p>
          <a:p>
            <a:pPr marL="742950" lvl="1" indent="-285750">
              <a:buFont typeface="Arial" panose="020B0604020202020204" pitchFamily="34" charset="0"/>
              <a:buChar char="•"/>
              <a:defRPr/>
            </a:pPr>
            <a:r>
              <a:rPr kumimoji="0" lang="en-US" sz="1200"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Lean Business Design</a:t>
            </a:r>
          </a:p>
          <a:p>
            <a:pPr marL="742950" lvl="1" indent="-285750">
              <a:buFont typeface="Arial" panose="020B0604020202020204" pitchFamily="34" charset="0"/>
              <a:buChar char="•"/>
              <a:defRPr/>
            </a:pPr>
            <a:r>
              <a:rPr kumimoji="0" lang="en-US" sz="1200"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Tech Mining &amp; Future Scenario Design</a:t>
            </a:r>
          </a:p>
          <a:p>
            <a:pPr marL="742950" lvl="1" indent="-285750">
              <a:buFont typeface="Arial" panose="020B0604020202020204" pitchFamily="34" charset="0"/>
              <a:buChar char="•"/>
              <a:defRPr/>
            </a:pPr>
            <a:r>
              <a:rPr kumimoji="0" lang="en-US" sz="1200"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Social Innovation &amp; Entrepreneurship</a:t>
            </a:r>
          </a:p>
          <a:p>
            <a:pPr marL="742950" lvl="1" indent="-285750">
              <a:buFont typeface="Arial" panose="020B0604020202020204" pitchFamily="34" charset="0"/>
              <a:buChar char="•"/>
              <a:defRPr/>
            </a:pPr>
            <a:r>
              <a:rPr kumimoji="0" lang="en-US" sz="1200" i="0" u="none" strike="noStrike" kern="1200" cap="none" spc="0" normalizeH="0" baseline="0" noProof="0" dirty="0" err="1">
                <a:ln>
                  <a:noFill/>
                </a:ln>
                <a:solidFill>
                  <a:srgbClr val="002060"/>
                </a:solidFill>
                <a:effectLst/>
                <a:uLnTx/>
                <a:uFillTx/>
                <a:latin typeface="Helvetica" panose="020B0604020202020204" pitchFamily="34" charset="0"/>
                <a:ea typeface="+mn-ea"/>
                <a:cs typeface="Helvetica" panose="020B0604020202020204" pitchFamily="34" charset="0"/>
              </a:rPr>
              <a:t>Ecodesign</a:t>
            </a:r>
            <a:r>
              <a:rPr kumimoji="0" lang="en-US" sz="1200"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 &amp; Circular Product Design</a:t>
            </a:r>
          </a:p>
          <a:p>
            <a:pPr marL="742950" lvl="1" indent="-285750">
              <a:buFont typeface="Arial" panose="020B0604020202020204" pitchFamily="34" charset="0"/>
              <a:buChar char="•"/>
              <a:defRPr/>
            </a:pPr>
            <a:r>
              <a:rPr kumimoji="0" lang="en-US" sz="1200"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Life Cycle Analysis (LCA) &amp; Ecolabels</a:t>
            </a:r>
          </a:p>
          <a:p>
            <a:pPr marL="742950" lvl="1" indent="-285750">
              <a:buFont typeface="Arial" panose="020B0604020202020204" pitchFamily="34" charset="0"/>
              <a:buChar char="•"/>
              <a:defRPr/>
            </a:pPr>
            <a:r>
              <a:rPr kumimoji="0" lang="en-US" sz="1200"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Twin Transition &amp; Waste </a:t>
            </a:r>
            <a:r>
              <a:rPr kumimoji="0" lang="en-US" sz="1200" i="0" u="none" strike="noStrike" kern="1200" cap="none" spc="0" normalizeH="0" baseline="0" noProof="0" dirty="0" err="1">
                <a:ln>
                  <a:noFill/>
                </a:ln>
                <a:solidFill>
                  <a:srgbClr val="002060"/>
                </a:solidFill>
                <a:effectLst/>
                <a:uLnTx/>
                <a:uFillTx/>
                <a:latin typeface="Helvetica" panose="020B0604020202020204" pitchFamily="34" charset="0"/>
                <a:ea typeface="+mn-ea"/>
                <a:cs typeface="Helvetica" panose="020B0604020202020204" pitchFamily="34" charset="0"/>
              </a:rPr>
              <a:t>Valorisation</a:t>
            </a:r>
            <a:endParaRPr kumimoji="0" lang="en-US" sz="1200"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endParaRPr>
          </a:p>
          <a:p>
            <a:pPr marL="742950" lvl="1" indent="-285750">
              <a:buFont typeface="Arial" panose="020B0604020202020204" pitchFamily="34" charset="0"/>
              <a:buChar char="•"/>
              <a:defRPr/>
            </a:pPr>
            <a:r>
              <a:rPr kumimoji="0" lang="en-US" sz="1200"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Smart Cities &amp; Smart Rural Development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1" dirty="0">
              <a:solidFill>
                <a:srgbClr val="002060"/>
              </a:solidFill>
              <a:latin typeface="Helvetica"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dirty="0">
                <a:solidFill>
                  <a:srgbClr val="002060"/>
                </a:solidFill>
                <a:latin typeface="Helvetica" panose="020B0604020202020204" pitchFamily="34" charset="0"/>
              </a:rPr>
              <a:t>Certified training in:</a:t>
            </a:r>
          </a:p>
          <a:p>
            <a:pPr marL="742950" lvl="1" indent="-285750">
              <a:buFont typeface="Arial" panose="020B0604020202020204" pitchFamily="34" charset="0"/>
              <a:buChar char="•"/>
              <a:defRPr/>
            </a:pPr>
            <a:r>
              <a:rPr lang="en-GB" sz="1200" dirty="0">
                <a:solidFill>
                  <a:srgbClr val="002060"/>
                </a:solidFill>
                <a:latin typeface="Helvetica" panose="020B0604020202020204" pitchFamily="34" charset="0"/>
              </a:rPr>
              <a:t>Sustainable development and innovation leadership</a:t>
            </a:r>
          </a:p>
          <a:p>
            <a:pPr>
              <a:defRPr/>
            </a:pPr>
            <a:endParaRPr lang="en-GB" sz="1200" b="1" dirty="0">
              <a:solidFill>
                <a:srgbClr val="002060"/>
              </a:solidFill>
              <a:latin typeface="Helvetica" panose="020B0604020202020204" pitchFamily="34" charset="0"/>
            </a:endParaRPr>
          </a:p>
          <a:p>
            <a:pPr>
              <a:defRPr/>
            </a:pPr>
            <a:r>
              <a:rPr lang="en-GB" sz="1200" b="1" dirty="0">
                <a:solidFill>
                  <a:srgbClr val="002060"/>
                </a:solidFill>
                <a:latin typeface="Helvetica" panose="020B0604020202020204" pitchFamily="34" charset="0"/>
              </a:rPr>
              <a:t>Flagship projects:</a:t>
            </a:r>
          </a:p>
          <a:p>
            <a:pPr marL="742950" lvl="1" indent="-285750">
              <a:buFont typeface="Arial" panose="020B0604020202020204" pitchFamily="34" charset="0"/>
              <a:buChar char="•"/>
              <a:defRPr/>
            </a:pPr>
            <a:r>
              <a:rPr lang="en-US" sz="1200" dirty="0">
                <a:solidFill>
                  <a:srgbClr val="002060"/>
                </a:solidFill>
                <a:latin typeface="Helvetica" panose="020B0604020202020204" pitchFamily="34" charset="0"/>
              </a:rPr>
              <a:t>Energy &amp; Environmental Performance Analysis of the Valencian Ports.</a:t>
            </a:r>
            <a:endParaRPr lang="en-GB" sz="1200" dirty="0">
              <a:solidFill>
                <a:srgbClr val="002060"/>
              </a:solidFill>
              <a:latin typeface="Helvetica" panose="020B0604020202020204" pitchFamily="34" charset="0"/>
            </a:endParaRPr>
          </a:p>
          <a:p>
            <a:pPr marL="742950" lvl="1" indent="-285750">
              <a:buFont typeface="Arial" panose="020B0604020202020204" pitchFamily="34" charset="0"/>
              <a:buChar char="•"/>
              <a:defRPr/>
            </a:pPr>
            <a:r>
              <a:rPr lang="en-US" sz="1200" dirty="0">
                <a:solidFill>
                  <a:srgbClr val="002060"/>
                </a:solidFill>
                <a:latin typeface="Helvetica" panose="020B0604020202020204" pitchFamily="34" charset="0"/>
              </a:rPr>
              <a:t>Circularity Indicators to Guide Consumers on Repairing Electronic Devices.</a:t>
            </a:r>
          </a:p>
          <a:p>
            <a:pPr marL="742950" lvl="1" indent="-285750">
              <a:buFont typeface="Arial" panose="020B0604020202020204" pitchFamily="34" charset="0"/>
              <a:buChar char="•"/>
              <a:defRPr/>
            </a:pPr>
            <a:r>
              <a:rPr lang="en-US" sz="1200" dirty="0">
                <a:solidFill>
                  <a:srgbClr val="002060"/>
                </a:solidFill>
                <a:latin typeface="Helvetica" panose="020B0604020202020204" pitchFamily="34" charset="0"/>
              </a:rPr>
              <a:t>LCA &amp; Eco-efficiency analysis of the </a:t>
            </a:r>
            <a:r>
              <a:rPr lang="en-US" sz="1200" dirty="0" err="1">
                <a:solidFill>
                  <a:srgbClr val="002060"/>
                </a:solidFill>
                <a:latin typeface="Helvetica" panose="020B0604020202020204" pitchFamily="34" charset="0"/>
              </a:rPr>
              <a:t>Baleària</a:t>
            </a:r>
            <a:r>
              <a:rPr lang="en-US" sz="1200" dirty="0">
                <a:solidFill>
                  <a:srgbClr val="002060"/>
                </a:solidFill>
                <a:latin typeface="Helvetica" panose="020B0604020202020204" pitchFamily="34" charset="0"/>
              </a:rPr>
              <a:t> Port Terminals</a:t>
            </a:r>
          </a:p>
          <a:p>
            <a:pPr marL="742950" lvl="1" indent="-285750">
              <a:buFont typeface="Arial" panose="020B0604020202020204" pitchFamily="34" charset="0"/>
              <a:buChar char="•"/>
              <a:defRPr/>
            </a:pPr>
            <a:r>
              <a:rPr lang="en-US" sz="1200" dirty="0">
                <a:solidFill>
                  <a:srgbClr val="002060"/>
                </a:solidFill>
                <a:latin typeface="Helvetica" panose="020B0604020202020204" pitchFamily="34" charset="0"/>
              </a:rPr>
              <a:t>Carbon Footprint and Lean &amp; Green Program in the Logistics Sector</a:t>
            </a:r>
            <a:endParaRPr lang="en-GB" sz="1200" dirty="0">
              <a:solidFill>
                <a:srgbClr val="002060"/>
              </a:solidFill>
              <a:latin typeface="Helvetica" panose="020B0604020202020204" pitchFamily="34" charset="0"/>
            </a:endParaRPr>
          </a:p>
        </p:txBody>
      </p:sp>
      <p:pic>
        <p:nvPicPr>
          <p:cNvPr id="11" name="Picture 10">
            <a:extLst>
              <a:ext uri="{FF2B5EF4-FFF2-40B4-BE49-F238E27FC236}">
                <a16:creationId xmlns:a16="http://schemas.microsoft.com/office/drawing/2014/main" id="{1DDB1C68-FFAD-69F7-3C3E-3FD38B20E52E}"/>
              </a:ext>
            </a:extLst>
          </p:cNvPr>
          <p:cNvPicPr>
            <a:picLocks noChangeAspect="1"/>
          </p:cNvPicPr>
          <p:nvPr/>
        </p:nvPicPr>
        <p:blipFill>
          <a:blip r:embed="rId6"/>
          <a:srcRect t="22484"/>
          <a:stretch/>
        </p:blipFill>
        <p:spPr>
          <a:xfrm>
            <a:off x="9918750" y="4192509"/>
            <a:ext cx="1720645" cy="1182269"/>
          </a:xfrm>
          <a:prstGeom prst="rect">
            <a:avLst/>
          </a:prstGeom>
        </p:spPr>
      </p:pic>
      <p:pic>
        <p:nvPicPr>
          <p:cNvPr id="6" name="Imagen 5" descr="Dibujo en blanco y negro&#10;&#10;El contenido generado por IA puede ser incorrecto.">
            <a:extLst>
              <a:ext uri="{FF2B5EF4-FFF2-40B4-BE49-F238E27FC236}">
                <a16:creationId xmlns:a16="http://schemas.microsoft.com/office/drawing/2014/main" id="{0006DAE5-F15C-F3AF-A4CC-DF2BD5A61BBD}"/>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359662" y="1227642"/>
            <a:ext cx="2280234" cy="669984"/>
          </a:xfrm>
          <a:prstGeom prst="rect">
            <a:avLst/>
          </a:prstGeom>
        </p:spPr>
      </p:pic>
      <p:pic>
        <p:nvPicPr>
          <p:cNvPr id="18" name="Imagen 17">
            <a:extLst>
              <a:ext uri="{FF2B5EF4-FFF2-40B4-BE49-F238E27FC236}">
                <a16:creationId xmlns:a16="http://schemas.microsoft.com/office/drawing/2014/main" id="{B42756EB-9EBF-BFA8-2931-3026A061D17F}"/>
              </a:ext>
            </a:extLst>
          </p:cNvPr>
          <p:cNvPicPr>
            <a:picLocks noChangeAspect="1"/>
          </p:cNvPicPr>
          <p:nvPr/>
        </p:nvPicPr>
        <p:blipFill>
          <a:blip r:embed="rId8"/>
          <a:srcRect l="19159" t="23829"/>
          <a:stretch/>
        </p:blipFill>
        <p:spPr>
          <a:xfrm>
            <a:off x="7434108" y="4183281"/>
            <a:ext cx="2491339" cy="1184867"/>
          </a:xfrm>
          <a:prstGeom prst="rect">
            <a:avLst/>
          </a:prstGeom>
        </p:spPr>
      </p:pic>
      <p:pic>
        <p:nvPicPr>
          <p:cNvPr id="19" name="Imagen 18">
            <a:extLst>
              <a:ext uri="{FF2B5EF4-FFF2-40B4-BE49-F238E27FC236}">
                <a16:creationId xmlns:a16="http://schemas.microsoft.com/office/drawing/2014/main" id="{E5235480-1118-EB18-CFEB-01A06E195C1F}"/>
              </a:ext>
            </a:extLst>
          </p:cNvPr>
          <p:cNvPicPr>
            <a:picLocks noChangeAspect="1"/>
          </p:cNvPicPr>
          <p:nvPr/>
        </p:nvPicPr>
        <p:blipFill>
          <a:blip r:embed="rId9"/>
          <a:stretch>
            <a:fillRect/>
          </a:stretch>
        </p:blipFill>
        <p:spPr>
          <a:xfrm>
            <a:off x="7428495" y="5361798"/>
            <a:ext cx="1449938" cy="1397001"/>
          </a:xfrm>
          <a:prstGeom prst="rect">
            <a:avLst/>
          </a:prstGeom>
        </p:spPr>
      </p:pic>
      <p:pic>
        <p:nvPicPr>
          <p:cNvPr id="21" name="Imagen 20">
            <a:extLst>
              <a:ext uri="{FF2B5EF4-FFF2-40B4-BE49-F238E27FC236}">
                <a16:creationId xmlns:a16="http://schemas.microsoft.com/office/drawing/2014/main" id="{6A4BD5EA-E005-0DD1-BB24-E31C4444E7A6}"/>
              </a:ext>
            </a:extLst>
          </p:cNvPr>
          <p:cNvPicPr>
            <a:picLocks noChangeAspect="1"/>
          </p:cNvPicPr>
          <p:nvPr/>
        </p:nvPicPr>
        <p:blipFill>
          <a:blip r:embed="rId10"/>
          <a:srcRect b="-994"/>
          <a:stretch/>
        </p:blipFill>
        <p:spPr>
          <a:xfrm>
            <a:off x="8874958" y="5361798"/>
            <a:ext cx="1401277" cy="1406228"/>
          </a:xfrm>
          <a:prstGeom prst="rect">
            <a:avLst/>
          </a:prstGeom>
        </p:spPr>
      </p:pic>
      <p:pic>
        <p:nvPicPr>
          <p:cNvPr id="23" name="Imagen 22">
            <a:extLst>
              <a:ext uri="{FF2B5EF4-FFF2-40B4-BE49-F238E27FC236}">
                <a16:creationId xmlns:a16="http://schemas.microsoft.com/office/drawing/2014/main" id="{48C70400-0362-4D16-6F87-22124B911416}"/>
              </a:ext>
            </a:extLst>
          </p:cNvPr>
          <p:cNvPicPr>
            <a:picLocks noChangeAspect="1"/>
          </p:cNvPicPr>
          <p:nvPr/>
        </p:nvPicPr>
        <p:blipFill>
          <a:blip r:embed="rId11"/>
          <a:srcRect t="-1" b="-163"/>
          <a:stretch/>
        </p:blipFill>
        <p:spPr>
          <a:xfrm>
            <a:off x="10250033" y="5361797"/>
            <a:ext cx="1390118" cy="1392387"/>
          </a:xfrm>
          <a:prstGeom prst="rect">
            <a:avLst/>
          </a:prstGeom>
        </p:spPr>
      </p:pic>
      <p:sp>
        <p:nvSpPr>
          <p:cNvPr id="25" name="Rectangle: Top Corners Rounded 13">
            <a:extLst>
              <a:ext uri="{FF2B5EF4-FFF2-40B4-BE49-F238E27FC236}">
                <a16:creationId xmlns:a16="http://schemas.microsoft.com/office/drawing/2014/main" id="{3EFFB74E-9DF0-404C-A8CD-8E341756DD4E}"/>
              </a:ext>
            </a:extLst>
          </p:cNvPr>
          <p:cNvSpPr/>
          <p:nvPr/>
        </p:nvSpPr>
        <p:spPr>
          <a:xfrm rot="5400000">
            <a:off x="5836443" y="-3540054"/>
            <a:ext cx="731399" cy="7956811"/>
          </a:xfrm>
          <a:prstGeom prst="round2SameRect">
            <a:avLst/>
          </a:prstGeom>
          <a:solidFill>
            <a:srgbClr val="4EC7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latin typeface="+mj-lt"/>
            </a:endParaRPr>
          </a:p>
        </p:txBody>
      </p:sp>
      <p:sp>
        <p:nvSpPr>
          <p:cNvPr id="26" name="Rectángulo 3">
            <a:extLst>
              <a:ext uri="{FF2B5EF4-FFF2-40B4-BE49-F238E27FC236}">
                <a16:creationId xmlns:a16="http://schemas.microsoft.com/office/drawing/2014/main" id="{756EFCBE-1180-43D5-B973-EB206B2949EE}"/>
              </a:ext>
            </a:extLst>
          </p:cNvPr>
          <p:cNvSpPr/>
          <p:nvPr/>
        </p:nvSpPr>
        <p:spPr>
          <a:xfrm>
            <a:off x="2200295" y="74859"/>
            <a:ext cx="7980254" cy="707886"/>
          </a:xfrm>
          <a:prstGeom prst="rect">
            <a:avLst/>
          </a:prstGeom>
        </p:spPr>
        <p:txBody>
          <a:bodyPr wrap="square">
            <a:spAutoFit/>
          </a:bodyPr>
          <a:lstStyle/>
          <a:p>
            <a:r>
              <a:rPr kumimoji="0" lang="es-ES" sz="2000" b="1" i="0" u="none" strike="noStrike" kern="1200" cap="none" spc="0" normalizeH="0" baseline="0" noProof="0" dirty="0">
                <a:ln>
                  <a:noFill/>
                </a:ln>
                <a:solidFill>
                  <a:srgbClr val="002060"/>
                </a:solidFill>
                <a:effectLst/>
                <a:uLnTx/>
                <a:uFillTx/>
                <a:latin typeface="Aptos Display" panose="02110004020202020204"/>
                <a:ea typeface="+mn-ea"/>
                <a:cs typeface="+mn-cs"/>
              </a:rPr>
              <a:t>Project Management, </a:t>
            </a:r>
            <a:r>
              <a:rPr kumimoji="0" lang="es-ES" sz="2000" b="1" i="0" u="none" strike="noStrike" kern="1200" cap="none" spc="0" normalizeH="0" baseline="0" noProof="0" dirty="0" err="1">
                <a:ln>
                  <a:noFill/>
                </a:ln>
                <a:solidFill>
                  <a:srgbClr val="002060"/>
                </a:solidFill>
                <a:effectLst/>
                <a:uLnTx/>
                <a:uFillTx/>
                <a:latin typeface="Aptos Display" panose="02110004020202020204"/>
                <a:ea typeface="+mn-ea"/>
                <a:cs typeface="+mn-cs"/>
              </a:rPr>
              <a:t>Innovation</a:t>
            </a:r>
            <a:r>
              <a:rPr kumimoji="0" lang="es-ES" sz="2000" b="1" i="0" u="none" strike="noStrike" kern="1200" cap="none" spc="0" normalizeH="0" baseline="0" noProof="0" dirty="0">
                <a:ln>
                  <a:noFill/>
                </a:ln>
                <a:solidFill>
                  <a:srgbClr val="002060"/>
                </a:solidFill>
                <a:effectLst/>
                <a:uLnTx/>
                <a:uFillTx/>
                <a:latin typeface="Aptos Display" panose="02110004020202020204"/>
                <a:ea typeface="+mn-ea"/>
                <a:cs typeface="+mn-cs"/>
              </a:rPr>
              <a:t> and </a:t>
            </a:r>
            <a:r>
              <a:rPr kumimoji="0" lang="es-ES" sz="2000" b="1" i="0" u="none" strike="noStrike" kern="1200" cap="none" spc="0" normalizeH="0" baseline="0" noProof="0" dirty="0" err="1">
                <a:ln>
                  <a:noFill/>
                </a:ln>
                <a:solidFill>
                  <a:srgbClr val="002060"/>
                </a:solidFill>
                <a:effectLst/>
                <a:uLnTx/>
                <a:uFillTx/>
                <a:latin typeface="Aptos Display" panose="02110004020202020204"/>
                <a:ea typeface="+mn-ea"/>
                <a:cs typeface="+mn-cs"/>
              </a:rPr>
              <a:t>Sustainability</a:t>
            </a:r>
            <a:r>
              <a:rPr kumimoji="0" lang="es-ES" sz="2000" b="1" i="0" u="none" strike="noStrike" kern="1200" cap="none" spc="0" normalizeH="0" baseline="0" noProof="0" dirty="0">
                <a:ln>
                  <a:noFill/>
                </a:ln>
                <a:solidFill>
                  <a:srgbClr val="002060"/>
                </a:solidFill>
                <a:effectLst/>
                <a:uLnTx/>
                <a:uFillTx/>
                <a:latin typeface="Aptos Display" panose="02110004020202020204"/>
                <a:ea typeface="+mn-ea"/>
                <a:cs typeface="+mn-cs"/>
              </a:rPr>
              <a:t> </a:t>
            </a:r>
            <a:r>
              <a:rPr kumimoji="0" lang="es-ES" sz="2000" b="1" i="0" u="none" strike="noStrike" kern="1200" cap="none" spc="0" normalizeH="0" baseline="0" noProof="0" dirty="0" err="1">
                <a:ln>
                  <a:noFill/>
                </a:ln>
                <a:solidFill>
                  <a:srgbClr val="002060"/>
                </a:solidFill>
                <a:effectLst/>
                <a:uLnTx/>
                <a:uFillTx/>
                <a:latin typeface="Aptos Display" panose="02110004020202020204"/>
                <a:ea typeface="+mn-ea"/>
                <a:cs typeface="+mn-cs"/>
              </a:rPr>
              <a:t>Research</a:t>
            </a:r>
            <a:r>
              <a:rPr kumimoji="0" lang="es-ES" sz="2000" b="1" i="0" u="none" strike="noStrike" kern="1200" cap="none" spc="0" normalizeH="0" baseline="0" noProof="0" dirty="0">
                <a:ln>
                  <a:noFill/>
                </a:ln>
                <a:solidFill>
                  <a:srgbClr val="002060"/>
                </a:solidFill>
                <a:effectLst/>
                <a:uLnTx/>
                <a:uFillTx/>
                <a:latin typeface="Aptos Display" panose="02110004020202020204"/>
                <a:ea typeface="+mn-ea"/>
                <a:cs typeface="+mn-cs"/>
              </a:rPr>
              <a:t> Center (</a:t>
            </a:r>
            <a:r>
              <a:rPr lang="es-ES" sz="2000" b="1" dirty="0">
                <a:solidFill>
                  <a:srgbClr val="002060"/>
                </a:solidFill>
                <a:latin typeface="Aptos Display" panose="02110004020202020204"/>
              </a:rPr>
              <a:t>PRINS) </a:t>
            </a:r>
            <a:r>
              <a:rPr lang="es-ES" dirty="0">
                <a:solidFill>
                  <a:prstClr val="black">
                    <a:lumMod val="65000"/>
                    <a:lumOff val="35000"/>
                  </a:prstClr>
                </a:solidFill>
                <a:latin typeface="Aptos Display" panose="02110004020202020204"/>
              </a:rPr>
              <a:t>                    </a:t>
            </a:r>
            <a:r>
              <a:rPr lang="es-ES" u="sng" dirty="0">
                <a:solidFill>
                  <a:prstClr val="black">
                    <a:lumMod val="65000"/>
                    <a:lumOff val="35000"/>
                  </a:prstClr>
                </a:solidFill>
                <a:latin typeface="Aptos Display" panose="02110004020202020204"/>
              </a:rPr>
              <a:t>p</a:t>
            </a:r>
            <a:r>
              <a:rPr lang="es-ES" dirty="0">
                <a:solidFill>
                  <a:prstClr val="black">
                    <a:lumMod val="65000"/>
                    <a:lumOff val="35000"/>
                  </a:prstClr>
                </a:solidFill>
                <a:latin typeface="Aptos Display" panose="02110004020202020204"/>
                <a:hlinkClick r:id="rId12">
                  <a:extLst>
                    <a:ext uri="{A12FA001-AC4F-418D-AE19-62706E023703}">
                      <ahyp:hlinkClr xmlns:ahyp="http://schemas.microsoft.com/office/drawing/2018/hyperlinkcolor" val="tx"/>
                    </a:ext>
                  </a:extLst>
                </a:hlinkClick>
              </a:rPr>
              <a:t>rins</a:t>
            </a:r>
            <a:r>
              <a:rPr kumimoji="0" lang="es-ES" sz="1800" i="0" u="none" strike="noStrike" kern="1200" cap="none" spc="0" normalizeH="0" baseline="0" noProof="0" dirty="0">
                <a:ln>
                  <a:noFill/>
                </a:ln>
                <a:solidFill>
                  <a:prstClr val="black">
                    <a:lumMod val="65000"/>
                    <a:lumOff val="35000"/>
                  </a:prstClr>
                </a:solidFill>
                <a:effectLst/>
                <a:uLnTx/>
                <a:uFillTx/>
                <a:latin typeface="Aptos Display" panose="02110004020202020204"/>
                <a:ea typeface="+mn-ea"/>
                <a:cs typeface="+mn-cs"/>
                <a:hlinkClick r:id="rId12">
                  <a:extLst>
                    <a:ext uri="{A12FA001-AC4F-418D-AE19-62706E023703}">
                      <ahyp:hlinkClr xmlns:ahyp="http://schemas.microsoft.com/office/drawing/2018/hyperlinkcolor" val="tx"/>
                    </a:ext>
                  </a:extLst>
                </a:hlinkClick>
              </a:rPr>
              <a:t>.upv.es/</a:t>
            </a:r>
            <a:r>
              <a:rPr kumimoji="0" lang="es-ES" sz="1800" i="0" u="none" strike="noStrike" kern="1200" cap="none" spc="0" normalizeH="0" baseline="0" noProof="0" dirty="0">
                <a:ln>
                  <a:noFill/>
                </a:ln>
                <a:solidFill>
                  <a:prstClr val="black">
                    <a:lumMod val="65000"/>
                    <a:lumOff val="35000"/>
                  </a:prstClr>
                </a:solidFill>
                <a:effectLst/>
                <a:uLnTx/>
                <a:uFillTx/>
                <a:latin typeface="Aptos Display" panose="02110004020202020204"/>
                <a:ea typeface="+mn-ea"/>
                <a:cs typeface="+mn-cs"/>
              </a:rPr>
              <a:t>     https://www.linkedin.com/company/prins-upv/</a:t>
            </a:r>
            <a:endParaRPr lang="es-ES" dirty="0">
              <a:solidFill>
                <a:srgbClr val="002060"/>
              </a:solidFill>
            </a:endParaRPr>
          </a:p>
        </p:txBody>
      </p:sp>
      <p:sp>
        <p:nvSpPr>
          <p:cNvPr id="27" name="Rectángulo 26">
            <a:extLst>
              <a:ext uri="{FF2B5EF4-FFF2-40B4-BE49-F238E27FC236}">
                <a16:creationId xmlns:a16="http://schemas.microsoft.com/office/drawing/2014/main" id="{A804C652-3F08-47BC-93F1-5C9A0667AD09}"/>
              </a:ext>
            </a:extLst>
          </p:cNvPr>
          <p:cNvSpPr/>
          <p:nvPr/>
        </p:nvSpPr>
        <p:spPr>
          <a:xfrm>
            <a:off x="2235708" y="794236"/>
            <a:ext cx="7944840" cy="523220"/>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ES" sz="1400" b="1" dirty="0">
                <a:solidFill>
                  <a:srgbClr val="0070C0"/>
                </a:solidFill>
                <a:latin typeface="Helvetica" panose="020B0604020202020204" pitchFamily="34" charset="0"/>
              </a:rPr>
              <a:t>Director</a:t>
            </a:r>
            <a:r>
              <a:rPr lang="es-ES" sz="1400" dirty="0">
                <a:solidFill>
                  <a:srgbClr val="0070C0"/>
                </a:solidFill>
                <a:latin typeface="Helvetica" panose="020B0604020202020204" pitchFamily="34" charset="0"/>
              </a:rPr>
              <a:t>: Miguel Ángel Artacho Ramírez (</a:t>
            </a:r>
            <a:r>
              <a:rPr lang="es-ES" sz="1400" dirty="0">
                <a:solidFill>
                  <a:srgbClr val="0070C0"/>
                </a:solidFill>
                <a:latin typeface="Helvetica" panose="020B0604020202020204" pitchFamily="34" charset="0"/>
                <a:hlinkClick r:id="rId13">
                  <a:extLst>
                    <a:ext uri="{A12FA001-AC4F-418D-AE19-62706E023703}">
                      <ahyp:hlinkClr xmlns:ahyp="http://schemas.microsoft.com/office/drawing/2018/hyperlinkcolor" val="tx"/>
                    </a:ext>
                  </a:extLst>
                </a:hlinkClick>
              </a:rPr>
              <a:t>miarra@dpi.upv.es</a:t>
            </a:r>
            <a:r>
              <a:rPr lang="es-ES" sz="1400" dirty="0">
                <a:solidFill>
                  <a:srgbClr val="0070C0"/>
                </a:solidFill>
                <a:latin typeface="Helvetica" panose="020B0604020202020204" pitchFamily="34" charset="0"/>
              </a:rPr>
              <a:t>)</a:t>
            </a:r>
          </a:p>
          <a:p>
            <a:pPr marL="0" marR="0" lvl="0" indent="0" algn="l" defTabSz="914400" rtl="0" eaLnBrk="1" fontAlgn="auto" latinLnBrk="0" hangingPunct="1">
              <a:lnSpc>
                <a:spcPct val="100000"/>
              </a:lnSpc>
              <a:spcBef>
                <a:spcPts val="0"/>
              </a:spcBef>
              <a:spcAft>
                <a:spcPts val="0"/>
              </a:spcAft>
              <a:buClrTx/>
              <a:buSzTx/>
              <a:buFontTx/>
              <a:buNone/>
              <a:tabLst/>
              <a:defRPr/>
            </a:pPr>
            <a:r>
              <a:rPr lang="es-ES" sz="1400" b="1" dirty="0" err="1">
                <a:solidFill>
                  <a:srgbClr val="0070C0"/>
                </a:solidFill>
                <a:latin typeface="Helvetica" panose="020B0604020202020204" pitchFamily="34" charset="0"/>
              </a:rPr>
              <a:t>Secretary</a:t>
            </a:r>
            <a:r>
              <a:rPr lang="es-ES" sz="1400" dirty="0">
                <a:solidFill>
                  <a:srgbClr val="0070C0"/>
                </a:solidFill>
                <a:latin typeface="Helvetica" panose="020B0604020202020204" pitchFamily="34" charset="0"/>
              </a:rPr>
              <a:t>: José Luis Fuentes </a:t>
            </a:r>
            <a:r>
              <a:rPr lang="es-ES" sz="1400" dirty="0" err="1">
                <a:solidFill>
                  <a:srgbClr val="0070C0"/>
                </a:solidFill>
                <a:latin typeface="Helvetica" panose="020B0604020202020204" pitchFamily="34" charset="0"/>
              </a:rPr>
              <a:t>Bargues</a:t>
            </a:r>
            <a:r>
              <a:rPr lang="es-ES" sz="1400" dirty="0">
                <a:solidFill>
                  <a:srgbClr val="0070C0"/>
                </a:solidFill>
                <a:latin typeface="Helvetica" panose="020B0604020202020204" pitchFamily="34" charset="0"/>
              </a:rPr>
              <a:t> (jofuebar@dpi.upv.es)</a:t>
            </a:r>
          </a:p>
        </p:txBody>
      </p:sp>
      <p:pic>
        <p:nvPicPr>
          <p:cNvPr id="28" name="Google Shape;58;p13">
            <a:extLst>
              <a:ext uri="{FF2B5EF4-FFF2-40B4-BE49-F238E27FC236}">
                <a16:creationId xmlns:a16="http://schemas.microsoft.com/office/drawing/2014/main" id="{72E8A49D-5C0D-4E67-8FEA-1C54EA707EBB}"/>
              </a:ext>
            </a:extLst>
          </p:cNvPr>
          <p:cNvPicPr preferRelativeResize="0"/>
          <p:nvPr/>
        </p:nvPicPr>
        <p:blipFill>
          <a:blip r:embed="rId14">
            <a:extLst>
              <a:ext uri="{28A0092B-C50C-407E-A947-70E740481C1C}">
                <a14:useLocalDpi xmlns:a14="http://schemas.microsoft.com/office/drawing/2010/main" val="0"/>
              </a:ext>
            </a:extLst>
          </a:blip>
          <a:srcRect/>
          <a:stretch/>
        </p:blipFill>
        <p:spPr>
          <a:xfrm>
            <a:off x="-59813" y="8104"/>
            <a:ext cx="2283551" cy="825044"/>
          </a:xfrm>
          <a:prstGeom prst="rect">
            <a:avLst/>
          </a:prstGeom>
          <a:noFill/>
          <a:ln>
            <a:noFill/>
          </a:ln>
        </p:spPr>
      </p:pic>
      <p:pic>
        <p:nvPicPr>
          <p:cNvPr id="29" name="Picture 5" descr="A blue and yellow logo&#10;&#10;AI-generated content may be incorrect.">
            <a:extLst>
              <a:ext uri="{FF2B5EF4-FFF2-40B4-BE49-F238E27FC236}">
                <a16:creationId xmlns:a16="http://schemas.microsoft.com/office/drawing/2014/main" id="{F43F45B3-5B20-4565-9B0D-F98A91DB8FEA}"/>
              </a:ext>
            </a:extLst>
          </p:cNvPr>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10431812" y="72652"/>
            <a:ext cx="1635559" cy="1107996"/>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1315932793"/>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Tema d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5.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o" ma:contentTypeID="0x010100A4FD54B215B15441B8AD5F6A93C19245" ma:contentTypeVersion="10" ma:contentTypeDescription="Crear nuevo documento." ma:contentTypeScope="" ma:versionID="5dc57af30ff75063eace0d5c089226da">
  <xsd:schema xmlns:xsd="http://www.w3.org/2001/XMLSchema" xmlns:xs="http://www.w3.org/2001/XMLSchema" xmlns:p="http://schemas.microsoft.com/office/2006/metadata/properties" xmlns:ns2="f3e54e89-7cbf-4921-8dc8-d33ac8bb8633" xmlns:ns3="c84cf1ad-42c9-4de4-ad35-7fd0913a009d" targetNamespace="http://schemas.microsoft.com/office/2006/metadata/properties" ma:root="true" ma:fieldsID="130e6b2f832dea8c528df19e54ba4bfd" ns2:_="" ns3:_="">
    <xsd:import namespace="f3e54e89-7cbf-4921-8dc8-d33ac8bb8633"/>
    <xsd:import namespace="c84cf1ad-42c9-4de4-ad35-7fd0913a009d"/>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3:TaxCatchAll" minOccurs="0"/>
                <xsd:element ref="ns2:MediaServiceOCR" minOccurs="0"/>
                <xsd:element ref="ns2:MediaServiceGenerationTime" minOccurs="0"/>
                <xsd:element ref="ns2: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3e54e89-7cbf-4921-8dc8-d33ac8bb863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Etiquetas de imagen" ma:readOnly="false" ma:fieldId="{5cf76f15-5ced-4ddc-b409-7134ff3c332f}" ma:taxonomyMulti="true" ma:sspId="02575e52-3e5f-4a4c-9122-9f0195bc6a02"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c84cf1ad-42c9-4de4-ad35-7fd0913a009d"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a4dd2a4b-a594-4a64-b02b-4d8ee45fc245}" ma:internalName="TaxCatchAll" ma:showField="CatchAllData" ma:web="c84cf1ad-42c9-4de4-ad35-7fd0913a009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ipo de contenido"/>
        <xsd:element ref="dc:title" minOccurs="0" maxOccurs="1" ma:index="4" ma:displayName="Título"/>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c84cf1ad-42c9-4de4-ad35-7fd0913a009d" xsi:nil="true"/>
    <lcf76f155ced4ddcb4097134ff3c332f xmlns="f3e54e89-7cbf-4921-8dc8-d33ac8bb8633">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903B77CE-C936-4094-B1C0-A9175E159BF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3e54e89-7cbf-4921-8dc8-d33ac8bb8633"/>
    <ds:schemaRef ds:uri="c84cf1ad-42c9-4de4-ad35-7fd0913a009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E0C35A3C-02C6-48F2-AC30-D0ADD05431AF}">
  <ds:schemaRefs>
    <ds:schemaRef ds:uri="http://schemas.microsoft.com/sharepoint/v3/contenttype/forms"/>
  </ds:schemaRefs>
</ds:datastoreItem>
</file>

<file path=customXml/itemProps3.xml><?xml version="1.0" encoding="utf-8"?>
<ds:datastoreItem xmlns:ds="http://schemas.openxmlformats.org/officeDocument/2006/customXml" ds:itemID="{D4996276-0FD4-49B3-8ACE-A2642BF6F48D}">
  <ds:schemaRefs>
    <ds:schemaRef ds:uri="http://schemas.microsoft.com/office/2006/metadata/properties"/>
    <ds:schemaRef ds:uri="http://schemas.microsoft.com/office/infopath/2007/PartnerControls"/>
    <ds:schemaRef ds:uri="c84cf1ad-42c9-4de4-ad35-7fd0913a009d"/>
    <ds:schemaRef ds:uri="f3e54e89-7cbf-4921-8dc8-d33ac8bb8633"/>
  </ds:schemaRefs>
</ds:datastoreItem>
</file>

<file path=docProps/app.xml><?xml version="1.0" encoding="utf-8"?>
<Properties xmlns="http://schemas.openxmlformats.org/officeDocument/2006/extended-properties" xmlns:vt="http://schemas.openxmlformats.org/officeDocument/2006/docPropsVTypes">
  <TotalTime>612</TotalTime>
  <Words>3086</Words>
  <Application>Microsoft Office PowerPoint</Application>
  <PresentationFormat>Panorámica</PresentationFormat>
  <Paragraphs>390</Paragraphs>
  <Slides>22</Slides>
  <Notes>8</Notes>
  <HiddenSlides>0</HiddenSlides>
  <MMClips>0</MMClips>
  <ScaleCrop>false</ScaleCrop>
  <HeadingPairs>
    <vt:vector size="6" baseType="variant">
      <vt:variant>
        <vt:lpstr>Fuentes usadas</vt:lpstr>
      </vt:variant>
      <vt:variant>
        <vt:i4>11</vt:i4>
      </vt:variant>
      <vt:variant>
        <vt:lpstr>Tema</vt:lpstr>
      </vt:variant>
      <vt:variant>
        <vt:i4>3</vt:i4>
      </vt:variant>
      <vt:variant>
        <vt:lpstr>Títulos de diapositiva</vt:lpstr>
      </vt:variant>
      <vt:variant>
        <vt:i4>22</vt:i4>
      </vt:variant>
    </vt:vector>
  </HeadingPairs>
  <TitlesOfParts>
    <vt:vector size="36" baseType="lpstr">
      <vt:lpstr>Aptos</vt:lpstr>
      <vt:lpstr>Aptos Display</vt:lpstr>
      <vt:lpstr>Arial</vt:lpstr>
      <vt:lpstr>Calibri</vt:lpstr>
      <vt:lpstr>Clear Sans Regular</vt:lpstr>
      <vt:lpstr>Clear Sans Regular Bold</vt:lpstr>
      <vt:lpstr>Hammersmith One</vt:lpstr>
      <vt:lpstr>Helvetica</vt:lpstr>
      <vt:lpstr>Oxygen Bold</vt:lpstr>
      <vt:lpstr>Times New Roman</vt:lpstr>
      <vt:lpstr>Wingdings</vt:lpstr>
      <vt:lpstr>Tema de Office</vt:lpstr>
      <vt:lpstr>Office Theme</vt:lpstr>
      <vt:lpstr>1_Tema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Maria Belén Picó Sirvent</dc:creator>
  <cp:lastModifiedBy>Encarnacion Sanchez Martinez</cp:lastModifiedBy>
  <cp:revision>44</cp:revision>
  <dcterms:created xsi:type="dcterms:W3CDTF">2025-05-27T07:55:47Z</dcterms:created>
  <dcterms:modified xsi:type="dcterms:W3CDTF">2026-02-26T11:44:29Z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0x010100A4FD54B215B15441B8AD5F6A93C19245</vt:lpwstr>
  </property>
  <property fmtid="{D5CDD505-2E9C-101B-9397-08002B2CF9AE}" pid="3" name="MediaServiceImageTags">
    <vt:lpwstr/>
  </property>
</Properties>
</file>