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336" r:id="rId5"/>
    <p:sldId id="333" r:id="rId6"/>
    <p:sldId id="334" r:id="rId7"/>
    <p:sldId id="329" r:id="rId8"/>
    <p:sldId id="340" r:id="rId9"/>
    <p:sldId id="324" r:id="rId10"/>
    <p:sldId id="325" r:id="rId11"/>
    <p:sldId id="323" r:id="rId12"/>
    <p:sldId id="327" r:id="rId13"/>
    <p:sldId id="335" r:id="rId14"/>
    <p:sldId id="339" r:id="rId15"/>
    <p:sldId id="337" r:id="rId16"/>
    <p:sldId id="328" r:id="rId17"/>
    <p:sldId id="342" r:id="rId18"/>
    <p:sldId id="341" r:id="rId19"/>
    <p:sldId id="338" r:id="rId20"/>
    <p:sldId id="326" r:id="rId21"/>
    <p:sldId id="331" r:id="rId22"/>
  </p:sldIdLst>
  <p:sldSz cx="12192000" cy="6858000"/>
  <p:notesSz cx="6797675" cy="9928225"/>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25" autoAdjust="0"/>
    <p:restoredTop sz="94751"/>
  </p:normalViewPr>
  <p:slideViewPr>
    <p:cSldViewPr snapToGrid="0">
      <p:cViewPr varScale="1">
        <p:scale>
          <a:sx n="75" d="100"/>
          <a:sy n="75" d="100"/>
        </p:scale>
        <p:origin x="69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 Teresa Aliaga Peiro" userId="9f877b8d-96f8-4e14-9c57-c0e2c29e4855" providerId="ADAL" clId="{7E98F2AA-891B-4CBC-AC40-DAE3415A5929}"/>
    <pc:docChg chg="undo custSel addSld delSld modSld">
      <pc:chgData name="Ma Teresa Aliaga Peiro" userId="9f877b8d-96f8-4e14-9c57-c0e2c29e4855" providerId="ADAL" clId="{7E98F2AA-891B-4CBC-AC40-DAE3415A5929}" dt="2025-10-24T08:49:02.225" v="907" actId="20577"/>
      <pc:docMkLst>
        <pc:docMk/>
      </pc:docMkLst>
      <pc:sldChg chg="addSp delSp modSp mod">
        <pc:chgData name="Ma Teresa Aliaga Peiro" userId="9f877b8d-96f8-4e14-9c57-c0e2c29e4855" providerId="ADAL" clId="{7E98F2AA-891B-4CBC-AC40-DAE3415A5929}" dt="2025-10-24T08:46:11.838" v="831" actId="15"/>
        <pc:sldMkLst>
          <pc:docMk/>
          <pc:sldMk cId="3540451255" sldId="323"/>
        </pc:sldMkLst>
        <pc:spChg chg="del">
          <ac:chgData name="Ma Teresa Aliaga Peiro" userId="9f877b8d-96f8-4e14-9c57-c0e2c29e4855" providerId="ADAL" clId="{7E98F2AA-891B-4CBC-AC40-DAE3415A5929}" dt="2025-10-24T08:23:03.845" v="326" actId="478"/>
          <ac:spMkLst>
            <pc:docMk/>
            <pc:sldMk cId="3540451255" sldId="323"/>
            <ac:spMk id="20" creationId="{3B2D8E6E-C5BC-4AEB-9943-30EAFC6C4FC6}"/>
          </ac:spMkLst>
        </pc:spChg>
        <pc:spChg chg="add mod">
          <ac:chgData name="Ma Teresa Aliaga Peiro" userId="9f877b8d-96f8-4e14-9c57-c0e2c29e4855" providerId="ADAL" clId="{7E98F2AA-891B-4CBC-AC40-DAE3415A5929}" dt="2025-10-24T08:25:35.294" v="338"/>
          <ac:spMkLst>
            <pc:docMk/>
            <pc:sldMk cId="3540451255" sldId="323"/>
            <ac:spMk id="21" creationId="{688C9414-B563-4455-BFDC-603A5C2CA4FC}"/>
          </ac:spMkLst>
        </pc:spChg>
        <pc:spChg chg="del">
          <ac:chgData name="Ma Teresa Aliaga Peiro" userId="9f877b8d-96f8-4e14-9c57-c0e2c29e4855" providerId="ADAL" clId="{7E98F2AA-891B-4CBC-AC40-DAE3415A5929}" dt="2025-10-24T08:23:03.845" v="326" actId="478"/>
          <ac:spMkLst>
            <pc:docMk/>
            <pc:sldMk cId="3540451255" sldId="323"/>
            <ac:spMk id="22" creationId="{7417BB20-8146-43A5-AFAB-6982427A800D}"/>
          </ac:spMkLst>
        </pc:spChg>
        <pc:spChg chg="mod">
          <ac:chgData name="Ma Teresa Aliaga Peiro" userId="9f877b8d-96f8-4e14-9c57-c0e2c29e4855" providerId="ADAL" clId="{7E98F2AA-891B-4CBC-AC40-DAE3415A5929}" dt="2025-10-24T08:46:11.838" v="831" actId="15"/>
          <ac:spMkLst>
            <pc:docMk/>
            <pc:sldMk cId="3540451255" sldId="323"/>
            <ac:spMk id="24" creationId="{E7D64370-D614-46C9-BD77-677FB8226568}"/>
          </ac:spMkLst>
        </pc:spChg>
        <pc:spChg chg="add mod">
          <ac:chgData name="Ma Teresa Aliaga Peiro" userId="9f877b8d-96f8-4e14-9c57-c0e2c29e4855" providerId="ADAL" clId="{7E98F2AA-891B-4CBC-AC40-DAE3415A5929}" dt="2025-10-24T08:29:28.133" v="397" actId="255"/>
          <ac:spMkLst>
            <pc:docMk/>
            <pc:sldMk cId="3540451255" sldId="323"/>
            <ac:spMk id="25" creationId="{17BABD37-ABEC-49D0-9956-54A169A96F5C}"/>
          </ac:spMkLst>
        </pc:spChg>
        <pc:spChg chg="add mod">
          <ac:chgData name="Ma Teresa Aliaga Peiro" userId="9f877b8d-96f8-4e14-9c57-c0e2c29e4855" providerId="ADAL" clId="{7E98F2AA-891B-4CBC-AC40-DAE3415A5929}" dt="2025-10-24T08:30:12.423" v="431" actId="20577"/>
          <ac:spMkLst>
            <pc:docMk/>
            <pc:sldMk cId="3540451255" sldId="323"/>
            <ac:spMk id="26" creationId="{B165554D-1A38-444F-B111-2D2196673173}"/>
          </ac:spMkLst>
        </pc:spChg>
        <pc:spChg chg="del">
          <ac:chgData name="Ma Teresa Aliaga Peiro" userId="9f877b8d-96f8-4e14-9c57-c0e2c29e4855" providerId="ADAL" clId="{7E98F2AA-891B-4CBC-AC40-DAE3415A5929}" dt="2025-10-24T08:23:03.845" v="326" actId="478"/>
          <ac:spMkLst>
            <pc:docMk/>
            <pc:sldMk cId="3540451255" sldId="323"/>
            <ac:spMk id="30" creationId="{D70B2AA7-4FF5-40CB-B8F6-47F7D958EB32}"/>
          </ac:spMkLst>
        </pc:spChg>
        <pc:picChg chg="del">
          <ac:chgData name="Ma Teresa Aliaga Peiro" userId="9f877b8d-96f8-4e14-9c57-c0e2c29e4855" providerId="ADAL" clId="{7E98F2AA-891B-4CBC-AC40-DAE3415A5929}" dt="2025-10-24T08:23:03.845" v="326" actId="478"/>
          <ac:picMkLst>
            <pc:docMk/>
            <pc:sldMk cId="3540451255" sldId="323"/>
            <ac:picMk id="3" creationId="{26887B5D-C34D-3464-9B0A-DB6F6BD1C707}"/>
          </ac:picMkLst>
        </pc:picChg>
        <pc:picChg chg="add mod">
          <ac:chgData name="Ma Teresa Aliaga Peiro" userId="9f877b8d-96f8-4e14-9c57-c0e2c29e4855" providerId="ADAL" clId="{7E98F2AA-891B-4CBC-AC40-DAE3415A5929}" dt="2025-10-24T08:25:35.294" v="338"/>
          <ac:picMkLst>
            <pc:docMk/>
            <pc:sldMk cId="3540451255" sldId="323"/>
            <ac:picMk id="27" creationId="{B5839F71-061D-4192-B54E-FC5FB483BEA1}"/>
          </ac:picMkLst>
        </pc:picChg>
        <pc:picChg chg="add mod">
          <ac:chgData name="Ma Teresa Aliaga Peiro" userId="9f877b8d-96f8-4e14-9c57-c0e2c29e4855" providerId="ADAL" clId="{7E98F2AA-891B-4CBC-AC40-DAE3415A5929}" dt="2025-10-24T08:25:35.294" v="338"/>
          <ac:picMkLst>
            <pc:docMk/>
            <pc:sldMk cId="3540451255" sldId="323"/>
            <ac:picMk id="28" creationId="{EE571DD2-D585-439A-8AF8-33FB9E1DE84E}"/>
          </ac:picMkLst>
        </pc:picChg>
      </pc:sldChg>
      <pc:sldChg chg="addSp delSp modSp mod">
        <pc:chgData name="Ma Teresa Aliaga Peiro" userId="9f877b8d-96f8-4e14-9c57-c0e2c29e4855" providerId="ADAL" clId="{7E98F2AA-891B-4CBC-AC40-DAE3415A5929}" dt="2025-10-24T08:22:16.857" v="323" actId="948"/>
        <pc:sldMkLst>
          <pc:docMk/>
          <pc:sldMk cId="2087837723" sldId="324"/>
        </pc:sldMkLst>
        <pc:spChg chg="add mod">
          <ac:chgData name="Ma Teresa Aliaga Peiro" userId="9f877b8d-96f8-4e14-9c57-c0e2c29e4855" providerId="ADAL" clId="{7E98F2AA-891B-4CBC-AC40-DAE3415A5929}" dt="2025-10-24T08:17:07.970" v="319"/>
          <ac:spMkLst>
            <pc:docMk/>
            <pc:sldMk cId="2087837723" sldId="324"/>
            <ac:spMk id="12" creationId="{2EE84917-0C41-41ED-8F92-A1B9E7524B65}"/>
          </ac:spMkLst>
        </pc:spChg>
        <pc:spChg chg="add mod">
          <ac:chgData name="Ma Teresa Aliaga Peiro" userId="9f877b8d-96f8-4e14-9c57-c0e2c29e4855" providerId="ADAL" clId="{7E98F2AA-891B-4CBC-AC40-DAE3415A5929}" dt="2025-10-24T08:21:11.176" v="321" actId="255"/>
          <ac:spMkLst>
            <pc:docMk/>
            <pc:sldMk cId="2087837723" sldId="324"/>
            <ac:spMk id="13" creationId="{2DBC03B6-FB62-4D7E-82C7-B85B110B29A9}"/>
          </ac:spMkLst>
        </pc:spChg>
        <pc:spChg chg="add mod">
          <ac:chgData name="Ma Teresa Aliaga Peiro" userId="9f877b8d-96f8-4e14-9c57-c0e2c29e4855" providerId="ADAL" clId="{7E98F2AA-891B-4CBC-AC40-DAE3415A5929}" dt="2025-10-24T08:22:16.857" v="323" actId="948"/>
          <ac:spMkLst>
            <pc:docMk/>
            <pc:sldMk cId="2087837723" sldId="324"/>
            <ac:spMk id="14" creationId="{5B719893-BED6-471B-88BC-48DD00DA8A35}"/>
          </ac:spMkLst>
        </pc:spChg>
        <pc:spChg chg="del">
          <ac:chgData name="Ma Teresa Aliaga Peiro" userId="9f877b8d-96f8-4e14-9c57-c0e2c29e4855" providerId="ADAL" clId="{7E98F2AA-891B-4CBC-AC40-DAE3415A5929}" dt="2025-10-24T08:16:55.356" v="318" actId="478"/>
          <ac:spMkLst>
            <pc:docMk/>
            <pc:sldMk cId="2087837723" sldId="324"/>
            <ac:spMk id="20" creationId="{3B2D8E6E-C5BC-4AEB-9943-30EAFC6C4FC6}"/>
          </ac:spMkLst>
        </pc:spChg>
        <pc:spChg chg="del">
          <ac:chgData name="Ma Teresa Aliaga Peiro" userId="9f877b8d-96f8-4e14-9c57-c0e2c29e4855" providerId="ADAL" clId="{7E98F2AA-891B-4CBC-AC40-DAE3415A5929}" dt="2025-10-24T08:16:55.356" v="318" actId="478"/>
          <ac:spMkLst>
            <pc:docMk/>
            <pc:sldMk cId="2087837723" sldId="324"/>
            <ac:spMk id="22" creationId="{7417BB20-8146-43A5-AFAB-6982427A800D}"/>
          </ac:spMkLst>
        </pc:spChg>
        <pc:spChg chg="del">
          <ac:chgData name="Ma Teresa Aliaga Peiro" userId="9f877b8d-96f8-4e14-9c57-c0e2c29e4855" providerId="ADAL" clId="{7E98F2AA-891B-4CBC-AC40-DAE3415A5929}" dt="2025-10-24T08:16:55.356" v="318" actId="478"/>
          <ac:spMkLst>
            <pc:docMk/>
            <pc:sldMk cId="2087837723" sldId="324"/>
            <ac:spMk id="30" creationId="{D70B2AA7-4FF5-40CB-B8F6-47F7D958EB32}"/>
          </ac:spMkLst>
        </pc:spChg>
        <pc:picChg chg="del">
          <ac:chgData name="Ma Teresa Aliaga Peiro" userId="9f877b8d-96f8-4e14-9c57-c0e2c29e4855" providerId="ADAL" clId="{7E98F2AA-891B-4CBC-AC40-DAE3415A5929}" dt="2025-10-24T08:16:55.356" v="318" actId="478"/>
          <ac:picMkLst>
            <pc:docMk/>
            <pc:sldMk cId="2087837723" sldId="324"/>
            <ac:picMk id="3" creationId="{26887B5D-C34D-3464-9B0A-DB6F6BD1C707}"/>
          </ac:picMkLst>
        </pc:picChg>
        <pc:picChg chg="add mod">
          <ac:chgData name="Ma Teresa Aliaga Peiro" userId="9f877b8d-96f8-4e14-9c57-c0e2c29e4855" providerId="ADAL" clId="{7E98F2AA-891B-4CBC-AC40-DAE3415A5929}" dt="2025-10-24T08:17:07.970" v="319"/>
          <ac:picMkLst>
            <pc:docMk/>
            <pc:sldMk cId="2087837723" sldId="324"/>
            <ac:picMk id="15" creationId="{D9163F68-AACA-4AAC-B41C-42465304E959}"/>
          </ac:picMkLst>
        </pc:picChg>
        <pc:picChg chg="add mod">
          <ac:chgData name="Ma Teresa Aliaga Peiro" userId="9f877b8d-96f8-4e14-9c57-c0e2c29e4855" providerId="ADAL" clId="{7E98F2AA-891B-4CBC-AC40-DAE3415A5929}" dt="2025-10-24T08:17:07.970" v="319"/>
          <ac:picMkLst>
            <pc:docMk/>
            <pc:sldMk cId="2087837723" sldId="324"/>
            <ac:picMk id="16" creationId="{ED5A6DB5-52A1-44CC-A114-A48AB2BBFFC0}"/>
          </ac:picMkLst>
        </pc:picChg>
      </pc:sldChg>
      <pc:sldChg chg="addSp delSp modSp mod">
        <pc:chgData name="Ma Teresa Aliaga Peiro" userId="9f877b8d-96f8-4e14-9c57-c0e2c29e4855" providerId="ADAL" clId="{7E98F2AA-891B-4CBC-AC40-DAE3415A5929}" dt="2025-10-24T08:27:59.307" v="388" actId="20577"/>
        <pc:sldMkLst>
          <pc:docMk/>
          <pc:sldMk cId="3443452343" sldId="325"/>
        </pc:sldMkLst>
        <pc:spChg chg="add mod">
          <ac:chgData name="Ma Teresa Aliaga Peiro" userId="9f877b8d-96f8-4e14-9c57-c0e2c29e4855" providerId="ADAL" clId="{7E98F2AA-891B-4CBC-AC40-DAE3415A5929}" dt="2025-10-24T08:25:30.720" v="337"/>
          <ac:spMkLst>
            <pc:docMk/>
            <pc:sldMk cId="3443452343" sldId="325"/>
            <ac:spMk id="17" creationId="{49D8892A-E554-45D4-A5CF-81EC055D7095}"/>
          </ac:spMkLst>
        </pc:spChg>
        <pc:spChg chg="add mod">
          <ac:chgData name="Ma Teresa Aliaga Peiro" userId="9f877b8d-96f8-4e14-9c57-c0e2c29e4855" providerId="ADAL" clId="{7E98F2AA-891B-4CBC-AC40-DAE3415A5929}" dt="2025-10-24T08:27:26.262" v="353" actId="255"/>
          <ac:spMkLst>
            <pc:docMk/>
            <pc:sldMk cId="3443452343" sldId="325"/>
            <ac:spMk id="18" creationId="{1818FADD-7F90-4713-9D84-05EAA08FFC09}"/>
          </ac:spMkLst>
        </pc:spChg>
        <pc:spChg chg="add mod">
          <ac:chgData name="Ma Teresa Aliaga Peiro" userId="9f877b8d-96f8-4e14-9c57-c0e2c29e4855" providerId="ADAL" clId="{7E98F2AA-891B-4CBC-AC40-DAE3415A5929}" dt="2025-10-24T08:27:59.307" v="388" actId="20577"/>
          <ac:spMkLst>
            <pc:docMk/>
            <pc:sldMk cId="3443452343" sldId="325"/>
            <ac:spMk id="19" creationId="{50526B8B-E859-4CCD-9D9F-473C8AA58DAD}"/>
          </ac:spMkLst>
        </pc:spChg>
        <pc:spChg chg="del">
          <ac:chgData name="Ma Teresa Aliaga Peiro" userId="9f877b8d-96f8-4e14-9c57-c0e2c29e4855" providerId="ADAL" clId="{7E98F2AA-891B-4CBC-AC40-DAE3415A5929}" dt="2025-10-24T08:22:48.237" v="325" actId="478"/>
          <ac:spMkLst>
            <pc:docMk/>
            <pc:sldMk cId="3443452343" sldId="325"/>
            <ac:spMk id="20" creationId="{3B2D8E6E-C5BC-4AEB-9943-30EAFC6C4FC6}"/>
          </ac:spMkLst>
        </pc:spChg>
        <pc:spChg chg="del">
          <ac:chgData name="Ma Teresa Aliaga Peiro" userId="9f877b8d-96f8-4e14-9c57-c0e2c29e4855" providerId="ADAL" clId="{7E98F2AA-891B-4CBC-AC40-DAE3415A5929}" dt="2025-10-24T08:22:48.237" v="325" actId="478"/>
          <ac:spMkLst>
            <pc:docMk/>
            <pc:sldMk cId="3443452343" sldId="325"/>
            <ac:spMk id="22" creationId="{7417BB20-8146-43A5-AFAB-6982427A800D}"/>
          </ac:spMkLst>
        </pc:spChg>
        <pc:spChg chg="del">
          <ac:chgData name="Ma Teresa Aliaga Peiro" userId="9f877b8d-96f8-4e14-9c57-c0e2c29e4855" providerId="ADAL" clId="{7E98F2AA-891B-4CBC-AC40-DAE3415A5929}" dt="2025-10-24T08:22:48.237" v="325" actId="478"/>
          <ac:spMkLst>
            <pc:docMk/>
            <pc:sldMk cId="3443452343" sldId="325"/>
            <ac:spMk id="30" creationId="{D70B2AA7-4FF5-40CB-B8F6-47F7D958EB32}"/>
          </ac:spMkLst>
        </pc:spChg>
        <pc:picChg chg="del">
          <ac:chgData name="Ma Teresa Aliaga Peiro" userId="9f877b8d-96f8-4e14-9c57-c0e2c29e4855" providerId="ADAL" clId="{7E98F2AA-891B-4CBC-AC40-DAE3415A5929}" dt="2025-10-24T08:22:48.237" v="325" actId="478"/>
          <ac:picMkLst>
            <pc:docMk/>
            <pc:sldMk cId="3443452343" sldId="325"/>
            <ac:picMk id="3" creationId="{26887B5D-C34D-3464-9B0A-DB6F6BD1C707}"/>
          </ac:picMkLst>
        </pc:picChg>
        <pc:picChg chg="add mod">
          <ac:chgData name="Ma Teresa Aliaga Peiro" userId="9f877b8d-96f8-4e14-9c57-c0e2c29e4855" providerId="ADAL" clId="{7E98F2AA-891B-4CBC-AC40-DAE3415A5929}" dt="2025-10-24T08:25:30.720" v="337"/>
          <ac:picMkLst>
            <pc:docMk/>
            <pc:sldMk cId="3443452343" sldId="325"/>
            <ac:picMk id="21" creationId="{48A1DD00-53BC-4F17-90FB-D5A01A3D6D3E}"/>
          </ac:picMkLst>
        </pc:picChg>
        <pc:picChg chg="add mod">
          <ac:chgData name="Ma Teresa Aliaga Peiro" userId="9f877b8d-96f8-4e14-9c57-c0e2c29e4855" providerId="ADAL" clId="{7E98F2AA-891B-4CBC-AC40-DAE3415A5929}" dt="2025-10-24T08:25:30.720" v="337"/>
          <ac:picMkLst>
            <pc:docMk/>
            <pc:sldMk cId="3443452343" sldId="325"/>
            <ac:picMk id="23" creationId="{5E248262-0E06-4BF0-92C8-E0E3821DA478}"/>
          </ac:picMkLst>
        </pc:picChg>
      </pc:sldChg>
      <pc:sldChg chg="addSp delSp modSp mod">
        <pc:chgData name="Ma Teresa Aliaga Peiro" userId="9f877b8d-96f8-4e14-9c57-c0e2c29e4855" providerId="ADAL" clId="{7E98F2AA-891B-4CBC-AC40-DAE3415A5929}" dt="2025-10-24T08:41:49.381" v="759"/>
        <pc:sldMkLst>
          <pc:docMk/>
          <pc:sldMk cId="4084217297" sldId="326"/>
        </pc:sldMkLst>
        <pc:spChg chg="add mod">
          <ac:chgData name="Ma Teresa Aliaga Peiro" userId="9f877b8d-96f8-4e14-9c57-c0e2c29e4855" providerId="ADAL" clId="{7E98F2AA-891B-4CBC-AC40-DAE3415A5929}" dt="2025-10-24T08:26:11.810" v="347"/>
          <ac:spMkLst>
            <pc:docMk/>
            <pc:sldMk cId="4084217297" sldId="326"/>
            <ac:spMk id="17" creationId="{D6152D77-DE26-464A-B2F5-C36085864F55}"/>
          </ac:spMkLst>
        </pc:spChg>
        <pc:spChg chg="add mod">
          <ac:chgData name="Ma Teresa Aliaga Peiro" userId="9f877b8d-96f8-4e14-9c57-c0e2c29e4855" providerId="ADAL" clId="{7E98F2AA-891B-4CBC-AC40-DAE3415A5929}" dt="2025-10-24T08:41:31.927" v="758" actId="255"/>
          <ac:spMkLst>
            <pc:docMk/>
            <pc:sldMk cId="4084217297" sldId="326"/>
            <ac:spMk id="18" creationId="{05FB7F99-D052-48BF-8093-99AFD6CD532A}"/>
          </ac:spMkLst>
        </pc:spChg>
        <pc:spChg chg="add mod">
          <ac:chgData name="Ma Teresa Aliaga Peiro" userId="9f877b8d-96f8-4e14-9c57-c0e2c29e4855" providerId="ADAL" clId="{7E98F2AA-891B-4CBC-AC40-DAE3415A5929}" dt="2025-10-24T08:41:49.381" v="759"/>
          <ac:spMkLst>
            <pc:docMk/>
            <pc:sldMk cId="4084217297" sldId="326"/>
            <ac:spMk id="19" creationId="{2106213E-5753-4FEC-8BB8-CB37A05F6693}"/>
          </ac:spMkLst>
        </pc:spChg>
        <pc:spChg chg="del">
          <ac:chgData name="Ma Teresa Aliaga Peiro" userId="9f877b8d-96f8-4e14-9c57-c0e2c29e4855" providerId="ADAL" clId="{7E98F2AA-891B-4CBC-AC40-DAE3415A5929}" dt="2025-10-24T08:24:33.015" v="335" actId="478"/>
          <ac:spMkLst>
            <pc:docMk/>
            <pc:sldMk cId="4084217297" sldId="326"/>
            <ac:spMk id="20" creationId="{3B2D8E6E-C5BC-4AEB-9943-30EAFC6C4FC6}"/>
          </ac:spMkLst>
        </pc:spChg>
        <pc:spChg chg="del">
          <ac:chgData name="Ma Teresa Aliaga Peiro" userId="9f877b8d-96f8-4e14-9c57-c0e2c29e4855" providerId="ADAL" clId="{7E98F2AA-891B-4CBC-AC40-DAE3415A5929}" dt="2025-10-24T08:24:33.015" v="335" actId="478"/>
          <ac:spMkLst>
            <pc:docMk/>
            <pc:sldMk cId="4084217297" sldId="326"/>
            <ac:spMk id="22" creationId="{7417BB20-8146-43A5-AFAB-6982427A800D}"/>
          </ac:spMkLst>
        </pc:spChg>
        <pc:spChg chg="del">
          <ac:chgData name="Ma Teresa Aliaga Peiro" userId="9f877b8d-96f8-4e14-9c57-c0e2c29e4855" providerId="ADAL" clId="{7E98F2AA-891B-4CBC-AC40-DAE3415A5929}" dt="2025-10-24T08:24:33.015" v="335" actId="478"/>
          <ac:spMkLst>
            <pc:docMk/>
            <pc:sldMk cId="4084217297" sldId="326"/>
            <ac:spMk id="30" creationId="{D70B2AA7-4FF5-40CB-B8F6-47F7D958EB32}"/>
          </ac:spMkLst>
        </pc:spChg>
        <pc:picChg chg="del">
          <ac:chgData name="Ma Teresa Aliaga Peiro" userId="9f877b8d-96f8-4e14-9c57-c0e2c29e4855" providerId="ADAL" clId="{7E98F2AA-891B-4CBC-AC40-DAE3415A5929}" dt="2025-10-24T08:24:33.015" v="335" actId="478"/>
          <ac:picMkLst>
            <pc:docMk/>
            <pc:sldMk cId="4084217297" sldId="326"/>
            <ac:picMk id="3" creationId="{26887B5D-C34D-3464-9B0A-DB6F6BD1C707}"/>
          </ac:picMkLst>
        </pc:picChg>
        <pc:picChg chg="add mod">
          <ac:chgData name="Ma Teresa Aliaga Peiro" userId="9f877b8d-96f8-4e14-9c57-c0e2c29e4855" providerId="ADAL" clId="{7E98F2AA-891B-4CBC-AC40-DAE3415A5929}" dt="2025-10-24T08:26:11.810" v="347"/>
          <ac:picMkLst>
            <pc:docMk/>
            <pc:sldMk cId="4084217297" sldId="326"/>
            <ac:picMk id="21" creationId="{259C64A4-798E-465A-9E31-9FBD98C8EC19}"/>
          </ac:picMkLst>
        </pc:picChg>
        <pc:picChg chg="add mod">
          <ac:chgData name="Ma Teresa Aliaga Peiro" userId="9f877b8d-96f8-4e14-9c57-c0e2c29e4855" providerId="ADAL" clId="{7E98F2AA-891B-4CBC-AC40-DAE3415A5929}" dt="2025-10-24T08:26:11.810" v="347"/>
          <ac:picMkLst>
            <pc:docMk/>
            <pc:sldMk cId="4084217297" sldId="326"/>
            <ac:picMk id="23" creationId="{B6DEB98A-545C-469F-B919-DE0F26C055AA}"/>
          </ac:picMkLst>
        </pc:picChg>
      </pc:sldChg>
      <pc:sldChg chg="addSp delSp modSp mod">
        <pc:chgData name="Ma Teresa Aliaga Peiro" userId="9f877b8d-96f8-4e14-9c57-c0e2c29e4855" providerId="ADAL" clId="{7E98F2AA-891B-4CBC-AC40-DAE3415A5929}" dt="2025-10-24T08:45:45.295" v="829" actId="1035"/>
        <pc:sldMkLst>
          <pc:docMk/>
          <pc:sldMk cId="40376252" sldId="327"/>
        </pc:sldMkLst>
        <pc:spChg chg="add mod">
          <ac:chgData name="Ma Teresa Aliaga Peiro" userId="9f877b8d-96f8-4e14-9c57-c0e2c29e4855" providerId="ADAL" clId="{7E98F2AA-891B-4CBC-AC40-DAE3415A5929}" dt="2025-10-24T08:25:40.723" v="339"/>
          <ac:spMkLst>
            <pc:docMk/>
            <pc:sldMk cId="40376252" sldId="327"/>
            <ac:spMk id="15" creationId="{93F847C2-FB57-4EF8-8865-8097144DBC3D}"/>
          </ac:spMkLst>
        </pc:spChg>
        <pc:spChg chg="add mod">
          <ac:chgData name="Ma Teresa Aliaga Peiro" userId="9f877b8d-96f8-4e14-9c57-c0e2c29e4855" providerId="ADAL" clId="{7E98F2AA-891B-4CBC-AC40-DAE3415A5929}" dt="2025-10-24T08:30:47.487" v="434" actId="255"/>
          <ac:spMkLst>
            <pc:docMk/>
            <pc:sldMk cId="40376252" sldId="327"/>
            <ac:spMk id="16" creationId="{7168CE26-68B5-4DDF-B028-7B6DE0FA5ABF}"/>
          </ac:spMkLst>
        </pc:spChg>
        <pc:spChg chg="add mod">
          <ac:chgData name="Ma Teresa Aliaga Peiro" userId="9f877b8d-96f8-4e14-9c57-c0e2c29e4855" providerId="ADAL" clId="{7E98F2AA-891B-4CBC-AC40-DAE3415A5929}" dt="2025-10-24T08:31:17.695" v="471" actId="20577"/>
          <ac:spMkLst>
            <pc:docMk/>
            <pc:sldMk cId="40376252" sldId="327"/>
            <ac:spMk id="17" creationId="{7A641A09-DDFC-414B-BDED-A53AAAD672D7}"/>
          </ac:spMkLst>
        </pc:spChg>
        <pc:spChg chg="del">
          <ac:chgData name="Ma Teresa Aliaga Peiro" userId="9f877b8d-96f8-4e14-9c57-c0e2c29e4855" providerId="ADAL" clId="{7E98F2AA-891B-4CBC-AC40-DAE3415A5929}" dt="2025-10-24T08:23:14.162" v="327" actId="478"/>
          <ac:spMkLst>
            <pc:docMk/>
            <pc:sldMk cId="40376252" sldId="327"/>
            <ac:spMk id="20" creationId="{3B2D8E6E-C5BC-4AEB-9943-30EAFC6C4FC6}"/>
          </ac:spMkLst>
        </pc:spChg>
        <pc:spChg chg="del">
          <ac:chgData name="Ma Teresa Aliaga Peiro" userId="9f877b8d-96f8-4e14-9c57-c0e2c29e4855" providerId="ADAL" clId="{7E98F2AA-891B-4CBC-AC40-DAE3415A5929}" dt="2025-10-24T08:23:14.162" v="327" actId="478"/>
          <ac:spMkLst>
            <pc:docMk/>
            <pc:sldMk cId="40376252" sldId="327"/>
            <ac:spMk id="22" creationId="{7417BB20-8146-43A5-AFAB-6982427A800D}"/>
          </ac:spMkLst>
        </pc:spChg>
        <pc:spChg chg="mod">
          <ac:chgData name="Ma Teresa Aliaga Peiro" userId="9f877b8d-96f8-4e14-9c57-c0e2c29e4855" providerId="ADAL" clId="{7E98F2AA-891B-4CBC-AC40-DAE3415A5929}" dt="2025-10-24T08:45:45.295" v="829" actId="1035"/>
          <ac:spMkLst>
            <pc:docMk/>
            <pc:sldMk cId="40376252" sldId="327"/>
            <ac:spMk id="24" creationId="{E7D64370-D614-46C9-BD77-677FB8226568}"/>
          </ac:spMkLst>
        </pc:spChg>
        <pc:spChg chg="del">
          <ac:chgData name="Ma Teresa Aliaga Peiro" userId="9f877b8d-96f8-4e14-9c57-c0e2c29e4855" providerId="ADAL" clId="{7E98F2AA-891B-4CBC-AC40-DAE3415A5929}" dt="2025-10-24T08:23:14.162" v="327" actId="478"/>
          <ac:spMkLst>
            <pc:docMk/>
            <pc:sldMk cId="40376252" sldId="327"/>
            <ac:spMk id="30" creationId="{D70B2AA7-4FF5-40CB-B8F6-47F7D958EB32}"/>
          </ac:spMkLst>
        </pc:spChg>
        <pc:picChg chg="del">
          <ac:chgData name="Ma Teresa Aliaga Peiro" userId="9f877b8d-96f8-4e14-9c57-c0e2c29e4855" providerId="ADAL" clId="{7E98F2AA-891B-4CBC-AC40-DAE3415A5929}" dt="2025-10-24T08:23:14.162" v="327" actId="478"/>
          <ac:picMkLst>
            <pc:docMk/>
            <pc:sldMk cId="40376252" sldId="327"/>
            <ac:picMk id="3" creationId="{26887B5D-C34D-3464-9B0A-DB6F6BD1C707}"/>
          </ac:picMkLst>
        </pc:picChg>
        <pc:picChg chg="add mod">
          <ac:chgData name="Ma Teresa Aliaga Peiro" userId="9f877b8d-96f8-4e14-9c57-c0e2c29e4855" providerId="ADAL" clId="{7E98F2AA-891B-4CBC-AC40-DAE3415A5929}" dt="2025-10-24T08:25:40.723" v="339"/>
          <ac:picMkLst>
            <pc:docMk/>
            <pc:sldMk cId="40376252" sldId="327"/>
            <ac:picMk id="18" creationId="{482DF797-A821-4E57-802C-A21152D80DBD}"/>
          </ac:picMkLst>
        </pc:picChg>
        <pc:picChg chg="add mod">
          <ac:chgData name="Ma Teresa Aliaga Peiro" userId="9f877b8d-96f8-4e14-9c57-c0e2c29e4855" providerId="ADAL" clId="{7E98F2AA-891B-4CBC-AC40-DAE3415A5929}" dt="2025-10-24T08:25:40.723" v="339"/>
          <ac:picMkLst>
            <pc:docMk/>
            <pc:sldMk cId="40376252" sldId="327"/>
            <ac:picMk id="19" creationId="{F7C806FA-5BF5-49B7-A75A-8C48E8EA9498}"/>
          </ac:picMkLst>
        </pc:picChg>
      </pc:sldChg>
      <pc:sldChg chg="addSp delSp modSp mod">
        <pc:chgData name="Ma Teresa Aliaga Peiro" userId="9f877b8d-96f8-4e14-9c57-c0e2c29e4855" providerId="ADAL" clId="{7E98F2AA-891B-4CBC-AC40-DAE3415A5929}" dt="2025-10-24T08:45:15.187" v="812" actId="15"/>
        <pc:sldMkLst>
          <pc:docMk/>
          <pc:sldMk cId="230000213" sldId="328"/>
        </pc:sldMkLst>
        <pc:spChg chg="del">
          <ac:chgData name="Ma Teresa Aliaga Peiro" userId="9f877b8d-96f8-4e14-9c57-c0e2c29e4855" providerId="ADAL" clId="{7E98F2AA-891B-4CBC-AC40-DAE3415A5929}" dt="2025-10-24T08:23:51.429" v="331" actId="478"/>
          <ac:spMkLst>
            <pc:docMk/>
            <pc:sldMk cId="230000213" sldId="328"/>
            <ac:spMk id="16" creationId="{3E819CFF-7576-470E-9D60-9DD8973D0D8F}"/>
          </ac:spMkLst>
        </pc:spChg>
        <pc:spChg chg="add mod">
          <ac:chgData name="Ma Teresa Aliaga Peiro" userId="9f877b8d-96f8-4e14-9c57-c0e2c29e4855" providerId="ADAL" clId="{7E98F2AA-891B-4CBC-AC40-DAE3415A5929}" dt="2025-10-24T08:25:56.473" v="343"/>
          <ac:spMkLst>
            <pc:docMk/>
            <pc:sldMk cId="230000213" sldId="328"/>
            <ac:spMk id="18" creationId="{6FE36771-134F-459C-AB4F-DCA22EE5EC26}"/>
          </ac:spMkLst>
        </pc:spChg>
        <pc:spChg chg="add mod">
          <ac:chgData name="Ma Teresa Aliaga Peiro" userId="9f877b8d-96f8-4e14-9c57-c0e2c29e4855" providerId="ADAL" clId="{7E98F2AA-891B-4CBC-AC40-DAE3415A5929}" dt="2025-10-24T08:36:44.157" v="634" actId="255"/>
          <ac:spMkLst>
            <pc:docMk/>
            <pc:sldMk cId="230000213" sldId="328"/>
            <ac:spMk id="19" creationId="{42F3295E-F181-43CA-ACDF-533EA5A0CCDC}"/>
          </ac:spMkLst>
        </pc:spChg>
        <pc:spChg chg="del">
          <ac:chgData name="Ma Teresa Aliaga Peiro" userId="9f877b8d-96f8-4e14-9c57-c0e2c29e4855" providerId="ADAL" clId="{7E98F2AA-891B-4CBC-AC40-DAE3415A5929}" dt="2025-10-24T08:23:51.429" v="331" actId="478"/>
          <ac:spMkLst>
            <pc:docMk/>
            <pc:sldMk cId="230000213" sldId="328"/>
            <ac:spMk id="20" creationId="{3B2D8E6E-C5BC-4AEB-9943-30EAFC6C4FC6}"/>
          </ac:spMkLst>
        </pc:spChg>
        <pc:spChg chg="add mod">
          <ac:chgData name="Ma Teresa Aliaga Peiro" userId="9f877b8d-96f8-4e14-9c57-c0e2c29e4855" providerId="ADAL" clId="{7E98F2AA-891B-4CBC-AC40-DAE3415A5929}" dt="2025-10-24T08:37:09.025" v="669" actId="20577"/>
          <ac:spMkLst>
            <pc:docMk/>
            <pc:sldMk cId="230000213" sldId="328"/>
            <ac:spMk id="21" creationId="{DDF70DE1-1BFD-4E63-85AE-DF9AC65EF78D}"/>
          </ac:spMkLst>
        </pc:spChg>
        <pc:spChg chg="mod">
          <ac:chgData name="Ma Teresa Aliaga Peiro" userId="9f877b8d-96f8-4e14-9c57-c0e2c29e4855" providerId="ADAL" clId="{7E98F2AA-891B-4CBC-AC40-DAE3415A5929}" dt="2025-10-24T08:45:15.187" v="812" actId="15"/>
          <ac:spMkLst>
            <pc:docMk/>
            <pc:sldMk cId="230000213" sldId="328"/>
            <ac:spMk id="24" creationId="{E7D64370-D614-46C9-BD77-677FB8226568}"/>
          </ac:spMkLst>
        </pc:spChg>
        <pc:spChg chg="del">
          <ac:chgData name="Ma Teresa Aliaga Peiro" userId="9f877b8d-96f8-4e14-9c57-c0e2c29e4855" providerId="ADAL" clId="{7E98F2AA-891B-4CBC-AC40-DAE3415A5929}" dt="2025-10-24T08:23:51.429" v="331" actId="478"/>
          <ac:spMkLst>
            <pc:docMk/>
            <pc:sldMk cId="230000213" sldId="328"/>
            <ac:spMk id="30" creationId="{D70B2AA7-4FF5-40CB-B8F6-47F7D958EB32}"/>
          </ac:spMkLst>
        </pc:spChg>
        <pc:picChg chg="del">
          <ac:chgData name="Ma Teresa Aliaga Peiro" userId="9f877b8d-96f8-4e14-9c57-c0e2c29e4855" providerId="ADAL" clId="{7E98F2AA-891B-4CBC-AC40-DAE3415A5929}" dt="2025-10-24T08:23:51.429" v="331" actId="478"/>
          <ac:picMkLst>
            <pc:docMk/>
            <pc:sldMk cId="230000213" sldId="328"/>
            <ac:picMk id="3" creationId="{26887B5D-C34D-3464-9B0A-DB6F6BD1C707}"/>
          </ac:picMkLst>
        </pc:picChg>
        <pc:picChg chg="add mod">
          <ac:chgData name="Ma Teresa Aliaga Peiro" userId="9f877b8d-96f8-4e14-9c57-c0e2c29e4855" providerId="ADAL" clId="{7E98F2AA-891B-4CBC-AC40-DAE3415A5929}" dt="2025-10-24T08:25:56.473" v="343"/>
          <ac:picMkLst>
            <pc:docMk/>
            <pc:sldMk cId="230000213" sldId="328"/>
            <ac:picMk id="22" creationId="{E2D76249-5285-499D-9D6E-C0235E452D94}"/>
          </ac:picMkLst>
        </pc:picChg>
        <pc:picChg chg="add mod">
          <ac:chgData name="Ma Teresa Aliaga Peiro" userId="9f877b8d-96f8-4e14-9c57-c0e2c29e4855" providerId="ADAL" clId="{7E98F2AA-891B-4CBC-AC40-DAE3415A5929}" dt="2025-10-24T08:25:56.473" v="343"/>
          <ac:picMkLst>
            <pc:docMk/>
            <pc:sldMk cId="230000213" sldId="328"/>
            <ac:picMk id="28" creationId="{2F433D4B-60FB-4CE0-88E6-CADFC50FBAE0}"/>
          </ac:picMkLst>
        </pc:picChg>
      </pc:sldChg>
      <pc:sldChg chg="addSp delSp modSp mod">
        <pc:chgData name="Ma Teresa Aliaga Peiro" userId="9f877b8d-96f8-4e14-9c57-c0e2c29e4855" providerId="ADAL" clId="{7E98F2AA-891B-4CBC-AC40-DAE3415A5929}" dt="2025-10-24T08:48:35.911" v="906" actId="14"/>
        <pc:sldMkLst>
          <pc:docMk/>
          <pc:sldMk cId="3520001204" sldId="329"/>
        </pc:sldMkLst>
        <pc:spChg chg="del">
          <ac:chgData name="Ma Teresa Aliaga Peiro" userId="9f877b8d-96f8-4e14-9c57-c0e2c29e4855" providerId="ADAL" clId="{7E98F2AA-891B-4CBC-AC40-DAE3415A5929}" dt="2025-10-24T08:12:40.500" v="230" actId="478"/>
          <ac:spMkLst>
            <pc:docMk/>
            <pc:sldMk cId="3520001204" sldId="329"/>
            <ac:spMk id="9" creationId="{D1AB3CC1-5BE7-D1F0-A0CA-DA6188E318A3}"/>
          </ac:spMkLst>
        </pc:spChg>
        <pc:spChg chg="del">
          <ac:chgData name="Ma Teresa Aliaga Peiro" userId="9f877b8d-96f8-4e14-9c57-c0e2c29e4855" providerId="ADAL" clId="{7E98F2AA-891B-4CBC-AC40-DAE3415A5929}" dt="2025-10-24T08:12:40.500" v="230" actId="478"/>
          <ac:spMkLst>
            <pc:docMk/>
            <pc:sldMk cId="3520001204" sldId="329"/>
            <ac:spMk id="10" creationId="{01FFE8D1-3EA9-4426-005C-C68793CE1A56}"/>
          </ac:spMkLst>
        </pc:spChg>
        <pc:spChg chg="mod">
          <ac:chgData name="Ma Teresa Aliaga Peiro" userId="9f877b8d-96f8-4e14-9c57-c0e2c29e4855" providerId="ADAL" clId="{7E98F2AA-891B-4CBC-AC40-DAE3415A5929}" dt="2025-10-24T08:48:35.911" v="906" actId="14"/>
          <ac:spMkLst>
            <pc:docMk/>
            <pc:sldMk cId="3520001204" sldId="329"/>
            <ac:spMk id="11" creationId="{E82B1ABB-DDE1-BE28-35D4-14FAFC84A758}"/>
          </ac:spMkLst>
        </pc:spChg>
        <pc:spChg chg="add mod">
          <ac:chgData name="Ma Teresa Aliaga Peiro" userId="9f877b8d-96f8-4e14-9c57-c0e2c29e4855" providerId="ADAL" clId="{7E98F2AA-891B-4CBC-AC40-DAE3415A5929}" dt="2025-10-24T08:13:00.128" v="231"/>
          <ac:spMkLst>
            <pc:docMk/>
            <pc:sldMk cId="3520001204" sldId="329"/>
            <ac:spMk id="14" creationId="{3059E8E7-1012-4461-BCCA-5809F496EFBB}"/>
          </ac:spMkLst>
        </pc:spChg>
        <pc:spChg chg="add mod">
          <ac:chgData name="Ma Teresa Aliaga Peiro" userId="9f877b8d-96f8-4e14-9c57-c0e2c29e4855" providerId="ADAL" clId="{7E98F2AA-891B-4CBC-AC40-DAE3415A5929}" dt="2025-10-24T08:13:29.394" v="233" actId="255"/>
          <ac:spMkLst>
            <pc:docMk/>
            <pc:sldMk cId="3520001204" sldId="329"/>
            <ac:spMk id="15" creationId="{DF6BC806-2C95-4B08-B672-9EF12F04C79D}"/>
          </ac:spMkLst>
        </pc:spChg>
        <pc:spChg chg="del mod">
          <ac:chgData name="Ma Teresa Aliaga Peiro" userId="9f877b8d-96f8-4e14-9c57-c0e2c29e4855" providerId="ADAL" clId="{7E98F2AA-891B-4CBC-AC40-DAE3415A5929}" dt="2025-10-24T08:47:45.825" v="867" actId="478"/>
          <ac:spMkLst>
            <pc:docMk/>
            <pc:sldMk cId="3520001204" sldId="329"/>
            <ac:spMk id="16" creationId="{15F0B52F-7139-EB43-7410-BD98008C9223}"/>
          </ac:spMkLst>
        </pc:spChg>
        <pc:spChg chg="add mod">
          <ac:chgData name="Ma Teresa Aliaga Peiro" userId="9f877b8d-96f8-4e14-9c57-c0e2c29e4855" providerId="ADAL" clId="{7E98F2AA-891B-4CBC-AC40-DAE3415A5929}" dt="2025-10-24T08:13:52.057" v="234"/>
          <ac:spMkLst>
            <pc:docMk/>
            <pc:sldMk cId="3520001204" sldId="329"/>
            <ac:spMk id="17" creationId="{A199654B-082D-4C99-9532-5E076B840534}"/>
          </ac:spMkLst>
        </pc:spChg>
        <pc:spChg chg="del">
          <ac:chgData name="Ma Teresa Aliaga Peiro" userId="9f877b8d-96f8-4e14-9c57-c0e2c29e4855" providerId="ADAL" clId="{7E98F2AA-891B-4CBC-AC40-DAE3415A5929}" dt="2025-10-24T08:12:40.500" v="230" actId="478"/>
          <ac:spMkLst>
            <pc:docMk/>
            <pc:sldMk cId="3520001204" sldId="329"/>
            <ac:spMk id="22" creationId="{FC87D28A-C0A1-5B34-4A0C-6F8B6807D7EA}"/>
          </ac:spMkLst>
        </pc:spChg>
        <pc:picChg chg="del">
          <ac:chgData name="Ma Teresa Aliaga Peiro" userId="9f877b8d-96f8-4e14-9c57-c0e2c29e4855" providerId="ADAL" clId="{7E98F2AA-891B-4CBC-AC40-DAE3415A5929}" dt="2025-10-24T08:12:40.500" v="230" actId="478"/>
          <ac:picMkLst>
            <pc:docMk/>
            <pc:sldMk cId="3520001204" sldId="329"/>
            <ac:picMk id="3" creationId="{D01697BB-84EC-C6F9-F98F-ECF3CA240D6A}"/>
          </ac:picMkLst>
        </pc:picChg>
        <pc:picChg chg="add mod">
          <ac:chgData name="Ma Teresa Aliaga Peiro" userId="9f877b8d-96f8-4e14-9c57-c0e2c29e4855" providerId="ADAL" clId="{7E98F2AA-891B-4CBC-AC40-DAE3415A5929}" dt="2025-10-24T08:13:00.128" v="231"/>
          <ac:picMkLst>
            <pc:docMk/>
            <pc:sldMk cId="3520001204" sldId="329"/>
            <ac:picMk id="18" creationId="{DF3CDEC8-D621-46C0-ADFF-21F74A1C409F}"/>
          </ac:picMkLst>
        </pc:picChg>
        <pc:picChg chg="add mod">
          <ac:chgData name="Ma Teresa Aliaga Peiro" userId="9f877b8d-96f8-4e14-9c57-c0e2c29e4855" providerId="ADAL" clId="{7E98F2AA-891B-4CBC-AC40-DAE3415A5929}" dt="2025-10-24T08:13:00.128" v="231"/>
          <ac:picMkLst>
            <pc:docMk/>
            <pc:sldMk cId="3520001204" sldId="329"/>
            <ac:picMk id="19" creationId="{D924F934-561F-45DC-A93B-2199FD1F6935}"/>
          </ac:picMkLst>
        </pc:picChg>
      </pc:sldChg>
      <pc:sldChg chg="addSp delSp modSp mod">
        <pc:chgData name="Ma Teresa Aliaga Peiro" userId="9f877b8d-96f8-4e14-9c57-c0e2c29e4855" providerId="ADAL" clId="{7E98F2AA-891B-4CBC-AC40-DAE3415A5929}" dt="2025-10-24T08:44:47.936" v="810" actId="1035"/>
        <pc:sldMkLst>
          <pc:docMk/>
          <pc:sldMk cId="1419441559" sldId="331"/>
        </pc:sldMkLst>
        <pc:spChg chg="mod">
          <ac:chgData name="Ma Teresa Aliaga Peiro" userId="9f877b8d-96f8-4e14-9c57-c0e2c29e4855" providerId="ADAL" clId="{7E98F2AA-891B-4CBC-AC40-DAE3415A5929}" dt="2025-10-24T08:44:47.936" v="810" actId="1035"/>
          <ac:spMkLst>
            <pc:docMk/>
            <pc:sldMk cId="1419441559" sldId="331"/>
            <ac:spMk id="8" creationId="{37029EDC-70CF-966F-558D-7A38B563030F}"/>
          </ac:spMkLst>
        </pc:spChg>
        <pc:spChg chg="del">
          <ac:chgData name="Ma Teresa Aliaga Peiro" userId="9f877b8d-96f8-4e14-9c57-c0e2c29e4855" providerId="ADAL" clId="{7E98F2AA-891B-4CBC-AC40-DAE3415A5929}" dt="2025-10-24T08:24:40.721" v="336" actId="478"/>
          <ac:spMkLst>
            <pc:docMk/>
            <pc:sldMk cId="1419441559" sldId="331"/>
            <ac:spMk id="20" creationId="{3B2D8E6E-C5BC-4AEB-9943-30EAFC6C4FC6}"/>
          </ac:spMkLst>
        </pc:spChg>
        <pc:spChg chg="del">
          <ac:chgData name="Ma Teresa Aliaga Peiro" userId="9f877b8d-96f8-4e14-9c57-c0e2c29e4855" providerId="ADAL" clId="{7E98F2AA-891B-4CBC-AC40-DAE3415A5929}" dt="2025-10-24T08:24:40.721" v="336" actId="478"/>
          <ac:spMkLst>
            <pc:docMk/>
            <pc:sldMk cId="1419441559" sldId="331"/>
            <ac:spMk id="22" creationId="{7417BB20-8146-43A5-AFAB-6982427A800D}"/>
          </ac:spMkLst>
        </pc:spChg>
        <pc:spChg chg="add mod">
          <ac:chgData name="Ma Teresa Aliaga Peiro" userId="9f877b8d-96f8-4e14-9c57-c0e2c29e4855" providerId="ADAL" clId="{7E98F2AA-891B-4CBC-AC40-DAE3415A5929}" dt="2025-10-24T08:26:14.763" v="348"/>
          <ac:spMkLst>
            <pc:docMk/>
            <pc:sldMk cId="1419441559" sldId="331"/>
            <ac:spMk id="27" creationId="{CDE27B05-A997-422D-9959-A0E42791C391}"/>
          </ac:spMkLst>
        </pc:spChg>
        <pc:spChg chg="del">
          <ac:chgData name="Ma Teresa Aliaga Peiro" userId="9f877b8d-96f8-4e14-9c57-c0e2c29e4855" providerId="ADAL" clId="{7E98F2AA-891B-4CBC-AC40-DAE3415A5929}" dt="2025-10-24T08:24:40.721" v="336" actId="478"/>
          <ac:spMkLst>
            <pc:docMk/>
            <pc:sldMk cId="1419441559" sldId="331"/>
            <ac:spMk id="30" creationId="{D70B2AA7-4FF5-40CB-B8F6-47F7D958EB32}"/>
          </ac:spMkLst>
        </pc:spChg>
        <pc:spChg chg="add mod">
          <ac:chgData name="Ma Teresa Aliaga Peiro" userId="9f877b8d-96f8-4e14-9c57-c0e2c29e4855" providerId="ADAL" clId="{7E98F2AA-891B-4CBC-AC40-DAE3415A5929}" dt="2025-10-24T08:42:51.133" v="762" actId="255"/>
          <ac:spMkLst>
            <pc:docMk/>
            <pc:sldMk cId="1419441559" sldId="331"/>
            <ac:spMk id="33" creationId="{AFD2D031-6B75-41AE-B0F2-EBCD3D027F41}"/>
          </ac:spMkLst>
        </pc:spChg>
        <pc:spChg chg="add mod">
          <ac:chgData name="Ma Teresa Aliaga Peiro" userId="9f877b8d-96f8-4e14-9c57-c0e2c29e4855" providerId="ADAL" clId="{7E98F2AA-891B-4CBC-AC40-DAE3415A5929}" dt="2025-10-24T08:43:19.729" v="799" actId="20577"/>
          <ac:spMkLst>
            <pc:docMk/>
            <pc:sldMk cId="1419441559" sldId="331"/>
            <ac:spMk id="35" creationId="{21286148-6905-452E-B092-2724C9AF1B95}"/>
          </ac:spMkLst>
        </pc:spChg>
        <pc:picChg chg="del">
          <ac:chgData name="Ma Teresa Aliaga Peiro" userId="9f877b8d-96f8-4e14-9c57-c0e2c29e4855" providerId="ADAL" clId="{7E98F2AA-891B-4CBC-AC40-DAE3415A5929}" dt="2025-10-24T08:24:40.721" v="336" actId="478"/>
          <ac:picMkLst>
            <pc:docMk/>
            <pc:sldMk cId="1419441559" sldId="331"/>
            <ac:picMk id="3" creationId="{26887B5D-C34D-3464-9B0A-DB6F6BD1C707}"/>
          </ac:picMkLst>
        </pc:picChg>
        <pc:picChg chg="add mod">
          <ac:chgData name="Ma Teresa Aliaga Peiro" userId="9f877b8d-96f8-4e14-9c57-c0e2c29e4855" providerId="ADAL" clId="{7E98F2AA-891B-4CBC-AC40-DAE3415A5929}" dt="2025-10-24T08:26:14.763" v="348"/>
          <ac:picMkLst>
            <pc:docMk/>
            <pc:sldMk cId="1419441559" sldId="331"/>
            <ac:picMk id="38" creationId="{8226007B-44F2-45A2-AA80-B2E112D4EAEC}"/>
          </ac:picMkLst>
        </pc:picChg>
        <pc:picChg chg="add mod">
          <ac:chgData name="Ma Teresa Aliaga Peiro" userId="9f877b8d-96f8-4e14-9c57-c0e2c29e4855" providerId="ADAL" clId="{7E98F2AA-891B-4CBC-AC40-DAE3415A5929}" dt="2025-10-24T08:26:14.763" v="348"/>
          <ac:picMkLst>
            <pc:docMk/>
            <pc:sldMk cId="1419441559" sldId="331"/>
            <ac:picMk id="39" creationId="{C453AA67-889F-401B-B0AC-1E8355203666}"/>
          </ac:picMkLst>
        </pc:picChg>
      </pc:sldChg>
      <pc:sldChg chg="addSp delSp modSp mod">
        <pc:chgData name="Ma Teresa Aliaga Peiro" userId="9f877b8d-96f8-4e14-9c57-c0e2c29e4855" providerId="ADAL" clId="{7E98F2AA-891B-4CBC-AC40-DAE3415A5929}" dt="2025-10-23T13:09:11.206" v="189" actId="20577"/>
        <pc:sldMkLst>
          <pc:docMk/>
          <pc:sldMk cId="3049762966" sldId="333"/>
        </pc:sldMkLst>
        <pc:spChg chg="mod">
          <ac:chgData name="Ma Teresa Aliaga Peiro" userId="9f877b8d-96f8-4e14-9c57-c0e2c29e4855" providerId="ADAL" clId="{7E98F2AA-891B-4CBC-AC40-DAE3415A5929}" dt="2025-10-23T13:09:11.206" v="189" actId="20577"/>
          <ac:spMkLst>
            <pc:docMk/>
            <pc:sldMk cId="3049762966" sldId="333"/>
            <ac:spMk id="5" creationId="{7BDB5429-6D6F-58D5-8BEB-332BCAD3FD6E}"/>
          </ac:spMkLst>
        </pc:spChg>
        <pc:spChg chg="del">
          <ac:chgData name="Ma Teresa Aliaga Peiro" userId="9f877b8d-96f8-4e14-9c57-c0e2c29e4855" providerId="ADAL" clId="{7E98F2AA-891B-4CBC-AC40-DAE3415A5929}" dt="2025-10-23T13:07:02.562" v="112" actId="478"/>
          <ac:spMkLst>
            <pc:docMk/>
            <pc:sldMk cId="3049762966" sldId="333"/>
            <ac:spMk id="20" creationId="{EB50DAB6-F179-08C5-3B11-7B9CA9FD918B}"/>
          </ac:spMkLst>
        </pc:spChg>
        <pc:spChg chg="del">
          <ac:chgData name="Ma Teresa Aliaga Peiro" userId="9f877b8d-96f8-4e14-9c57-c0e2c29e4855" providerId="ADAL" clId="{7E98F2AA-891B-4CBC-AC40-DAE3415A5929}" dt="2025-10-23T13:07:02.562" v="112" actId="478"/>
          <ac:spMkLst>
            <pc:docMk/>
            <pc:sldMk cId="3049762966" sldId="333"/>
            <ac:spMk id="22" creationId="{595157C9-5A6D-F31F-64BF-2CACA25CB9EF}"/>
          </ac:spMkLst>
        </pc:spChg>
        <pc:spChg chg="add del">
          <ac:chgData name="Ma Teresa Aliaga Peiro" userId="9f877b8d-96f8-4e14-9c57-c0e2c29e4855" providerId="ADAL" clId="{7E98F2AA-891B-4CBC-AC40-DAE3415A5929}" dt="2025-10-23T13:07:06.813" v="114" actId="22"/>
          <ac:spMkLst>
            <pc:docMk/>
            <pc:sldMk cId="3049762966" sldId="333"/>
            <ac:spMk id="23" creationId="{F8932EE2-F1C1-41D1-BB69-5DEA83B1E293}"/>
          </ac:spMkLst>
        </pc:spChg>
        <pc:spChg chg="add mod">
          <ac:chgData name="Ma Teresa Aliaga Peiro" userId="9f877b8d-96f8-4e14-9c57-c0e2c29e4855" providerId="ADAL" clId="{7E98F2AA-891B-4CBC-AC40-DAE3415A5929}" dt="2025-10-23T13:07:19.544" v="115"/>
          <ac:spMkLst>
            <pc:docMk/>
            <pc:sldMk cId="3049762966" sldId="333"/>
            <ac:spMk id="24" creationId="{CC11A718-B577-4913-9995-EA30BA170382}"/>
          </ac:spMkLst>
        </pc:spChg>
        <pc:spChg chg="add mod">
          <ac:chgData name="Ma Teresa Aliaga Peiro" userId="9f877b8d-96f8-4e14-9c57-c0e2c29e4855" providerId="ADAL" clId="{7E98F2AA-891B-4CBC-AC40-DAE3415A5929}" dt="2025-10-23T13:08:04.383" v="156" actId="255"/>
          <ac:spMkLst>
            <pc:docMk/>
            <pc:sldMk cId="3049762966" sldId="333"/>
            <ac:spMk id="25" creationId="{83C906EF-7D4C-4A1E-8938-E2FBFA6CE285}"/>
          </ac:spMkLst>
        </pc:spChg>
        <pc:spChg chg="add mod">
          <ac:chgData name="Ma Teresa Aliaga Peiro" userId="9f877b8d-96f8-4e14-9c57-c0e2c29e4855" providerId="ADAL" clId="{7E98F2AA-891B-4CBC-AC40-DAE3415A5929}" dt="2025-10-23T13:08:19.578" v="157"/>
          <ac:spMkLst>
            <pc:docMk/>
            <pc:sldMk cId="3049762966" sldId="333"/>
            <ac:spMk id="26" creationId="{5B3F3D66-C226-4834-83D1-67266F3C6E39}"/>
          </ac:spMkLst>
        </pc:spChg>
        <pc:spChg chg="del">
          <ac:chgData name="Ma Teresa Aliaga Peiro" userId="9f877b8d-96f8-4e14-9c57-c0e2c29e4855" providerId="ADAL" clId="{7E98F2AA-891B-4CBC-AC40-DAE3415A5929}" dt="2025-10-23T13:07:02.562" v="112" actId="478"/>
          <ac:spMkLst>
            <pc:docMk/>
            <pc:sldMk cId="3049762966" sldId="333"/>
            <ac:spMk id="30" creationId="{A480471F-E01A-0249-9BB3-8122CDBBC75E}"/>
          </ac:spMkLst>
        </pc:spChg>
        <pc:picChg chg="del">
          <ac:chgData name="Ma Teresa Aliaga Peiro" userId="9f877b8d-96f8-4e14-9c57-c0e2c29e4855" providerId="ADAL" clId="{7E98F2AA-891B-4CBC-AC40-DAE3415A5929}" dt="2025-10-23T13:07:02.562" v="112" actId="478"/>
          <ac:picMkLst>
            <pc:docMk/>
            <pc:sldMk cId="3049762966" sldId="333"/>
            <ac:picMk id="3" creationId="{35EF8B38-B6CE-9011-DA2E-AA03E88F90AC}"/>
          </ac:picMkLst>
        </pc:picChg>
        <pc:picChg chg="add mod">
          <ac:chgData name="Ma Teresa Aliaga Peiro" userId="9f877b8d-96f8-4e14-9c57-c0e2c29e4855" providerId="ADAL" clId="{7E98F2AA-891B-4CBC-AC40-DAE3415A5929}" dt="2025-10-23T13:07:19.544" v="115"/>
          <ac:picMkLst>
            <pc:docMk/>
            <pc:sldMk cId="3049762966" sldId="333"/>
            <ac:picMk id="27" creationId="{46F79596-84E5-4A2C-8125-C6D86D4364CD}"/>
          </ac:picMkLst>
        </pc:picChg>
        <pc:picChg chg="add mod">
          <ac:chgData name="Ma Teresa Aliaga Peiro" userId="9f877b8d-96f8-4e14-9c57-c0e2c29e4855" providerId="ADAL" clId="{7E98F2AA-891B-4CBC-AC40-DAE3415A5929}" dt="2025-10-23T13:07:19.544" v="115"/>
          <ac:picMkLst>
            <pc:docMk/>
            <pc:sldMk cId="3049762966" sldId="333"/>
            <ac:picMk id="28" creationId="{30E3BE99-A349-4089-982F-8F9066AFE775}"/>
          </ac:picMkLst>
        </pc:picChg>
      </pc:sldChg>
      <pc:sldChg chg="addSp delSp modSp mod">
        <pc:chgData name="Ma Teresa Aliaga Peiro" userId="9f877b8d-96f8-4e14-9c57-c0e2c29e4855" providerId="ADAL" clId="{7E98F2AA-891B-4CBC-AC40-DAE3415A5929}" dt="2025-10-23T13:12:29.886" v="228" actId="120"/>
        <pc:sldMkLst>
          <pc:docMk/>
          <pc:sldMk cId="167638083" sldId="334"/>
        </pc:sldMkLst>
        <pc:spChg chg="add mod">
          <ac:chgData name="Ma Teresa Aliaga Peiro" userId="9f877b8d-96f8-4e14-9c57-c0e2c29e4855" providerId="ADAL" clId="{7E98F2AA-891B-4CBC-AC40-DAE3415A5929}" dt="2025-10-23T13:10:19.216" v="192"/>
          <ac:spMkLst>
            <pc:docMk/>
            <pc:sldMk cId="167638083" sldId="334"/>
            <ac:spMk id="18" creationId="{6B6C9AC1-95E0-4639-8956-2A9796BF94DC}"/>
          </ac:spMkLst>
        </pc:spChg>
        <pc:spChg chg="add mod">
          <ac:chgData name="Ma Teresa Aliaga Peiro" userId="9f877b8d-96f8-4e14-9c57-c0e2c29e4855" providerId="ADAL" clId="{7E98F2AA-891B-4CBC-AC40-DAE3415A5929}" dt="2025-10-23T13:10:30.357" v="193"/>
          <ac:spMkLst>
            <pc:docMk/>
            <pc:sldMk cId="167638083" sldId="334"/>
            <ac:spMk id="19" creationId="{ECE56B46-719F-4F63-BCF2-B62909359627}"/>
          </ac:spMkLst>
        </pc:spChg>
        <pc:spChg chg="del">
          <ac:chgData name="Ma Teresa Aliaga Peiro" userId="9f877b8d-96f8-4e14-9c57-c0e2c29e4855" providerId="ADAL" clId="{7E98F2AA-891B-4CBC-AC40-DAE3415A5929}" dt="2025-10-23T13:10:08.147" v="191" actId="478"/>
          <ac:spMkLst>
            <pc:docMk/>
            <pc:sldMk cId="167638083" sldId="334"/>
            <ac:spMk id="20" creationId="{3B2D8E6E-C5BC-4AEB-9943-30EAFC6C4FC6}"/>
          </ac:spMkLst>
        </pc:spChg>
        <pc:spChg chg="add mod">
          <ac:chgData name="Ma Teresa Aliaga Peiro" userId="9f877b8d-96f8-4e14-9c57-c0e2c29e4855" providerId="ADAL" clId="{7E98F2AA-891B-4CBC-AC40-DAE3415A5929}" dt="2025-10-23T13:10:51.592" v="196" actId="6549"/>
          <ac:spMkLst>
            <pc:docMk/>
            <pc:sldMk cId="167638083" sldId="334"/>
            <ac:spMk id="21" creationId="{6C18ACC1-35C7-43CD-AF3B-A88F1C82AB32}"/>
          </ac:spMkLst>
        </pc:spChg>
        <pc:spChg chg="del">
          <ac:chgData name="Ma Teresa Aliaga Peiro" userId="9f877b8d-96f8-4e14-9c57-c0e2c29e4855" providerId="ADAL" clId="{7E98F2AA-891B-4CBC-AC40-DAE3415A5929}" dt="2025-10-23T13:10:08.147" v="191" actId="478"/>
          <ac:spMkLst>
            <pc:docMk/>
            <pc:sldMk cId="167638083" sldId="334"/>
            <ac:spMk id="22" creationId="{7417BB20-8146-43A5-AFAB-6982427A800D}"/>
          </ac:spMkLst>
        </pc:spChg>
        <pc:spChg chg="mod">
          <ac:chgData name="Ma Teresa Aliaga Peiro" userId="9f877b8d-96f8-4e14-9c57-c0e2c29e4855" providerId="ADAL" clId="{7E98F2AA-891B-4CBC-AC40-DAE3415A5929}" dt="2025-10-23T13:12:29.886" v="228" actId="120"/>
          <ac:spMkLst>
            <pc:docMk/>
            <pc:sldMk cId="167638083" sldId="334"/>
            <ac:spMk id="24" creationId="{E7D64370-D614-46C9-BD77-677FB8226568}"/>
          </ac:spMkLst>
        </pc:spChg>
        <pc:spChg chg="del">
          <ac:chgData name="Ma Teresa Aliaga Peiro" userId="9f877b8d-96f8-4e14-9c57-c0e2c29e4855" providerId="ADAL" clId="{7E98F2AA-891B-4CBC-AC40-DAE3415A5929}" dt="2025-10-23T13:10:08.147" v="191" actId="478"/>
          <ac:spMkLst>
            <pc:docMk/>
            <pc:sldMk cId="167638083" sldId="334"/>
            <ac:spMk id="30" creationId="{D70B2AA7-4FF5-40CB-B8F6-47F7D958EB32}"/>
          </ac:spMkLst>
        </pc:spChg>
        <pc:picChg chg="del">
          <ac:chgData name="Ma Teresa Aliaga Peiro" userId="9f877b8d-96f8-4e14-9c57-c0e2c29e4855" providerId="ADAL" clId="{7E98F2AA-891B-4CBC-AC40-DAE3415A5929}" dt="2025-10-23T13:10:08.147" v="191" actId="478"/>
          <ac:picMkLst>
            <pc:docMk/>
            <pc:sldMk cId="167638083" sldId="334"/>
            <ac:picMk id="3" creationId="{26887B5D-C34D-3464-9B0A-DB6F6BD1C707}"/>
          </ac:picMkLst>
        </pc:picChg>
        <pc:picChg chg="add mod">
          <ac:chgData name="Ma Teresa Aliaga Peiro" userId="9f877b8d-96f8-4e14-9c57-c0e2c29e4855" providerId="ADAL" clId="{7E98F2AA-891B-4CBC-AC40-DAE3415A5929}" dt="2025-10-23T13:10:19.216" v="192"/>
          <ac:picMkLst>
            <pc:docMk/>
            <pc:sldMk cId="167638083" sldId="334"/>
            <ac:picMk id="23" creationId="{B7D4AA70-9F61-4400-A719-6121B04C893B}"/>
          </ac:picMkLst>
        </pc:picChg>
        <pc:picChg chg="add mod">
          <ac:chgData name="Ma Teresa Aliaga Peiro" userId="9f877b8d-96f8-4e14-9c57-c0e2c29e4855" providerId="ADAL" clId="{7E98F2AA-891B-4CBC-AC40-DAE3415A5929}" dt="2025-10-23T13:10:19.216" v="192"/>
          <ac:picMkLst>
            <pc:docMk/>
            <pc:sldMk cId="167638083" sldId="334"/>
            <ac:picMk id="25" creationId="{6E220E84-D03C-4DBE-B984-E3BF5CACDDED}"/>
          </ac:picMkLst>
        </pc:picChg>
      </pc:sldChg>
      <pc:sldChg chg="addSp delSp modSp mod">
        <pc:chgData name="Ma Teresa Aliaga Peiro" userId="9f877b8d-96f8-4e14-9c57-c0e2c29e4855" providerId="ADAL" clId="{7E98F2AA-891B-4CBC-AC40-DAE3415A5929}" dt="2025-10-24T08:32:41.586" v="530" actId="20577"/>
        <pc:sldMkLst>
          <pc:docMk/>
          <pc:sldMk cId="1647158411" sldId="335"/>
        </pc:sldMkLst>
        <pc:spChg chg="add mod">
          <ac:chgData name="Ma Teresa Aliaga Peiro" userId="9f877b8d-96f8-4e14-9c57-c0e2c29e4855" providerId="ADAL" clId="{7E98F2AA-891B-4CBC-AC40-DAE3415A5929}" dt="2025-10-24T08:25:44.912" v="340"/>
          <ac:spMkLst>
            <pc:docMk/>
            <pc:sldMk cId="1647158411" sldId="335"/>
            <ac:spMk id="19" creationId="{AFC35673-5AA9-4BE4-B51D-A822E137DA34}"/>
          </ac:spMkLst>
        </pc:spChg>
        <pc:spChg chg="del">
          <ac:chgData name="Ma Teresa Aliaga Peiro" userId="9f877b8d-96f8-4e14-9c57-c0e2c29e4855" providerId="ADAL" clId="{7E98F2AA-891B-4CBC-AC40-DAE3415A5929}" dt="2025-10-24T08:23:24.864" v="328" actId="478"/>
          <ac:spMkLst>
            <pc:docMk/>
            <pc:sldMk cId="1647158411" sldId="335"/>
            <ac:spMk id="20" creationId="{3B2D8E6E-C5BC-4AEB-9943-30EAFC6C4FC6}"/>
          </ac:spMkLst>
        </pc:spChg>
        <pc:spChg chg="add mod">
          <ac:chgData name="Ma Teresa Aliaga Peiro" userId="9f877b8d-96f8-4e14-9c57-c0e2c29e4855" providerId="ADAL" clId="{7E98F2AA-891B-4CBC-AC40-DAE3415A5929}" dt="2025-10-24T08:32:17.602" v="493" actId="255"/>
          <ac:spMkLst>
            <pc:docMk/>
            <pc:sldMk cId="1647158411" sldId="335"/>
            <ac:spMk id="21" creationId="{D60BAE59-A3BC-4531-B7B2-AC0E16D6A3ED}"/>
          </ac:spMkLst>
        </pc:spChg>
        <pc:spChg chg="del">
          <ac:chgData name="Ma Teresa Aliaga Peiro" userId="9f877b8d-96f8-4e14-9c57-c0e2c29e4855" providerId="ADAL" clId="{7E98F2AA-891B-4CBC-AC40-DAE3415A5929}" dt="2025-10-24T08:23:24.864" v="328" actId="478"/>
          <ac:spMkLst>
            <pc:docMk/>
            <pc:sldMk cId="1647158411" sldId="335"/>
            <ac:spMk id="22" creationId="{7417BB20-8146-43A5-AFAB-6982427A800D}"/>
          </ac:spMkLst>
        </pc:spChg>
        <pc:spChg chg="add mod">
          <ac:chgData name="Ma Teresa Aliaga Peiro" userId="9f877b8d-96f8-4e14-9c57-c0e2c29e4855" providerId="ADAL" clId="{7E98F2AA-891B-4CBC-AC40-DAE3415A5929}" dt="2025-10-24T08:32:41.586" v="530" actId="20577"/>
          <ac:spMkLst>
            <pc:docMk/>
            <pc:sldMk cId="1647158411" sldId="335"/>
            <ac:spMk id="23" creationId="{3D59B0A4-B62A-461E-B4A3-90DA9E56086F}"/>
          </ac:spMkLst>
        </pc:spChg>
        <pc:spChg chg="del">
          <ac:chgData name="Ma Teresa Aliaga Peiro" userId="9f877b8d-96f8-4e14-9c57-c0e2c29e4855" providerId="ADAL" clId="{7E98F2AA-891B-4CBC-AC40-DAE3415A5929}" dt="2025-10-24T08:23:24.864" v="328" actId="478"/>
          <ac:spMkLst>
            <pc:docMk/>
            <pc:sldMk cId="1647158411" sldId="335"/>
            <ac:spMk id="30" creationId="{D70B2AA7-4FF5-40CB-B8F6-47F7D958EB32}"/>
          </ac:spMkLst>
        </pc:spChg>
        <pc:picChg chg="del">
          <ac:chgData name="Ma Teresa Aliaga Peiro" userId="9f877b8d-96f8-4e14-9c57-c0e2c29e4855" providerId="ADAL" clId="{7E98F2AA-891B-4CBC-AC40-DAE3415A5929}" dt="2025-10-24T08:23:24.864" v="328" actId="478"/>
          <ac:picMkLst>
            <pc:docMk/>
            <pc:sldMk cId="1647158411" sldId="335"/>
            <ac:picMk id="3" creationId="{26887B5D-C34D-3464-9B0A-DB6F6BD1C707}"/>
          </ac:picMkLst>
        </pc:picChg>
        <pc:picChg chg="add mod">
          <ac:chgData name="Ma Teresa Aliaga Peiro" userId="9f877b8d-96f8-4e14-9c57-c0e2c29e4855" providerId="ADAL" clId="{7E98F2AA-891B-4CBC-AC40-DAE3415A5929}" dt="2025-10-24T08:25:44.912" v="340"/>
          <ac:picMkLst>
            <pc:docMk/>
            <pc:sldMk cId="1647158411" sldId="335"/>
            <ac:picMk id="25" creationId="{F66CEDBD-0D75-446E-8B57-98725367EF6A}"/>
          </ac:picMkLst>
        </pc:picChg>
        <pc:picChg chg="add mod">
          <ac:chgData name="Ma Teresa Aliaga Peiro" userId="9f877b8d-96f8-4e14-9c57-c0e2c29e4855" providerId="ADAL" clId="{7E98F2AA-891B-4CBC-AC40-DAE3415A5929}" dt="2025-10-24T08:25:44.912" v="340"/>
          <ac:picMkLst>
            <pc:docMk/>
            <pc:sldMk cId="1647158411" sldId="335"/>
            <ac:picMk id="26" creationId="{1218DF0F-44BF-4986-9BFF-B833993BBEB8}"/>
          </ac:picMkLst>
        </pc:picChg>
      </pc:sldChg>
      <pc:sldChg chg="addSp delSp modSp mod">
        <pc:chgData name="Ma Teresa Aliaga Peiro" userId="9f877b8d-96f8-4e14-9c57-c0e2c29e4855" providerId="ADAL" clId="{7E98F2AA-891B-4CBC-AC40-DAE3415A5929}" dt="2025-10-24T08:49:02.225" v="907" actId="20577"/>
        <pc:sldMkLst>
          <pc:docMk/>
          <pc:sldMk cId="1951549931" sldId="336"/>
        </pc:sldMkLst>
        <pc:spChg chg="add mod">
          <ac:chgData name="Ma Teresa Aliaga Peiro" userId="9f877b8d-96f8-4e14-9c57-c0e2c29e4855" providerId="ADAL" clId="{7E98F2AA-891B-4CBC-AC40-DAE3415A5929}" dt="2025-10-23T13:04:38.379" v="19"/>
          <ac:spMkLst>
            <pc:docMk/>
            <pc:sldMk cId="1951549931" sldId="336"/>
            <ac:spMk id="18" creationId="{609C9789-B690-47A9-947A-04B54C816A62}"/>
          </ac:spMkLst>
        </pc:spChg>
        <pc:spChg chg="del">
          <ac:chgData name="Ma Teresa Aliaga Peiro" userId="9f877b8d-96f8-4e14-9c57-c0e2c29e4855" providerId="ADAL" clId="{7E98F2AA-891B-4CBC-AC40-DAE3415A5929}" dt="2025-10-23T13:04:02.511" v="18" actId="478"/>
          <ac:spMkLst>
            <pc:docMk/>
            <pc:sldMk cId="1951549931" sldId="336"/>
            <ac:spMk id="20" creationId="{3B2D8E6E-C5BC-4AEB-9943-30EAFC6C4FC6}"/>
          </ac:spMkLst>
        </pc:spChg>
        <pc:spChg chg="add mod">
          <ac:chgData name="Ma Teresa Aliaga Peiro" userId="9f877b8d-96f8-4e14-9c57-c0e2c29e4855" providerId="ADAL" clId="{7E98F2AA-891B-4CBC-AC40-DAE3415A5929}" dt="2025-10-23T13:05:37.897" v="71" actId="20577"/>
          <ac:spMkLst>
            <pc:docMk/>
            <pc:sldMk cId="1951549931" sldId="336"/>
            <ac:spMk id="21" creationId="{6CC14BDC-5DA5-4B9D-89FD-3E728AB1F21A}"/>
          </ac:spMkLst>
        </pc:spChg>
        <pc:spChg chg="del">
          <ac:chgData name="Ma Teresa Aliaga Peiro" userId="9f877b8d-96f8-4e14-9c57-c0e2c29e4855" providerId="ADAL" clId="{7E98F2AA-891B-4CBC-AC40-DAE3415A5929}" dt="2025-10-23T13:04:02.511" v="18" actId="478"/>
          <ac:spMkLst>
            <pc:docMk/>
            <pc:sldMk cId="1951549931" sldId="336"/>
            <ac:spMk id="22" creationId="{7417BB20-8146-43A5-AFAB-6982427A800D}"/>
          </ac:spMkLst>
        </pc:spChg>
        <pc:spChg chg="mod">
          <ac:chgData name="Ma Teresa Aliaga Peiro" userId="9f877b8d-96f8-4e14-9c57-c0e2c29e4855" providerId="ADAL" clId="{7E98F2AA-891B-4CBC-AC40-DAE3415A5929}" dt="2025-10-24T08:49:02.225" v="907" actId="20577"/>
          <ac:spMkLst>
            <pc:docMk/>
            <pc:sldMk cId="1951549931" sldId="336"/>
            <ac:spMk id="24" creationId="{E7D64370-D614-46C9-BD77-677FB8226568}"/>
          </ac:spMkLst>
        </pc:spChg>
        <pc:spChg chg="add mod">
          <ac:chgData name="Ma Teresa Aliaga Peiro" userId="9f877b8d-96f8-4e14-9c57-c0e2c29e4855" providerId="ADAL" clId="{7E98F2AA-891B-4CBC-AC40-DAE3415A5929}" dt="2025-10-23T13:06:09.926" v="109" actId="20577"/>
          <ac:spMkLst>
            <pc:docMk/>
            <pc:sldMk cId="1951549931" sldId="336"/>
            <ac:spMk id="25" creationId="{77F47ABA-C957-4612-BA83-4C11027B3B75}"/>
          </ac:spMkLst>
        </pc:spChg>
        <pc:spChg chg="del">
          <ac:chgData name="Ma Teresa Aliaga Peiro" userId="9f877b8d-96f8-4e14-9c57-c0e2c29e4855" providerId="ADAL" clId="{7E98F2AA-891B-4CBC-AC40-DAE3415A5929}" dt="2025-10-23T13:04:02.511" v="18" actId="478"/>
          <ac:spMkLst>
            <pc:docMk/>
            <pc:sldMk cId="1951549931" sldId="336"/>
            <ac:spMk id="30" creationId="{D70B2AA7-4FF5-40CB-B8F6-47F7D958EB32}"/>
          </ac:spMkLst>
        </pc:spChg>
        <pc:picChg chg="del">
          <ac:chgData name="Ma Teresa Aliaga Peiro" userId="9f877b8d-96f8-4e14-9c57-c0e2c29e4855" providerId="ADAL" clId="{7E98F2AA-891B-4CBC-AC40-DAE3415A5929}" dt="2025-10-23T13:04:02.511" v="18" actId="478"/>
          <ac:picMkLst>
            <pc:docMk/>
            <pc:sldMk cId="1951549931" sldId="336"/>
            <ac:picMk id="3" creationId="{26887B5D-C34D-3464-9B0A-DB6F6BD1C707}"/>
          </ac:picMkLst>
        </pc:picChg>
        <pc:picChg chg="add mod">
          <ac:chgData name="Ma Teresa Aliaga Peiro" userId="9f877b8d-96f8-4e14-9c57-c0e2c29e4855" providerId="ADAL" clId="{7E98F2AA-891B-4CBC-AC40-DAE3415A5929}" dt="2025-10-23T13:04:38.379" v="19"/>
          <ac:picMkLst>
            <pc:docMk/>
            <pc:sldMk cId="1951549931" sldId="336"/>
            <ac:picMk id="26" creationId="{A143190E-44E5-4F3D-A265-68214BBB7418}"/>
          </ac:picMkLst>
        </pc:picChg>
        <pc:picChg chg="add mod">
          <ac:chgData name="Ma Teresa Aliaga Peiro" userId="9f877b8d-96f8-4e14-9c57-c0e2c29e4855" providerId="ADAL" clId="{7E98F2AA-891B-4CBC-AC40-DAE3415A5929}" dt="2025-10-23T13:04:38.379" v="19"/>
          <ac:picMkLst>
            <pc:docMk/>
            <pc:sldMk cId="1951549931" sldId="336"/>
            <ac:picMk id="27" creationId="{1DDD9637-E85A-4AEB-AE3C-A871145A93F9}"/>
          </ac:picMkLst>
        </pc:picChg>
      </pc:sldChg>
      <pc:sldChg chg="addSp delSp modSp mod">
        <pc:chgData name="Ma Teresa Aliaga Peiro" userId="9f877b8d-96f8-4e14-9c57-c0e2c29e4855" providerId="ADAL" clId="{7E98F2AA-891B-4CBC-AC40-DAE3415A5929}" dt="2025-10-24T08:36:04.523" v="631" actId="20577"/>
        <pc:sldMkLst>
          <pc:docMk/>
          <pc:sldMk cId="4121575152" sldId="337"/>
        </pc:sldMkLst>
        <pc:spChg chg="add mod">
          <ac:chgData name="Ma Teresa Aliaga Peiro" userId="9f877b8d-96f8-4e14-9c57-c0e2c29e4855" providerId="ADAL" clId="{7E98F2AA-891B-4CBC-AC40-DAE3415A5929}" dt="2025-10-24T08:25:52.970" v="342"/>
          <ac:spMkLst>
            <pc:docMk/>
            <pc:sldMk cId="4121575152" sldId="337"/>
            <ac:spMk id="14" creationId="{B0D522D6-6FF2-4E81-A51D-5BDF99881D82}"/>
          </ac:spMkLst>
        </pc:spChg>
        <pc:spChg chg="add mod">
          <ac:chgData name="Ma Teresa Aliaga Peiro" userId="9f877b8d-96f8-4e14-9c57-c0e2c29e4855" providerId="ADAL" clId="{7E98F2AA-891B-4CBC-AC40-DAE3415A5929}" dt="2025-10-24T08:35:35.578" v="615" actId="20577"/>
          <ac:spMkLst>
            <pc:docMk/>
            <pc:sldMk cId="4121575152" sldId="337"/>
            <ac:spMk id="15" creationId="{B7A42A33-B05A-4EC1-AF4F-9C6312A13945}"/>
          </ac:spMkLst>
        </pc:spChg>
        <pc:spChg chg="add mod">
          <ac:chgData name="Ma Teresa Aliaga Peiro" userId="9f877b8d-96f8-4e14-9c57-c0e2c29e4855" providerId="ADAL" clId="{7E98F2AA-891B-4CBC-AC40-DAE3415A5929}" dt="2025-10-24T08:36:04.523" v="631" actId="20577"/>
          <ac:spMkLst>
            <pc:docMk/>
            <pc:sldMk cId="4121575152" sldId="337"/>
            <ac:spMk id="16" creationId="{B74724C7-F77A-4E83-9A5B-AE6E8801229E}"/>
          </ac:spMkLst>
        </pc:spChg>
        <pc:spChg chg="del">
          <ac:chgData name="Ma Teresa Aliaga Peiro" userId="9f877b8d-96f8-4e14-9c57-c0e2c29e4855" providerId="ADAL" clId="{7E98F2AA-891B-4CBC-AC40-DAE3415A5929}" dt="2025-10-24T08:23:43.447" v="330" actId="478"/>
          <ac:spMkLst>
            <pc:docMk/>
            <pc:sldMk cId="4121575152" sldId="337"/>
            <ac:spMk id="20" creationId="{3B2D8E6E-C5BC-4AEB-9943-30EAFC6C4FC6}"/>
          </ac:spMkLst>
        </pc:spChg>
        <pc:spChg chg="del">
          <ac:chgData name="Ma Teresa Aliaga Peiro" userId="9f877b8d-96f8-4e14-9c57-c0e2c29e4855" providerId="ADAL" clId="{7E98F2AA-891B-4CBC-AC40-DAE3415A5929}" dt="2025-10-24T08:23:43.447" v="330" actId="478"/>
          <ac:spMkLst>
            <pc:docMk/>
            <pc:sldMk cId="4121575152" sldId="337"/>
            <ac:spMk id="22" creationId="{7417BB20-8146-43A5-AFAB-6982427A800D}"/>
          </ac:spMkLst>
        </pc:spChg>
        <pc:spChg chg="del">
          <ac:chgData name="Ma Teresa Aliaga Peiro" userId="9f877b8d-96f8-4e14-9c57-c0e2c29e4855" providerId="ADAL" clId="{7E98F2AA-891B-4CBC-AC40-DAE3415A5929}" dt="2025-10-24T08:23:43.447" v="330" actId="478"/>
          <ac:spMkLst>
            <pc:docMk/>
            <pc:sldMk cId="4121575152" sldId="337"/>
            <ac:spMk id="30" creationId="{D70B2AA7-4FF5-40CB-B8F6-47F7D958EB32}"/>
          </ac:spMkLst>
        </pc:spChg>
        <pc:picChg chg="del">
          <ac:chgData name="Ma Teresa Aliaga Peiro" userId="9f877b8d-96f8-4e14-9c57-c0e2c29e4855" providerId="ADAL" clId="{7E98F2AA-891B-4CBC-AC40-DAE3415A5929}" dt="2025-10-24T08:23:43.447" v="330" actId="478"/>
          <ac:picMkLst>
            <pc:docMk/>
            <pc:sldMk cId="4121575152" sldId="337"/>
            <ac:picMk id="3" creationId="{26887B5D-C34D-3464-9B0A-DB6F6BD1C707}"/>
          </ac:picMkLst>
        </pc:picChg>
        <pc:picChg chg="add mod">
          <ac:chgData name="Ma Teresa Aliaga Peiro" userId="9f877b8d-96f8-4e14-9c57-c0e2c29e4855" providerId="ADAL" clId="{7E98F2AA-891B-4CBC-AC40-DAE3415A5929}" dt="2025-10-24T08:25:52.970" v="342"/>
          <ac:picMkLst>
            <pc:docMk/>
            <pc:sldMk cId="4121575152" sldId="337"/>
            <ac:picMk id="17" creationId="{DA20A69B-A815-4C16-A87E-37252991DB67}"/>
          </ac:picMkLst>
        </pc:picChg>
        <pc:picChg chg="add mod">
          <ac:chgData name="Ma Teresa Aliaga Peiro" userId="9f877b8d-96f8-4e14-9c57-c0e2c29e4855" providerId="ADAL" clId="{7E98F2AA-891B-4CBC-AC40-DAE3415A5929}" dt="2025-10-24T08:25:52.970" v="342"/>
          <ac:picMkLst>
            <pc:docMk/>
            <pc:sldMk cId="4121575152" sldId="337"/>
            <ac:picMk id="18" creationId="{4028410E-7007-4EBF-9C7B-D7D9820692A1}"/>
          </ac:picMkLst>
        </pc:picChg>
      </pc:sldChg>
      <pc:sldChg chg="addSp delSp modSp mod">
        <pc:chgData name="Ma Teresa Aliaga Peiro" userId="9f877b8d-96f8-4e14-9c57-c0e2c29e4855" providerId="ADAL" clId="{7E98F2AA-891B-4CBC-AC40-DAE3415A5929}" dt="2025-10-24T08:40:48.481" v="754" actId="20577"/>
        <pc:sldMkLst>
          <pc:docMk/>
          <pc:sldMk cId="1265918489" sldId="338"/>
        </pc:sldMkLst>
        <pc:spChg chg="add mod">
          <ac:chgData name="Ma Teresa Aliaga Peiro" userId="9f877b8d-96f8-4e14-9c57-c0e2c29e4855" providerId="ADAL" clId="{7E98F2AA-891B-4CBC-AC40-DAE3415A5929}" dt="2025-10-24T08:26:07.180" v="346"/>
          <ac:spMkLst>
            <pc:docMk/>
            <pc:sldMk cId="1265918489" sldId="338"/>
            <ac:spMk id="13" creationId="{09FAD894-2A63-4F1C-AF58-92566F2DA23C}"/>
          </ac:spMkLst>
        </pc:spChg>
        <pc:spChg chg="add mod">
          <ac:chgData name="Ma Teresa Aliaga Peiro" userId="9f877b8d-96f8-4e14-9c57-c0e2c29e4855" providerId="ADAL" clId="{7E98F2AA-891B-4CBC-AC40-DAE3415A5929}" dt="2025-10-24T08:40:22.708" v="718" actId="255"/>
          <ac:spMkLst>
            <pc:docMk/>
            <pc:sldMk cId="1265918489" sldId="338"/>
            <ac:spMk id="14" creationId="{CF4E1417-F00D-42D7-B3CE-001185C4162B}"/>
          </ac:spMkLst>
        </pc:spChg>
        <pc:spChg chg="add mod">
          <ac:chgData name="Ma Teresa Aliaga Peiro" userId="9f877b8d-96f8-4e14-9c57-c0e2c29e4855" providerId="ADAL" clId="{7E98F2AA-891B-4CBC-AC40-DAE3415A5929}" dt="2025-10-24T08:40:48.481" v="754" actId="20577"/>
          <ac:spMkLst>
            <pc:docMk/>
            <pc:sldMk cId="1265918489" sldId="338"/>
            <ac:spMk id="15" creationId="{8E58FB17-D8F6-435C-BF7A-AA02442148AF}"/>
          </ac:spMkLst>
        </pc:spChg>
        <pc:spChg chg="del">
          <ac:chgData name="Ma Teresa Aliaga Peiro" userId="9f877b8d-96f8-4e14-9c57-c0e2c29e4855" providerId="ADAL" clId="{7E98F2AA-891B-4CBC-AC40-DAE3415A5929}" dt="2025-10-24T08:24:20.630" v="334" actId="478"/>
          <ac:spMkLst>
            <pc:docMk/>
            <pc:sldMk cId="1265918489" sldId="338"/>
            <ac:spMk id="20" creationId="{3B2D8E6E-C5BC-4AEB-9943-30EAFC6C4FC6}"/>
          </ac:spMkLst>
        </pc:spChg>
        <pc:spChg chg="del">
          <ac:chgData name="Ma Teresa Aliaga Peiro" userId="9f877b8d-96f8-4e14-9c57-c0e2c29e4855" providerId="ADAL" clId="{7E98F2AA-891B-4CBC-AC40-DAE3415A5929}" dt="2025-10-24T08:24:20.630" v="334" actId="478"/>
          <ac:spMkLst>
            <pc:docMk/>
            <pc:sldMk cId="1265918489" sldId="338"/>
            <ac:spMk id="22" creationId="{7417BB20-8146-43A5-AFAB-6982427A800D}"/>
          </ac:spMkLst>
        </pc:spChg>
        <pc:spChg chg="del">
          <ac:chgData name="Ma Teresa Aliaga Peiro" userId="9f877b8d-96f8-4e14-9c57-c0e2c29e4855" providerId="ADAL" clId="{7E98F2AA-891B-4CBC-AC40-DAE3415A5929}" dt="2025-10-24T08:24:20.630" v="334" actId="478"/>
          <ac:spMkLst>
            <pc:docMk/>
            <pc:sldMk cId="1265918489" sldId="338"/>
            <ac:spMk id="30" creationId="{D70B2AA7-4FF5-40CB-B8F6-47F7D958EB32}"/>
          </ac:spMkLst>
        </pc:spChg>
        <pc:picChg chg="del">
          <ac:chgData name="Ma Teresa Aliaga Peiro" userId="9f877b8d-96f8-4e14-9c57-c0e2c29e4855" providerId="ADAL" clId="{7E98F2AA-891B-4CBC-AC40-DAE3415A5929}" dt="2025-10-24T08:24:20.630" v="334" actId="478"/>
          <ac:picMkLst>
            <pc:docMk/>
            <pc:sldMk cId="1265918489" sldId="338"/>
            <ac:picMk id="3" creationId="{26887B5D-C34D-3464-9B0A-DB6F6BD1C707}"/>
          </ac:picMkLst>
        </pc:picChg>
        <pc:picChg chg="add mod">
          <ac:chgData name="Ma Teresa Aliaga Peiro" userId="9f877b8d-96f8-4e14-9c57-c0e2c29e4855" providerId="ADAL" clId="{7E98F2AA-891B-4CBC-AC40-DAE3415A5929}" dt="2025-10-24T08:26:07.180" v="346"/>
          <ac:picMkLst>
            <pc:docMk/>
            <pc:sldMk cId="1265918489" sldId="338"/>
            <ac:picMk id="16" creationId="{4A1F9183-F74D-410F-B52B-2D0B669F40AF}"/>
          </ac:picMkLst>
        </pc:picChg>
        <pc:picChg chg="add mod">
          <ac:chgData name="Ma Teresa Aliaga Peiro" userId="9f877b8d-96f8-4e14-9c57-c0e2c29e4855" providerId="ADAL" clId="{7E98F2AA-891B-4CBC-AC40-DAE3415A5929}" dt="2025-10-24T08:26:07.180" v="346"/>
          <ac:picMkLst>
            <pc:docMk/>
            <pc:sldMk cId="1265918489" sldId="338"/>
            <ac:picMk id="17" creationId="{80341C0D-6F91-4281-9099-E23118137B96}"/>
          </ac:picMkLst>
        </pc:picChg>
      </pc:sldChg>
      <pc:sldChg chg="addSp delSp modSp mod">
        <pc:chgData name="Ma Teresa Aliaga Peiro" userId="9f877b8d-96f8-4e14-9c57-c0e2c29e4855" providerId="ADAL" clId="{7E98F2AA-891B-4CBC-AC40-DAE3415A5929}" dt="2025-10-24T08:34:16.011" v="574" actId="20577"/>
        <pc:sldMkLst>
          <pc:docMk/>
          <pc:sldMk cId="442930529" sldId="339"/>
        </pc:sldMkLst>
        <pc:spChg chg="del">
          <ac:chgData name="Ma Teresa Aliaga Peiro" userId="9f877b8d-96f8-4e14-9c57-c0e2c29e4855" providerId="ADAL" clId="{7E98F2AA-891B-4CBC-AC40-DAE3415A5929}" dt="2025-10-24T08:23:34.513" v="329" actId="478"/>
          <ac:spMkLst>
            <pc:docMk/>
            <pc:sldMk cId="442930529" sldId="339"/>
            <ac:spMk id="20" creationId="{3B2D8E6E-C5BC-4AEB-9943-30EAFC6C4FC6}"/>
          </ac:spMkLst>
        </pc:spChg>
        <pc:spChg chg="del">
          <ac:chgData name="Ma Teresa Aliaga Peiro" userId="9f877b8d-96f8-4e14-9c57-c0e2c29e4855" providerId="ADAL" clId="{7E98F2AA-891B-4CBC-AC40-DAE3415A5929}" dt="2025-10-24T08:23:34.513" v="329" actId="478"/>
          <ac:spMkLst>
            <pc:docMk/>
            <pc:sldMk cId="442930529" sldId="339"/>
            <ac:spMk id="22" creationId="{7417BB20-8146-43A5-AFAB-6982427A800D}"/>
          </ac:spMkLst>
        </pc:spChg>
        <pc:spChg chg="add mod">
          <ac:chgData name="Ma Teresa Aliaga Peiro" userId="9f877b8d-96f8-4e14-9c57-c0e2c29e4855" providerId="ADAL" clId="{7E98F2AA-891B-4CBC-AC40-DAE3415A5929}" dt="2025-10-24T08:25:48.892" v="341"/>
          <ac:spMkLst>
            <pc:docMk/>
            <pc:sldMk cId="442930529" sldId="339"/>
            <ac:spMk id="23" creationId="{2167FB36-AF24-4DB8-AC5D-FE3711D23295}"/>
          </ac:spMkLst>
        </pc:spChg>
        <pc:spChg chg="add mod">
          <ac:chgData name="Ma Teresa Aliaga Peiro" userId="9f877b8d-96f8-4e14-9c57-c0e2c29e4855" providerId="ADAL" clId="{7E98F2AA-891B-4CBC-AC40-DAE3415A5929}" dt="2025-10-24T08:33:32.534" v="534" actId="255"/>
          <ac:spMkLst>
            <pc:docMk/>
            <pc:sldMk cId="442930529" sldId="339"/>
            <ac:spMk id="25" creationId="{94BF8F0F-B066-4E40-BB97-BBC2F9157654}"/>
          </ac:spMkLst>
        </pc:spChg>
        <pc:spChg chg="add mod">
          <ac:chgData name="Ma Teresa Aliaga Peiro" userId="9f877b8d-96f8-4e14-9c57-c0e2c29e4855" providerId="ADAL" clId="{7E98F2AA-891B-4CBC-AC40-DAE3415A5929}" dt="2025-10-24T08:34:16.011" v="574" actId="20577"/>
          <ac:spMkLst>
            <pc:docMk/>
            <pc:sldMk cId="442930529" sldId="339"/>
            <ac:spMk id="26" creationId="{17B64FDE-B06B-457E-9DF6-752DA5CEDF14}"/>
          </ac:spMkLst>
        </pc:spChg>
        <pc:spChg chg="del">
          <ac:chgData name="Ma Teresa Aliaga Peiro" userId="9f877b8d-96f8-4e14-9c57-c0e2c29e4855" providerId="ADAL" clId="{7E98F2AA-891B-4CBC-AC40-DAE3415A5929}" dt="2025-10-24T08:23:34.513" v="329" actId="478"/>
          <ac:spMkLst>
            <pc:docMk/>
            <pc:sldMk cId="442930529" sldId="339"/>
            <ac:spMk id="30" creationId="{D70B2AA7-4FF5-40CB-B8F6-47F7D958EB32}"/>
          </ac:spMkLst>
        </pc:spChg>
        <pc:picChg chg="del">
          <ac:chgData name="Ma Teresa Aliaga Peiro" userId="9f877b8d-96f8-4e14-9c57-c0e2c29e4855" providerId="ADAL" clId="{7E98F2AA-891B-4CBC-AC40-DAE3415A5929}" dt="2025-10-24T08:23:34.513" v="329" actId="478"/>
          <ac:picMkLst>
            <pc:docMk/>
            <pc:sldMk cId="442930529" sldId="339"/>
            <ac:picMk id="3" creationId="{26887B5D-C34D-3464-9B0A-DB6F6BD1C707}"/>
          </ac:picMkLst>
        </pc:picChg>
        <pc:picChg chg="add mod">
          <ac:chgData name="Ma Teresa Aliaga Peiro" userId="9f877b8d-96f8-4e14-9c57-c0e2c29e4855" providerId="ADAL" clId="{7E98F2AA-891B-4CBC-AC40-DAE3415A5929}" dt="2025-10-24T08:25:48.892" v="341"/>
          <ac:picMkLst>
            <pc:docMk/>
            <pc:sldMk cId="442930529" sldId="339"/>
            <ac:picMk id="27" creationId="{EB9DC8AB-B1B3-4C55-8687-7E926303E648}"/>
          </ac:picMkLst>
        </pc:picChg>
        <pc:picChg chg="add mod">
          <ac:chgData name="Ma Teresa Aliaga Peiro" userId="9f877b8d-96f8-4e14-9c57-c0e2c29e4855" providerId="ADAL" clId="{7E98F2AA-891B-4CBC-AC40-DAE3415A5929}" dt="2025-10-24T08:25:48.892" v="341"/>
          <ac:picMkLst>
            <pc:docMk/>
            <pc:sldMk cId="442930529" sldId="339"/>
            <ac:picMk id="28" creationId="{370D74BD-B9E7-46B6-BDA8-762293174339}"/>
          </ac:picMkLst>
        </pc:picChg>
      </pc:sldChg>
      <pc:sldChg chg="addSp delSp modSp mod">
        <pc:chgData name="Ma Teresa Aliaga Peiro" userId="9f877b8d-96f8-4e14-9c57-c0e2c29e4855" providerId="ADAL" clId="{7E98F2AA-891B-4CBC-AC40-DAE3415A5929}" dt="2025-10-24T08:16:25.723" v="316" actId="20577"/>
        <pc:sldMkLst>
          <pc:docMk/>
          <pc:sldMk cId="189922673" sldId="340"/>
        </pc:sldMkLst>
        <pc:spChg chg="add mod">
          <ac:chgData name="Ma Teresa Aliaga Peiro" userId="9f877b8d-96f8-4e14-9c57-c0e2c29e4855" providerId="ADAL" clId="{7E98F2AA-891B-4CBC-AC40-DAE3415A5929}" dt="2025-10-24T08:15:00.071" v="237"/>
          <ac:spMkLst>
            <pc:docMk/>
            <pc:sldMk cId="189922673" sldId="340"/>
            <ac:spMk id="16" creationId="{E5C0B8B7-8F7A-451C-81AB-153BCF4D658D}"/>
          </ac:spMkLst>
        </pc:spChg>
        <pc:spChg chg="add mod">
          <ac:chgData name="Ma Teresa Aliaga Peiro" userId="9f877b8d-96f8-4e14-9c57-c0e2c29e4855" providerId="ADAL" clId="{7E98F2AA-891B-4CBC-AC40-DAE3415A5929}" dt="2025-10-24T08:15:14.476" v="238"/>
          <ac:spMkLst>
            <pc:docMk/>
            <pc:sldMk cId="189922673" sldId="340"/>
            <ac:spMk id="17" creationId="{882C2013-BC8E-4986-B9E3-40524D6C93BC}"/>
          </ac:spMkLst>
        </pc:spChg>
        <pc:spChg chg="add mod">
          <ac:chgData name="Ma Teresa Aliaga Peiro" userId="9f877b8d-96f8-4e14-9c57-c0e2c29e4855" providerId="ADAL" clId="{7E98F2AA-891B-4CBC-AC40-DAE3415A5929}" dt="2025-10-24T08:16:25.723" v="316" actId="20577"/>
          <ac:spMkLst>
            <pc:docMk/>
            <pc:sldMk cId="189922673" sldId="340"/>
            <ac:spMk id="18" creationId="{E3403494-564C-4F1D-8D36-870E32441E96}"/>
          </ac:spMkLst>
        </pc:spChg>
        <pc:spChg chg="del">
          <ac:chgData name="Ma Teresa Aliaga Peiro" userId="9f877b8d-96f8-4e14-9c57-c0e2c29e4855" providerId="ADAL" clId="{7E98F2AA-891B-4CBC-AC40-DAE3415A5929}" dt="2025-10-24T08:14:41.856" v="236" actId="478"/>
          <ac:spMkLst>
            <pc:docMk/>
            <pc:sldMk cId="189922673" sldId="340"/>
            <ac:spMk id="20" creationId="{3B2D8E6E-C5BC-4AEB-9943-30EAFC6C4FC6}"/>
          </ac:spMkLst>
        </pc:spChg>
        <pc:spChg chg="del">
          <ac:chgData name="Ma Teresa Aliaga Peiro" userId="9f877b8d-96f8-4e14-9c57-c0e2c29e4855" providerId="ADAL" clId="{7E98F2AA-891B-4CBC-AC40-DAE3415A5929}" dt="2025-10-24T08:14:41.856" v="236" actId="478"/>
          <ac:spMkLst>
            <pc:docMk/>
            <pc:sldMk cId="189922673" sldId="340"/>
            <ac:spMk id="22" creationId="{7417BB20-8146-43A5-AFAB-6982427A800D}"/>
          </ac:spMkLst>
        </pc:spChg>
        <pc:spChg chg="del">
          <ac:chgData name="Ma Teresa Aliaga Peiro" userId="9f877b8d-96f8-4e14-9c57-c0e2c29e4855" providerId="ADAL" clId="{7E98F2AA-891B-4CBC-AC40-DAE3415A5929}" dt="2025-10-24T08:14:41.856" v="236" actId="478"/>
          <ac:spMkLst>
            <pc:docMk/>
            <pc:sldMk cId="189922673" sldId="340"/>
            <ac:spMk id="30" creationId="{D70B2AA7-4FF5-40CB-B8F6-47F7D958EB32}"/>
          </ac:spMkLst>
        </pc:spChg>
        <pc:picChg chg="del">
          <ac:chgData name="Ma Teresa Aliaga Peiro" userId="9f877b8d-96f8-4e14-9c57-c0e2c29e4855" providerId="ADAL" clId="{7E98F2AA-891B-4CBC-AC40-DAE3415A5929}" dt="2025-10-24T08:14:41.856" v="236" actId="478"/>
          <ac:picMkLst>
            <pc:docMk/>
            <pc:sldMk cId="189922673" sldId="340"/>
            <ac:picMk id="3" creationId="{26887B5D-C34D-3464-9B0A-DB6F6BD1C707}"/>
          </ac:picMkLst>
        </pc:picChg>
        <pc:picChg chg="add mod">
          <ac:chgData name="Ma Teresa Aliaga Peiro" userId="9f877b8d-96f8-4e14-9c57-c0e2c29e4855" providerId="ADAL" clId="{7E98F2AA-891B-4CBC-AC40-DAE3415A5929}" dt="2025-10-24T08:15:00.071" v="237"/>
          <ac:picMkLst>
            <pc:docMk/>
            <pc:sldMk cId="189922673" sldId="340"/>
            <ac:picMk id="19" creationId="{4B1E0C99-2186-4CFB-B86E-96B556EA13DE}"/>
          </ac:picMkLst>
        </pc:picChg>
        <pc:picChg chg="add mod">
          <ac:chgData name="Ma Teresa Aliaga Peiro" userId="9f877b8d-96f8-4e14-9c57-c0e2c29e4855" providerId="ADAL" clId="{7E98F2AA-891B-4CBC-AC40-DAE3415A5929}" dt="2025-10-24T08:15:00.071" v="237"/>
          <ac:picMkLst>
            <pc:docMk/>
            <pc:sldMk cId="189922673" sldId="340"/>
            <ac:picMk id="21" creationId="{18DE6F89-8168-4787-A0D2-27B06F6624AC}"/>
          </ac:picMkLst>
        </pc:picChg>
      </pc:sldChg>
      <pc:sldChg chg="addSp delSp modSp mod">
        <pc:chgData name="Ma Teresa Aliaga Peiro" userId="9f877b8d-96f8-4e14-9c57-c0e2c29e4855" providerId="ADAL" clId="{7E98F2AA-891B-4CBC-AC40-DAE3415A5929}" dt="2025-10-24T08:39:26.839" v="714"/>
        <pc:sldMkLst>
          <pc:docMk/>
          <pc:sldMk cId="3797529429" sldId="341"/>
        </pc:sldMkLst>
        <pc:spChg chg="add mod">
          <ac:chgData name="Ma Teresa Aliaga Peiro" userId="9f877b8d-96f8-4e14-9c57-c0e2c29e4855" providerId="ADAL" clId="{7E98F2AA-891B-4CBC-AC40-DAE3415A5929}" dt="2025-10-24T08:26:04.332" v="345"/>
          <ac:spMkLst>
            <pc:docMk/>
            <pc:sldMk cId="3797529429" sldId="341"/>
            <ac:spMk id="14" creationId="{0F827441-FBED-4506-91ED-BFC7BADE390B}"/>
          </ac:spMkLst>
        </pc:spChg>
        <pc:spChg chg="add mod">
          <ac:chgData name="Ma Teresa Aliaga Peiro" userId="9f877b8d-96f8-4e14-9c57-c0e2c29e4855" providerId="ADAL" clId="{7E98F2AA-891B-4CBC-AC40-DAE3415A5929}" dt="2025-10-24T08:39:03.164" v="713" actId="255"/>
          <ac:spMkLst>
            <pc:docMk/>
            <pc:sldMk cId="3797529429" sldId="341"/>
            <ac:spMk id="15" creationId="{EF58525F-41B7-4DAD-B576-A0F2B048F678}"/>
          </ac:spMkLst>
        </pc:spChg>
        <pc:spChg chg="add mod">
          <ac:chgData name="Ma Teresa Aliaga Peiro" userId="9f877b8d-96f8-4e14-9c57-c0e2c29e4855" providerId="ADAL" clId="{7E98F2AA-891B-4CBC-AC40-DAE3415A5929}" dt="2025-10-24T08:39:26.839" v="714"/>
          <ac:spMkLst>
            <pc:docMk/>
            <pc:sldMk cId="3797529429" sldId="341"/>
            <ac:spMk id="16" creationId="{8632495D-B676-4813-A50A-8981B2C812C3}"/>
          </ac:spMkLst>
        </pc:spChg>
        <pc:spChg chg="del">
          <ac:chgData name="Ma Teresa Aliaga Peiro" userId="9f877b8d-96f8-4e14-9c57-c0e2c29e4855" providerId="ADAL" clId="{7E98F2AA-891B-4CBC-AC40-DAE3415A5929}" dt="2025-10-24T08:24:12.755" v="333" actId="478"/>
          <ac:spMkLst>
            <pc:docMk/>
            <pc:sldMk cId="3797529429" sldId="341"/>
            <ac:spMk id="20" creationId="{3B2D8E6E-C5BC-4AEB-9943-30EAFC6C4FC6}"/>
          </ac:spMkLst>
        </pc:spChg>
        <pc:spChg chg="del">
          <ac:chgData name="Ma Teresa Aliaga Peiro" userId="9f877b8d-96f8-4e14-9c57-c0e2c29e4855" providerId="ADAL" clId="{7E98F2AA-891B-4CBC-AC40-DAE3415A5929}" dt="2025-10-24T08:24:12.755" v="333" actId="478"/>
          <ac:spMkLst>
            <pc:docMk/>
            <pc:sldMk cId="3797529429" sldId="341"/>
            <ac:spMk id="22" creationId="{7417BB20-8146-43A5-AFAB-6982427A800D}"/>
          </ac:spMkLst>
        </pc:spChg>
        <pc:spChg chg="del">
          <ac:chgData name="Ma Teresa Aliaga Peiro" userId="9f877b8d-96f8-4e14-9c57-c0e2c29e4855" providerId="ADAL" clId="{7E98F2AA-891B-4CBC-AC40-DAE3415A5929}" dt="2025-10-24T08:24:12.755" v="333" actId="478"/>
          <ac:spMkLst>
            <pc:docMk/>
            <pc:sldMk cId="3797529429" sldId="341"/>
            <ac:spMk id="30" creationId="{D70B2AA7-4FF5-40CB-B8F6-47F7D958EB32}"/>
          </ac:spMkLst>
        </pc:spChg>
        <pc:picChg chg="del">
          <ac:chgData name="Ma Teresa Aliaga Peiro" userId="9f877b8d-96f8-4e14-9c57-c0e2c29e4855" providerId="ADAL" clId="{7E98F2AA-891B-4CBC-AC40-DAE3415A5929}" dt="2025-10-24T08:24:12.755" v="333" actId="478"/>
          <ac:picMkLst>
            <pc:docMk/>
            <pc:sldMk cId="3797529429" sldId="341"/>
            <ac:picMk id="3" creationId="{26887B5D-C34D-3464-9B0A-DB6F6BD1C707}"/>
          </ac:picMkLst>
        </pc:picChg>
        <pc:picChg chg="add mod">
          <ac:chgData name="Ma Teresa Aliaga Peiro" userId="9f877b8d-96f8-4e14-9c57-c0e2c29e4855" providerId="ADAL" clId="{7E98F2AA-891B-4CBC-AC40-DAE3415A5929}" dt="2025-10-24T08:26:04.332" v="345"/>
          <ac:picMkLst>
            <pc:docMk/>
            <pc:sldMk cId="3797529429" sldId="341"/>
            <ac:picMk id="17" creationId="{112355A5-B122-4233-8157-1A8131FD12ED}"/>
          </ac:picMkLst>
        </pc:picChg>
        <pc:picChg chg="add mod">
          <ac:chgData name="Ma Teresa Aliaga Peiro" userId="9f877b8d-96f8-4e14-9c57-c0e2c29e4855" providerId="ADAL" clId="{7E98F2AA-891B-4CBC-AC40-DAE3415A5929}" dt="2025-10-24T08:26:04.332" v="345"/>
          <ac:picMkLst>
            <pc:docMk/>
            <pc:sldMk cId="3797529429" sldId="341"/>
            <ac:picMk id="18" creationId="{BAA3100E-CF9E-4F26-A5A3-E827C243CED6}"/>
          </ac:picMkLst>
        </pc:picChg>
      </pc:sldChg>
      <pc:sldChg chg="addSp delSp modSp mod">
        <pc:chgData name="Ma Teresa Aliaga Peiro" userId="9f877b8d-96f8-4e14-9c57-c0e2c29e4855" providerId="ADAL" clId="{7E98F2AA-891B-4CBC-AC40-DAE3415A5929}" dt="2025-10-24T08:38:29.936" v="710" actId="20577"/>
        <pc:sldMkLst>
          <pc:docMk/>
          <pc:sldMk cId="3823268020" sldId="342"/>
        </pc:sldMkLst>
        <pc:spChg chg="add mod">
          <ac:chgData name="Ma Teresa Aliaga Peiro" userId="9f877b8d-96f8-4e14-9c57-c0e2c29e4855" providerId="ADAL" clId="{7E98F2AA-891B-4CBC-AC40-DAE3415A5929}" dt="2025-10-24T08:26:00.582" v="344"/>
          <ac:spMkLst>
            <pc:docMk/>
            <pc:sldMk cId="3823268020" sldId="342"/>
            <ac:spMk id="18" creationId="{A9033DAC-383E-4DD0-8B0A-59523DA4C17C}"/>
          </ac:spMkLst>
        </pc:spChg>
        <pc:spChg chg="add mod">
          <ac:chgData name="Ma Teresa Aliaga Peiro" userId="9f877b8d-96f8-4e14-9c57-c0e2c29e4855" providerId="ADAL" clId="{7E98F2AA-891B-4CBC-AC40-DAE3415A5929}" dt="2025-10-24T08:38:00.349" v="673" actId="255"/>
          <ac:spMkLst>
            <pc:docMk/>
            <pc:sldMk cId="3823268020" sldId="342"/>
            <ac:spMk id="19" creationId="{8041204D-2178-4AF5-9509-245AB963E1DC}"/>
          </ac:spMkLst>
        </pc:spChg>
        <pc:spChg chg="del">
          <ac:chgData name="Ma Teresa Aliaga Peiro" userId="9f877b8d-96f8-4e14-9c57-c0e2c29e4855" providerId="ADAL" clId="{7E98F2AA-891B-4CBC-AC40-DAE3415A5929}" dt="2025-10-24T08:24:00.647" v="332" actId="478"/>
          <ac:spMkLst>
            <pc:docMk/>
            <pc:sldMk cId="3823268020" sldId="342"/>
            <ac:spMk id="20" creationId="{3B2D8E6E-C5BC-4AEB-9943-30EAFC6C4FC6}"/>
          </ac:spMkLst>
        </pc:spChg>
        <pc:spChg chg="add mod">
          <ac:chgData name="Ma Teresa Aliaga Peiro" userId="9f877b8d-96f8-4e14-9c57-c0e2c29e4855" providerId="ADAL" clId="{7E98F2AA-891B-4CBC-AC40-DAE3415A5929}" dt="2025-10-24T08:38:29.936" v="710" actId="20577"/>
          <ac:spMkLst>
            <pc:docMk/>
            <pc:sldMk cId="3823268020" sldId="342"/>
            <ac:spMk id="21" creationId="{EFDE4A44-4916-4378-AB62-694536815029}"/>
          </ac:spMkLst>
        </pc:spChg>
        <pc:spChg chg="del">
          <ac:chgData name="Ma Teresa Aliaga Peiro" userId="9f877b8d-96f8-4e14-9c57-c0e2c29e4855" providerId="ADAL" clId="{7E98F2AA-891B-4CBC-AC40-DAE3415A5929}" dt="2025-10-24T08:24:00.647" v="332" actId="478"/>
          <ac:spMkLst>
            <pc:docMk/>
            <pc:sldMk cId="3823268020" sldId="342"/>
            <ac:spMk id="22" creationId="{7417BB20-8146-43A5-AFAB-6982427A800D}"/>
          </ac:spMkLst>
        </pc:spChg>
        <pc:spChg chg="del">
          <ac:chgData name="Ma Teresa Aliaga Peiro" userId="9f877b8d-96f8-4e14-9c57-c0e2c29e4855" providerId="ADAL" clId="{7E98F2AA-891B-4CBC-AC40-DAE3415A5929}" dt="2025-10-24T08:24:00.647" v="332" actId="478"/>
          <ac:spMkLst>
            <pc:docMk/>
            <pc:sldMk cId="3823268020" sldId="342"/>
            <ac:spMk id="30" creationId="{D70B2AA7-4FF5-40CB-B8F6-47F7D958EB32}"/>
          </ac:spMkLst>
        </pc:spChg>
        <pc:picChg chg="del">
          <ac:chgData name="Ma Teresa Aliaga Peiro" userId="9f877b8d-96f8-4e14-9c57-c0e2c29e4855" providerId="ADAL" clId="{7E98F2AA-891B-4CBC-AC40-DAE3415A5929}" dt="2025-10-24T08:24:00.647" v="332" actId="478"/>
          <ac:picMkLst>
            <pc:docMk/>
            <pc:sldMk cId="3823268020" sldId="342"/>
            <ac:picMk id="3" creationId="{26887B5D-C34D-3464-9B0A-DB6F6BD1C707}"/>
          </ac:picMkLst>
        </pc:picChg>
        <pc:picChg chg="add mod">
          <ac:chgData name="Ma Teresa Aliaga Peiro" userId="9f877b8d-96f8-4e14-9c57-c0e2c29e4855" providerId="ADAL" clId="{7E98F2AA-891B-4CBC-AC40-DAE3415A5929}" dt="2025-10-24T08:26:00.582" v="344"/>
          <ac:picMkLst>
            <pc:docMk/>
            <pc:sldMk cId="3823268020" sldId="342"/>
            <ac:picMk id="23" creationId="{FCF78DEF-E1C2-4CCA-BC91-917B41889382}"/>
          </ac:picMkLst>
        </pc:picChg>
        <pc:picChg chg="add mod">
          <ac:chgData name="Ma Teresa Aliaga Peiro" userId="9f877b8d-96f8-4e14-9c57-c0e2c29e4855" providerId="ADAL" clId="{7E98F2AA-891B-4CBC-AC40-DAE3415A5929}" dt="2025-10-24T08:26:00.582" v="344"/>
          <ac:picMkLst>
            <pc:docMk/>
            <pc:sldMk cId="3823268020" sldId="342"/>
            <ac:picMk id="25" creationId="{AF285388-066B-43BC-894C-C809D4B97077}"/>
          </ac:picMkLst>
        </pc:picChg>
      </pc:sldChg>
      <pc:sldChg chg="add del">
        <pc:chgData name="Ma Teresa Aliaga Peiro" userId="9f877b8d-96f8-4e14-9c57-c0e2c29e4855" providerId="ADAL" clId="{7E98F2AA-891B-4CBC-AC40-DAE3415A5929}" dt="2025-10-23T13:06:44.093" v="111" actId="2696"/>
        <pc:sldMkLst>
          <pc:docMk/>
          <pc:sldMk cId="373747168" sldId="343"/>
        </pc:sldMkLst>
      </pc:sldChg>
      <pc:sldChg chg="add del">
        <pc:chgData name="Ma Teresa Aliaga Peiro" userId="9f877b8d-96f8-4e14-9c57-c0e2c29e4855" providerId="ADAL" clId="{7E98F2AA-891B-4CBC-AC40-DAE3415A5929}" dt="2025-10-23T13:09:38.779" v="190" actId="2696"/>
        <pc:sldMkLst>
          <pc:docMk/>
          <pc:sldMk cId="4291015231" sldId="344"/>
        </pc:sldMkLst>
      </pc:sldChg>
      <pc:sldChg chg="add del">
        <pc:chgData name="Ma Teresa Aliaga Peiro" userId="9f877b8d-96f8-4e14-9c57-c0e2c29e4855" providerId="ADAL" clId="{7E98F2AA-891B-4CBC-AC40-DAE3415A5929}" dt="2025-10-23T13:12:52.542" v="229" actId="2696"/>
        <pc:sldMkLst>
          <pc:docMk/>
          <pc:sldMk cId="3047514874" sldId="345"/>
        </pc:sldMkLst>
      </pc:sldChg>
      <pc:sldChg chg="add del">
        <pc:chgData name="Ma Teresa Aliaga Peiro" userId="9f877b8d-96f8-4e14-9c57-c0e2c29e4855" providerId="ADAL" clId="{7E98F2AA-891B-4CBC-AC40-DAE3415A5929}" dt="2025-10-24T08:14:11.262" v="235" actId="2696"/>
        <pc:sldMkLst>
          <pc:docMk/>
          <pc:sldMk cId="1853429939" sldId="346"/>
        </pc:sldMkLst>
      </pc:sldChg>
      <pc:sldChg chg="add del">
        <pc:chgData name="Ma Teresa Aliaga Peiro" userId="9f877b8d-96f8-4e14-9c57-c0e2c29e4855" providerId="ADAL" clId="{7E98F2AA-891B-4CBC-AC40-DAE3415A5929}" dt="2025-10-24T08:16:38.375" v="317" actId="2696"/>
        <pc:sldMkLst>
          <pc:docMk/>
          <pc:sldMk cId="526458769" sldId="347"/>
        </pc:sldMkLst>
      </pc:sldChg>
      <pc:sldChg chg="add del">
        <pc:chgData name="Ma Teresa Aliaga Peiro" userId="9f877b8d-96f8-4e14-9c57-c0e2c29e4855" providerId="ADAL" clId="{7E98F2AA-891B-4CBC-AC40-DAE3415A5929}" dt="2025-10-24T08:22:31.571" v="324" actId="2696"/>
        <pc:sldMkLst>
          <pc:docMk/>
          <pc:sldMk cId="2612328771" sldId="348"/>
        </pc:sldMkLst>
      </pc:sldChg>
      <pc:sldChg chg="add del">
        <pc:chgData name="Ma Teresa Aliaga Peiro" userId="9f877b8d-96f8-4e14-9c57-c0e2c29e4855" providerId="ADAL" clId="{7E98F2AA-891B-4CBC-AC40-DAE3415A5929}" dt="2025-10-24T08:28:14.085" v="389" actId="2696"/>
        <pc:sldMkLst>
          <pc:docMk/>
          <pc:sldMk cId="1129920445" sldId="349"/>
        </pc:sldMkLst>
      </pc:sldChg>
      <pc:sldChg chg="add del">
        <pc:chgData name="Ma Teresa Aliaga Peiro" userId="9f877b8d-96f8-4e14-9c57-c0e2c29e4855" providerId="ADAL" clId="{7E98F2AA-891B-4CBC-AC40-DAE3415A5929}" dt="2025-10-24T08:30:25.050" v="432" actId="2696"/>
        <pc:sldMkLst>
          <pc:docMk/>
          <pc:sldMk cId="3807040502" sldId="350"/>
        </pc:sldMkLst>
      </pc:sldChg>
      <pc:sldChg chg="add del">
        <pc:chgData name="Ma Teresa Aliaga Peiro" userId="9f877b8d-96f8-4e14-9c57-c0e2c29e4855" providerId="ADAL" clId="{7E98F2AA-891B-4CBC-AC40-DAE3415A5929}" dt="2025-10-24T08:31:28.090" v="472" actId="2696"/>
        <pc:sldMkLst>
          <pc:docMk/>
          <pc:sldMk cId="3195726594" sldId="351"/>
        </pc:sldMkLst>
      </pc:sldChg>
      <pc:sldChg chg="add del">
        <pc:chgData name="Ma Teresa Aliaga Peiro" userId="9f877b8d-96f8-4e14-9c57-c0e2c29e4855" providerId="ADAL" clId="{7E98F2AA-891B-4CBC-AC40-DAE3415A5929}" dt="2025-10-24T08:32:50.512" v="531" actId="2696"/>
        <pc:sldMkLst>
          <pc:docMk/>
          <pc:sldMk cId="1646696915" sldId="352"/>
        </pc:sldMkLst>
      </pc:sldChg>
      <pc:sldChg chg="add del">
        <pc:chgData name="Ma Teresa Aliaga Peiro" userId="9f877b8d-96f8-4e14-9c57-c0e2c29e4855" providerId="ADAL" clId="{7E98F2AA-891B-4CBC-AC40-DAE3415A5929}" dt="2025-10-24T08:34:21.690" v="575" actId="2696"/>
        <pc:sldMkLst>
          <pc:docMk/>
          <pc:sldMk cId="2981993483" sldId="353"/>
        </pc:sldMkLst>
      </pc:sldChg>
      <pc:sldChg chg="add del">
        <pc:chgData name="Ma Teresa Aliaga Peiro" userId="9f877b8d-96f8-4e14-9c57-c0e2c29e4855" providerId="ADAL" clId="{7E98F2AA-891B-4CBC-AC40-DAE3415A5929}" dt="2025-10-24T08:36:22.898" v="632" actId="2696"/>
        <pc:sldMkLst>
          <pc:docMk/>
          <pc:sldMk cId="3004460758" sldId="354"/>
        </pc:sldMkLst>
      </pc:sldChg>
      <pc:sldChg chg="add del">
        <pc:chgData name="Ma Teresa Aliaga Peiro" userId="9f877b8d-96f8-4e14-9c57-c0e2c29e4855" providerId="ADAL" clId="{7E98F2AA-891B-4CBC-AC40-DAE3415A5929}" dt="2025-10-24T08:37:18.030" v="670" actId="2696"/>
        <pc:sldMkLst>
          <pc:docMk/>
          <pc:sldMk cId="2827956636" sldId="355"/>
        </pc:sldMkLst>
      </pc:sldChg>
      <pc:sldChg chg="add del">
        <pc:chgData name="Ma Teresa Aliaga Peiro" userId="9f877b8d-96f8-4e14-9c57-c0e2c29e4855" providerId="ADAL" clId="{7E98F2AA-891B-4CBC-AC40-DAE3415A5929}" dt="2025-10-24T08:38:41.674" v="711" actId="2696"/>
        <pc:sldMkLst>
          <pc:docMk/>
          <pc:sldMk cId="2524354628" sldId="356"/>
        </pc:sldMkLst>
      </pc:sldChg>
      <pc:sldChg chg="add del">
        <pc:chgData name="Ma Teresa Aliaga Peiro" userId="9f877b8d-96f8-4e14-9c57-c0e2c29e4855" providerId="ADAL" clId="{7E98F2AA-891B-4CBC-AC40-DAE3415A5929}" dt="2025-10-24T08:39:44.695" v="715" actId="2696"/>
        <pc:sldMkLst>
          <pc:docMk/>
          <pc:sldMk cId="1978796420" sldId="357"/>
        </pc:sldMkLst>
      </pc:sldChg>
      <pc:sldChg chg="add del">
        <pc:chgData name="Ma Teresa Aliaga Peiro" userId="9f877b8d-96f8-4e14-9c57-c0e2c29e4855" providerId="ADAL" clId="{7E98F2AA-891B-4CBC-AC40-DAE3415A5929}" dt="2025-10-24T08:41:04.156" v="755" actId="2696"/>
        <pc:sldMkLst>
          <pc:docMk/>
          <pc:sldMk cId="41452980" sldId="358"/>
        </pc:sldMkLst>
      </pc:sldChg>
      <pc:sldChg chg="add del">
        <pc:chgData name="Ma Teresa Aliaga Peiro" userId="9f877b8d-96f8-4e14-9c57-c0e2c29e4855" providerId="ADAL" clId="{7E98F2AA-891B-4CBC-AC40-DAE3415A5929}" dt="2025-10-24T08:42:02.214" v="760" actId="2696"/>
        <pc:sldMkLst>
          <pc:docMk/>
          <pc:sldMk cId="2565239130" sldId="359"/>
        </pc:sldMkLst>
      </pc:sldChg>
      <pc:sldChg chg="add del">
        <pc:chgData name="Ma Teresa Aliaga Peiro" userId="9f877b8d-96f8-4e14-9c57-c0e2c29e4855" providerId="ADAL" clId="{7E98F2AA-891B-4CBC-AC40-DAE3415A5929}" dt="2025-10-24T08:43:31.402" v="800" actId="2696"/>
        <pc:sldMkLst>
          <pc:docMk/>
          <pc:sldMk cId="2779469991" sldId="360"/>
        </pc:sldMkLst>
      </pc:sldChg>
    </pc:docChg>
  </pc:docChgLst>
  <pc:docChgLst>
    <pc:chgData name="Ma Teresa Aliaga Peiro" userId="9f877b8d-96f8-4e14-9c57-c0e2c29e4855" providerId="ADAL" clId="{0EE2525D-00E5-4D64-B0D3-5B273C577D7B}"/>
    <pc:docChg chg="undo custSel addSld modSld">
      <pc:chgData name="Ma Teresa Aliaga Peiro" userId="9f877b8d-96f8-4e14-9c57-c0e2c29e4855" providerId="ADAL" clId="{0EE2525D-00E5-4D64-B0D3-5B273C577D7B}" dt="2025-10-06T12:06:05.475" v="277" actId="1036"/>
      <pc:docMkLst>
        <pc:docMk/>
      </pc:docMkLst>
      <pc:sldChg chg="modSp add mod">
        <pc:chgData name="Ma Teresa Aliaga Peiro" userId="9f877b8d-96f8-4e14-9c57-c0e2c29e4855" providerId="ADAL" clId="{0EE2525D-00E5-4D64-B0D3-5B273C577D7B}" dt="2025-10-06T07:31:50.460" v="97" actId="20577"/>
        <pc:sldMkLst>
          <pc:docMk/>
          <pc:sldMk cId="3797529429" sldId="341"/>
        </pc:sldMkLst>
        <pc:spChg chg="mod">
          <ac:chgData name="Ma Teresa Aliaga Peiro" userId="9f877b8d-96f8-4e14-9c57-c0e2c29e4855" providerId="ADAL" clId="{0EE2525D-00E5-4D64-B0D3-5B273C577D7B}" dt="2025-10-06T07:28:32.434" v="23" actId="113"/>
          <ac:spMkLst>
            <pc:docMk/>
            <pc:sldMk cId="3797529429" sldId="341"/>
            <ac:spMk id="20" creationId="{3B2D8E6E-C5BC-4AEB-9943-30EAFC6C4FC6}"/>
          </ac:spMkLst>
        </pc:spChg>
        <pc:spChg chg="mod">
          <ac:chgData name="Ma Teresa Aliaga Peiro" userId="9f877b8d-96f8-4e14-9c57-c0e2c29e4855" providerId="ADAL" clId="{0EE2525D-00E5-4D64-B0D3-5B273C577D7B}" dt="2025-10-06T07:29:19.160" v="72" actId="20577"/>
          <ac:spMkLst>
            <pc:docMk/>
            <pc:sldMk cId="3797529429" sldId="341"/>
            <ac:spMk id="22" creationId="{7417BB20-8146-43A5-AFAB-6982427A800D}"/>
          </ac:spMkLst>
        </pc:spChg>
        <pc:spChg chg="mod">
          <ac:chgData name="Ma Teresa Aliaga Peiro" userId="9f877b8d-96f8-4e14-9c57-c0e2c29e4855" providerId="ADAL" clId="{0EE2525D-00E5-4D64-B0D3-5B273C577D7B}" dt="2025-10-06T07:31:50.460" v="97" actId="20577"/>
          <ac:spMkLst>
            <pc:docMk/>
            <pc:sldMk cId="3797529429" sldId="341"/>
            <ac:spMk id="24" creationId="{E7D64370-D614-46C9-BD77-677FB8226568}"/>
          </ac:spMkLst>
        </pc:spChg>
        <pc:grpChg chg="mod">
          <ac:chgData name="Ma Teresa Aliaga Peiro" userId="9f877b8d-96f8-4e14-9c57-c0e2c29e4855" providerId="ADAL" clId="{0EE2525D-00E5-4D64-B0D3-5B273C577D7B}" dt="2025-10-06T07:31:35.375" v="91" actId="1076"/>
          <ac:grpSpMkLst>
            <pc:docMk/>
            <pc:sldMk cId="3797529429" sldId="341"/>
            <ac:grpSpMk id="43" creationId="{531927A9-FDBC-48C2-BE7A-0C4991A2F116}"/>
          </ac:grpSpMkLst>
        </pc:grpChg>
      </pc:sldChg>
      <pc:sldChg chg="modSp add mod">
        <pc:chgData name="Ma Teresa Aliaga Peiro" userId="9f877b8d-96f8-4e14-9c57-c0e2c29e4855" providerId="ADAL" clId="{0EE2525D-00E5-4D64-B0D3-5B273C577D7B}" dt="2025-10-06T12:06:05.475" v="277" actId="1036"/>
        <pc:sldMkLst>
          <pc:docMk/>
          <pc:sldMk cId="3823268020" sldId="342"/>
        </pc:sldMkLst>
        <pc:spChg chg="mod">
          <ac:chgData name="Ma Teresa Aliaga Peiro" userId="9f877b8d-96f8-4e14-9c57-c0e2c29e4855" providerId="ADAL" clId="{0EE2525D-00E5-4D64-B0D3-5B273C577D7B}" dt="2025-10-06T12:03:30.923" v="107" actId="255"/>
          <ac:spMkLst>
            <pc:docMk/>
            <pc:sldMk cId="3823268020" sldId="342"/>
            <ac:spMk id="20" creationId="{3B2D8E6E-C5BC-4AEB-9943-30EAFC6C4FC6}"/>
          </ac:spMkLst>
        </pc:spChg>
        <pc:spChg chg="mod">
          <ac:chgData name="Ma Teresa Aliaga Peiro" userId="9f877b8d-96f8-4e14-9c57-c0e2c29e4855" providerId="ADAL" clId="{0EE2525D-00E5-4D64-B0D3-5B273C577D7B}" dt="2025-10-06T12:04:27.744" v="213" actId="20577"/>
          <ac:spMkLst>
            <pc:docMk/>
            <pc:sldMk cId="3823268020" sldId="342"/>
            <ac:spMk id="22" creationId="{7417BB20-8146-43A5-AFAB-6982427A800D}"/>
          </ac:spMkLst>
        </pc:spChg>
        <pc:spChg chg="mod">
          <ac:chgData name="Ma Teresa Aliaga Peiro" userId="9f877b8d-96f8-4e14-9c57-c0e2c29e4855" providerId="ADAL" clId="{0EE2525D-00E5-4D64-B0D3-5B273C577D7B}" dt="2025-10-06T12:06:05.475" v="277" actId="1036"/>
          <ac:spMkLst>
            <pc:docMk/>
            <pc:sldMk cId="3823268020" sldId="342"/>
            <ac:spMk id="24" creationId="{E7D64370-D614-46C9-BD77-677FB8226568}"/>
          </ac:spMkLst>
        </pc:spChg>
      </pc:sldChg>
    </pc:docChg>
  </pc:docChgLst>
  <pc:docChgLst>
    <pc:chgData name="Ma Teresa Aliaga Peiro" userId="9f877b8d-96f8-4e14-9c57-c0e2c29e4855" providerId="ADAL" clId="{D578CAEE-25A2-45EB-B176-2B9030061F43}"/>
    <pc:docChg chg="custSel modSld">
      <pc:chgData name="Ma Teresa Aliaga Peiro" userId="9f877b8d-96f8-4e14-9c57-c0e2c29e4855" providerId="ADAL" clId="{D578CAEE-25A2-45EB-B176-2B9030061F43}" dt="2025-10-23T11:13:25.150" v="4" actId="20577"/>
      <pc:docMkLst>
        <pc:docMk/>
      </pc:docMkLst>
      <pc:sldChg chg="delSp modSp mod">
        <pc:chgData name="Ma Teresa Aliaga Peiro" userId="9f877b8d-96f8-4e14-9c57-c0e2c29e4855" providerId="ADAL" clId="{D578CAEE-25A2-45EB-B176-2B9030061F43}" dt="2025-10-23T11:13:25.150" v="4" actId="20577"/>
        <pc:sldMkLst>
          <pc:docMk/>
          <pc:sldMk cId="1419441559" sldId="331"/>
        </pc:sldMkLst>
        <pc:spChg chg="del mod">
          <ac:chgData name="Ma Teresa Aliaga Peiro" userId="9f877b8d-96f8-4e14-9c57-c0e2c29e4855" providerId="ADAL" clId="{D578CAEE-25A2-45EB-B176-2B9030061F43}" dt="2025-10-23T11:13:13.670" v="1" actId="478"/>
          <ac:spMkLst>
            <pc:docMk/>
            <pc:sldMk cId="1419441559" sldId="331"/>
            <ac:spMk id="4" creationId="{1BE319F2-2E71-52E8-BDA1-36B616AA85DC}"/>
          </ac:spMkLst>
        </pc:spChg>
        <pc:spChg chg="mod">
          <ac:chgData name="Ma Teresa Aliaga Peiro" userId="9f877b8d-96f8-4e14-9c57-c0e2c29e4855" providerId="ADAL" clId="{D578CAEE-25A2-45EB-B176-2B9030061F43}" dt="2025-10-23T11:13:25.150" v="4" actId="20577"/>
          <ac:spMkLst>
            <pc:docMk/>
            <pc:sldMk cId="1419441559" sldId="331"/>
            <ac:spMk id="8" creationId="{37029EDC-70CF-966F-558D-7A38B563030F}"/>
          </ac:spMkLst>
        </pc:spChg>
        <pc:picChg chg="del mod">
          <ac:chgData name="Ma Teresa Aliaga Peiro" userId="9f877b8d-96f8-4e14-9c57-c0e2c29e4855" providerId="ADAL" clId="{D578CAEE-25A2-45EB-B176-2B9030061F43}" dt="2025-10-23T11:13:18.694" v="3" actId="478"/>
          <ac:picMkLst>
            <pc:docMk/>
            <pc:sldMk cId="1419441559" sldId="331"/>
            <ac:picMk id="7" creationId="{9287D1E4-905F-F261-70BA-CF06D0DCB83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970D8F62-89E5-4F04-858E-7EBCEB68EB35}" type="datetimeFigureOut">
              <a:rPr lang="es-ES" smtClean="0"/>
              <a:t>24/10/2025</a:t>
            </a:fld>
            <a:endParaRPr lang="es-ES"/>
          </a:p>
        </p:txBody>
      </p:sp>
      <p:sp>
        <p:nvSpPr>
          <p:cNvPr id="4" name="Marcador de imagen de diapositiva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993E37A2-E798-4D7C-90D1-7AB04931A20F}" type="slidenum">
              <a:rPr lang="es-ES" smtClean="0"/>
              <a:t>‹Nº›</a:t>
            </a:fld>
            <a:endParaRPr lang="es-ES"/>
          </a:p>
        </p:txBody>
      </p:sp>
    </p:spTree>
    <p:extLst>
      <p:ext uri="{BB962C8B-B14F-4D97-AF65-F5344CB8AC3E}">
        <p14:creationId xmlns:p14="http://schemas.microsoft.com/office/powerpoint/2010/main" val="2058821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ES" sz="1200"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3E37A2-E798-4D7C-90D1-7AB04931A20F}" type="slidenum">
              <a:rPr kumimoji="0" lang="es-E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s-E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59574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993E37A2-E798-4D7C-90D1-7AB04931A20F}" type="slidenum">
              <a:rPr lang="es-ES" smtClean="0"/>
              <a:t>11</a:t>
            </a:fld>
            <a:endParaRPr lang="es-ES"/>
          </a:p>
        </p:txBody>
      </p:sp>
    </p:spTree>
    <p:extLst>
      <p:ext uri="{BB962C8B-B14F-4D97-AF65-F5344CB8AC3E}">
        <p14:creationId xmlns:p14="http://schemas.microsoft.com/office/powerpoint/2010/main" val="855802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5"/>
          </p:nvPr>
        </p:nvSpPr>
        <p:spPr/>
        <p:txBody>
          <a:bodyPr/>
          <a:lstStyle/>
          <a:p>
            <a:fld id="{993E37A2-E798-4D7C-90D1-7AB04931A20F}" type="slidenum">
              <a:rPr lang="es-ES" smtClean="0"/>
              <a:t>15</a:t>
            </a:fld>
            <a:endParaRPr lang="es-ES"/>
          </a:p>
        </p:txBody>
      </p:sp>
    </p:spTree>
    <p:extLst>
      <p:ext uri="{BB962C8B-B14F-4D97-AF65-F5344CB8AC3E}">
        <p14:creationId xmlns:p14="http://schemas.microsoft.com/office/powerpoint/2010/main" val="2792006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46EBC1-77D0-0F7B-D185-A856E4E5DC8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1862E0B-7292-ECEF-61EA-7BF1ED6D01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26420EA-2C76-769E-8698-4796003C743F}"/>
              </a:ext>
            </a:extLst>
          </p:cNvPr>
          <p:cNvSpPr>
            <a:spLocks noGrp="1"/>
          </p:cNvSpPr>
          <p:nvPr>
            <p:ph type="dt" sz="half" idx="10"/>
          </p:nvPr>
        </p:nvSpPr>
        <p:spPr/>
        <p:txBody>
          <a:bodyPr/>
          <a:lstStyle/>
          <a:p>
            <a:fld id="{C4D9C407-954F-44E6-912D-B4F7771DF545}" type="datetimeFigureOut">
              <a:rPr lang="es-ES" smtClean="0"/>
              <a:t>24/10/2025</a:t>
            </a:fld>
            <a:endParaRPr lang="es-ES"/>
          </a:p>
        </p:txBody>
      </p:sp>
      <p:sp>
        <p:nvSpPr>
          <p:cNvPr id="5" name="Marcador de pie de página 4">
            <a:extLst>
              <a:ext uri="{FF2B5EF4-FFF2-40B4-BE49-F238E27FC236}">
                <a16:creationId xmlns:a16="http://schemas.microsoft.com/office/drawing/2014/main" id="{16F8BE59-90EF-D100-1A6D-5A8A9428F443}"/>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D00E31C2-2A3F-F3A3-E210-C0534C6C54B8}"/>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4129123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1FD1F2-74A2-6063-7499-B9325EE48553}"/>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0EB27532-E1F6-36CE-F555-79A0CDACFC62}"/>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F7F6826-3E7F-AA65-9697-AE51DBF08643}"/>
              </a:ext>
            </a:extLst>
          </p:cNvPr>
          <p:cNvSpPr>
            <a:spLocks noGrp="1"/>
          </p:cNvSpPr>
          <p:nvPr>
            <p:ph type="dt" sz="half" idx="10"/>
          </p:nvPr>
        </p:nvSpPr>
        <p:spPr/>
        <p:txBody>
          <a:bodyPr/>
          <a:lstStyle/>
          <a:p>
            <a:fld id="{C4D9C407-954F-44E6-912D-B4F7771DF545}" type="datetimeFigureOut">
              <a:rPr lang="es-ES" smtClean="0"/>
              <a:t>24/10/2025</a:t>
            </a:fld>
            <a:endParaRPr lang="es-ES"/>
          </a:p>
        </p:txBody>
      </p:sp>
      <p:sp>
        <p:nvSpPr>
          <p:cNvPr id="5" name="Marcador de pie de página 4">
            <a:extLst>
              <a:ext uri="{FF2B5EF4-FFF2-40B4-BE49-F238E27FC236}">
                <a16:creationId xmlns:a16="http://schemas.microsoft.com/office/drawing/2014/main" id="{2E4DB9C8-6371-8FA0-5057-0D83A3F2D13A}"/>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4E9E8D58-FA40-E352-5450-D173231849C3}"/>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18372333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FAD9C0-60FE-94EC-66AD-969B23D701E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EAFBE4E8-52DB-F8BA-DC71-B6B2D95CFA9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B2416D9-DB07-386C-0491-05A8F0AD4E0F}"/>
              </a:ext>
            </a:extLst>
          </p:cNvPr>
          <p:cNvSpPr>
            <a:spLocks noGrp="1"/>
          </p:cNvSpPr>
          <p:nvPr>
            <p:ph type="dt" sz="half" idx="10"/>
          </p:nvPr>
        </p:nvSpPr>
        <p:spPr/>
        <p:txBody>
          <a:bodyPr/>
          <a:lstStyle/>
          <a:p>
            <a:fld id="{C4D9C407-954F-44E6-912D-B4F7771DF545}" type="datetimeFigureOut">
              <a:rPr lang="es-ES" smtClean="0"/>
              <a:t>24/10/2025</a:t>
            </a:fld>
            <a:endParaRPr lang="es-ES"/>
          </a:p>
        </p:txBody>
      </p:sp>
      <p:sp>
        <p:nvSpPr>
          <p:cNvPr id="5" name="Marcador de pie de página 4">
            <a:extLst>
              <a:ext uri="{FF2B5EF4-FFF2-40B4-BE49-F238E27FC236}">
                <a16:creationId xmlns:a16="http://schemas.microsoft.com/office/drawing/2014/main" id="{98AAC5CF-66F2-C820-78E9-048BF25BAF6B}"/>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686480C4-80FA-6C18-5E7E-3F494CEFB3AB}"/>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3667765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12B1D6-E2EB-4794-87A5-F59CC0E03089}"/>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840E2F74-B254-4B13-0733-FE28AC21F035}"/>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5C26ACE-7CF3-2820-EAC7-6342B13AF516}"/>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C69BBE5-0EBB-0760-40B9-16EC67C2C210}"/>
              </a:ext>
            </a:extLst>
          </p:cNvPr>
          <p:cNvSpPr>
            <a:spLocks noGrp="1"/>
          </p:cNvSpPr>
          <p:nvPr>
            <p:ph type="dt" sz="half" idx="10"/>
          </p:nvPr>
        </p:nvSpPr>
        <p:spPr/>
        <p:txBody>
          <a:bodyPr/>
          <a:lstStyle/>
          <a:p>
            <a:fld id="{C4D9C407-954F-44E6-912D-B4F7771DF545}" type="datetimeFigureOut">
              <a:rPr lang="es-ES" smtClean="0"/>
              <a:t>24/10/2025</a:t>
            </a:fld>
            <a:endParaRPr lang="es-ES"/>
          </a:p>
        </p:txBody>
      </p:sp>
      <p:sp>
        <p:nvSpPr>
          <p:cNvPr id="6" name="Marcador de pie de página 5">
            <a:extLst>
              <a:ext uri="{FF2B5EF4-FFF2-40B4-BE49-F238E27FC236}">
                <a16:creationId xmlns:a16="http://schemas.microsoft.com/office/drawing/2014/main" id="{3B436F5A-F782-B7D5-1E8A-D72C8287B3E4}"/>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38C6DBE6-2312-E46B-172D-43402837F2E1}"/>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2216431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65D688-86D1-830F-8FDA-82035DA3820D}"/>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D38CACC5-8F71-3514-9146-7381DC9CF2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51200B8-D31F-775E-159B-7CAB20F72A97}"/>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4C6A042-C2F3-2E2D-1DD3-25B55970E4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AF5D826-79E8-29C3-3E78-BD9459D49F5A}"/>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F7F578B-B6E3-18BD-DA25-16206EB9AA5D}"/>
              </a:ext>
            </a:extLst>
          </p:cNvPr>
          <p:cNvSpPr>
            <a:spLocks noGrp="1"/>
          </p:cNvSpPr>
          <p:nvPr>
            <p:ph type="dt" sz="half" idx="10"/>
          </p:nvPr>
        </p:nvSpPr>
        <p:spPr/>
        <p:txBody>
          <a:bodyPr/>
          <a:lstStyle/>
          <a:p>
            <a:fld id="{C4D9C407-954F-44E6-912D-B4F7771DF545}" type="datetimeFigureOut">
              <a:rPr lang="es-ES" smtClean="0"/>
              <a:t>24/10/2025</a:t>
            </a:fld>
            <a:endParaRPr lang="es-ES"/>
          </a:p>
        </p:txBody>
      </p:sp>
      <p:sp>
        <p:nvSpPr>
          <p:cNvPr id="8" name="Marcador de pie de página 7">
            <a:extLst>
              <a:ext uri="{FF2B5EF4-FFF2-40B4-BE49-F238E27FC236}">
                <a16:creationId xmlns:a16="http://schemas.microsoft.com/office/drawing/2014/main" id="{7BA51715-F18A-5A18-A538-BCD57CAFD879}"/>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A30EB84F-D272-39D6-0F21-BF7DEC376510}"/>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1266525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C61D34-59BA-9B5D-BFD2-169E0A7D6031}"/>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1EE10178-DE06-1DB0-45FC-50C19925C47B}"/>
              </a:ext>
            </a:extLst>
          </p:cNvPr>
          <p:cNvSpPr>
            <a:spLocks noGrp="1"/>
          </p:cNvSpPr>
          <p:nvPr>
            <p:ph type="dt" sz="half" idx="10"/>
          </p:nvPr>
        </p:nvSpPr>
        <p:spPr/>
        <p:txBody>
          <a:bodyPr/>
          <a:lstStyle/>
          <a:p>
            <a:fld id="{C4D9C407-954F-44E6-912D-B4F7771DF545}" type="datetimeFigureOut">
              <a:rPr lang="es-ES" smtClean="0"/>
              <a:t>24/10/2025</a:t>
            </a:fld>
            <a:endParaRPr lang="es-ES"/>
          </a:p>
        </p:txBody>
      </p:sp>
      <p:sp>
        <p:nvSpPr>
          <p:cNvPr id="4" name="Marcador de pie de página 3">
            <a:extLst>
              <a:ext uri="{FF2B5EF4-FFF2-40B4-BE49-F238E27FC236}">
                <a16:creationId xmlns:a16="http://schemas.microsoft.com/office/drawing/2014/main" id="{EA16F4E2-2D66-1B58-6173-F9B46DE82F30}"/>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FB32B559-F155-C18E-E19B-135687D16345}"/>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30145226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3CC8FAF-009F-41F2-41AE-FD1E60645744}"/>
              </a:ext>
            </a:extLst>
          </p:cNvPr>
          <p:cNvSpPr>
            <a:spLocks noGrp="1"/>
          </p:cNvSpPr>
          <p:nvPr>
            <p:ph type="dt" sz="half" idx="10"/>
          </p:nvPr>
        </p:nvSpPr>
        <p:spPr/>
        <p:txBody>
          <a:bodyPr/>
          <a:lstStyle/>
          <a:p>
            <a:fld id="{C4D9C407-954F-44E6-912D-B4F7771DF545}" type="datetimeFigureOut">
              <a:rPr lang="es-ES" smtClean="0"/>
              <a:t>24/10/2025</a:t>
            </a:fld>
            <a:endParaRPr lang="es-ES"/>
          </a:p>
        </p:txBody>
      </p:sp>
      <p:sp>
        <p:nvSpPr>
          <p:cNvPr id="3" name="Marcador de pie de página 2">
            <a:extLst>
              <a:ext uri="{FF2B5EF4-FFF2-40B4-BE49-F238E27FC236}">
                <a16:creationId xmlns:a16="http://schemas.microsoft.com/office/drawing/2014/main" id="{22B7568A-96AA-DA68-1C6E-04703BEF1E5E}"/>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9FDF8DC1-DBF8-DC65-5985-DDD390A73889}"/>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20035223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3ACF9E-9EA5-55DA-3F2D-057ABEE1B005}"/>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A2783CA6-9D42-C877-E371-0934BFEC4C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72E4589-873A-9848-70C0-C5B0199122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C3BDAD2-0878-089B-E620-CC164C4CF9FB}"/>
              </a:ext>
            </a:extLst>
          </p:cNvPr>
          <p:cNvSpPr>
            <a:spLocks noGrp="1"/>
          </p:cNvSpPr>
          <p:nvPr>
            <p:ph type="dt" sz="half" idx="10"/>
          </p:nvPr>
        </p:nvSpPr>
        <p:spPr/>
        <p:txBody>
          <a:bodyPr/>
          <a:lstStyle/>
          <a:p>
            <a:fld id="{C4D9C407-954F-44E6-912D-B4F7771DF545}" type="datetimeFigureOut">
              <a:rPr lang="es-ES" smtClean="0"/>
              <a:t>24/10/2025</a:t>
            </a:fld>
            <a:endParaRPr lang="es-ES"/>
          </a:p>
        </p:txBody>
      </p:sp>
      <p:sp>
        <p:nvSpPr>
          <p:cNvPr id="6" name="Marcador de pie de página 5">
            <a:extLst>
              <a:ext uri="{FF2B5EF4-FFF2-40B4-BE49-F238E27FC236}">
                <a16:creationId xmlns:a16="http://schemas.microsoft.com/office/drawing/2014/main" id="{04B18521-0791-38E5-A3BB-79408BFB7C45}"/>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7E441FD0-9AC2-BEE5-BA5F-212D3335261F}"/>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912875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DC21AC-DD37-AD03-ACFE-2E741FF2133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1DEBBE39-8CAB-98FD-874B-E650592968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85FDBC66-0339-A05A-4B50-F189F059BD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E4DDF03-B914-6977-1634-C8315862ADF7}"/>
              </a:ext>
            </a:extLst>
          </p:cNvPr>
          <p:cNvSpPr>
            <a:spLocks noGrp="1"/>
          </p:cNvSpPr>
          <p:nvPr>
            <p:ph type="dt" sz="half" idx="10"/>
          </p:nvPr>
        </p:nvSpPr>
        <p:spPr/>
        <p:txBody>
          <a:bodyPr/>
          <a:lstStyle/>
          <a:p>
            <a:fld id="{C4D9C407-954F-44E6-912D-B4F7771DF545}" type="datetimeFigureOut">
              <a:rPr lang="es-ES" smtClean="0"/>
              <a:t>24/10/2025</a:t>
            </a:fld>
            <a:endParaRPr lang="es-ES"/>
          </a:p>
        </p:txBody>
      </p:sp>
      <p:sp>
        <p:nvSpPr>
          <p:cNvPr id="6" name="Marcador de pie de página 5">
            <a:extLst>
              <a:ext uri="{FF2B5EF4-FFF2-40B4-BE49-F238E27FC236}">
                <a16:creationId xmlns:a16="http://schemas.microsoft.com/office/drawing/2014/main" id="{02643693-6BF4-16CD-C0A3-A4DF6C9C360C}"/>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4DA4E447-8EB5-4BFE-DFEB-CAEDE6604590}"/>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1069273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8F3A46-8869-C58B-79A2-1EC093CE0FAF}"/>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E8AE5C1-C117-71F0-C32C-B8970A3B9E97}"/>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CC17A78-DC75-8648-49FD-321EBBDC11A2}"/>
              </a:ext>
            </a:extLst>
          </p:cNvPr>
          <p:cNvSpPr>
            <a:spLocks noGrp="1"/>
          </p:cNvSpPr>
          <p:nvPr>
            <p:ph type="dt" sz="half" idx="10"/>
          </p:nvPr>
        </p:nvSpPr>
        <p:spPr/>
        <p:txBody>
          <a:bodyPr/>
          <a:lstStyle/>
          <a:p>
            <a:fld id="{C4D9C407-954F-44E6-912D-B4F7771DF545}" type="datetimeFigureOut">
              <a:rPr lang="es-ES" smtClean="0"/>
              <a:t>24/10/2025</a:t>
            </a:fld>
            <a:endParaRPr lang="es-ES"/>
          </a:p>
        </p:txBody>
      </p:sp>
      <p:sp>
        <p:nvSpPr>
          <p:cNvPr id="5" name="Marcador de pie de página 4">
            <a:extLst>
              <a:ext uri="{FF2B5EF4-FFF2-40B4-BE49-F238E27FC236}">
                <a16:creationId xmlns:a16="http://schemas.microsoft.com/office/drawing/2014/main" id="{E539BBE0-5FFC-5CA8-5B61-2AE21D752543}"/>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2AA079B5-F5E7-DD4C-6871-E336809BEC52}"/>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2714929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4119E8C-4813-F5CC-5266-532CD22B286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726251F-7F99-E473-AC20-7FAD77DA0856}"/>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556A388-95F9-1577-2B48-28A1A9A79589}"/>
              </a:ext>
            </a:extLst>
          </p:cNvPr>
          <p:cNvSpPr>
            <a:spLocks noGrp="1"/>
          </p:cNvSpPr>
          <p:nvPr>
            <p:ph type="dt" sz="half" idx="10"/>
          </p:nvPr>
        </p:nvSpPr>
        <p:spPr/>
        <p:txBody>
          <a:bodyPr/>
          <a:lstStyle/>
          <a:p>
            <a:fld id="{C4D9C407-954F-44E6-912D-B4F7771DF545}" type="datetimeFigureOut">
              <a:rPr lang="es-ES" smtClean="0"/>
              <a:t>24/10/2025</a:t>
            </a:fld>
            <a:endParaRPr lang="es-ES"/>
          </a:p>
        </p:txBody>
      </p:sp>
      <p:sp>
        <p:nvSpPr>
          <p:cNvPr id="5" name="Marcador de pie de página 4">
            <a:extLst>
              <a:ext uri="{FF2B5EF4-FFF2-40B4-BE49-F238E27FC236}">
                <a16:creationId xmlns:a16="http://schemas.microsoft.com/office/drawing/2014/main" id="{1861B413-3D48-9373-8A40-7985E3C0E57F}"/>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6089F286-108C-FA17-5030-2A1EA38289CF}"/>
              </a:ext>
            </a:extLst>
          </p:cNvPr>
          <p:cNvSpPr>
            <a:spLocks noGrp="1"/>
          </p:cNvSpPr>
          <p:nvPr>
            <p:ph type="sldNum" sz="quarter" idx="12"/>
          </p:nvPr>
        </p:nvSpPr>
        <p:spPr/>
        <p:txBody>
          <a:bodyPr/>
          <a:lstStyle/>
          <a:p>
            <a:fld id="{72B9E0A4-C32D-4580-94D2-3CF0F8FF0EE3}" type="slidenum">
              <a:rPr lang="es-ES" smtClean="0"/>
              <a:t>‹Nº›</a:t>
            </a:fld>
            <a:endParaRPr lang="es-ES"/>
          </a:p>
        </p:txBody>
      </p:sp>
    </p:spTree>
    <p:extLst>
      <p:ext uri="{BB962C8B-B14F-4D97-AF65-F5344CB8AC3E}">
        <p14:creationId xmlns:p14="http://schemas.microsoft.com/office/powerpoint/2010/main" val="2154234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magen_derecha">
    <p:spTree>
      <p:nvGrpSpPr>
        <p:cNvPr id="1" name=""/>
        <p:cNvGrpSpPr/>
        <p:nvPr/>
      </p:nvGrpSpPr>
      <p:grpSpPr>
        <a:xfrm>
          <a:off x="0" y="0"/>
          <a:ext cx="0" cy="0"/>
          <a:chOff x="0" y="0"/>
          <a:chExt cx="0" cy="0"/>
        </a:xfrm>
      </p:grpSpPr>
      <p:sp>
        <p:nvSpPr>
          <p:cNvPr id="2" name="Title 1"/>
          <p:cNvSpPr>
            <a:spLocks noGrp="1"/>
          </p:cNvSpPr>
          <p:nvPr>
            <p:ph type="title"/>
          </p:nvPr>
        </p:nvSpPr>
        <p:spPr>
          <a:xfrm>
            <a:off x="0" y="746127"/>
            <a:ext cx="6699504" cy="638173"/>
          </a:xfrm>
        </p:spPr>
        <p:txBody>
          <a:bodyPr/>
          <a:lstStyle>
            <a:lvl1pPr>
              <a:defRPr>
                <a:solidFill>
                  <a:srgbClr val="BA514C"/>
                </a:solidFill>
                <a:latin typeface="Oxygen Bold" panose="02000803000000000000" pitchFamily="2" charset="0"/>
              </a:defRPr>
            </a:lvl1pPr>
          </a:lstStyle>
          <a:p>
            <a:r>
              <a:rPr lang="es-ES" dirty="0" err="1"/>
              <a:t>Click</a:t>
            </a:r>
            <a:r>
              <a:rPr lang="es-ES" dirty="0"/>
              <a:t> to </a:t>
            </a:r>
            <a:r>
              <a:rPr lang="es-ES" dirty="0" err="1"/>
              <a:t>edit</a:t>
            </a:r>
            <a:r>
              <a:rPr lang="es-ES" dirty="0"/>
              <a:t> Master </a:t>
            </a:r>
            <a:r>
              <a:rPr lang="es-ES" dirty="0" err="1"/>
              <a:t>title</a:t>
            </a:r>
            <a:r>
              <a:rPr lang="es-ES" dirty="0"/>
              <a:t> </a:t>
            </a:r>
            <a:r>
              <a:rPr lang="es-ES" dirty="0" err="1"/>
              <a:t>style</a:t>
            </a:r>
            <a:endParaRPr lang="en-US" dirty="0"/>
          </a:p>
        </p:txBody>
      </p:sp>
      <p:sp>
        <p:nvSpPr>
          <p:cNvPr id="3" name="Content Placeholder 2"/>
          <p:cNvSpPr>
            <a:spLocks noGrp="1"/>
          </p:cNvSpPr>
          <p:nvPr>
            <p:ph sz="half" idx="1"/>
          </p:nvPr>
        </p:nvSpPr>
        <p:spPr>
          <a:xfrm>
            <a:off x="838200" y="1825625"/>
            <a:ext cx="6879336" cy="4351338"/>
          </a:xfrm>
        </p:spPr>
        <p:txBody>
          <a:bodyPr/>
          <a:lstStyle>
            <a:lvl1pPr>
              <a:defRPr>
                <a:latin typeface="Helvetica" panose="020B0604020202020204" pitchFamily="34" charset="0"/>
                <a:cs typeface="Helvetica" panose="020B0604020202020204" pitchFamily="34" charset="0"/>
              </a:defRPr>
            </a:lvl1pPr>
            <a:lvl2pPr>
              <a:defRPr>
                <a:latin typeface="Helvetica" panose="020B0604020202020204" pitchFamily="34" charset="0"/>
                <a:cs typeface="Helvetica" panose="020B0604020202020204" pitchFamily="34" charset="0"/>
              </a:defRPr>
            </a:lvl2pPr>
            <a:lvl3pPr>
              <a:defRPr>
                <a:latin typeface="Helvetica" panose="020B0604020202020204" pitchFamily="34" charset="0"/>
                <a:cs typeface="Helvetica" panose="020B0604020202020204" pitchFamily="34" charset="0"/>
              </a:defRPr>
            </a:lvl3pPr>
            <a:lvl4pPr>
              <a:defRPr>
                <a:latin typeface="Helvetica" panose="020B0604020202020204" pitchFamily="34" charset="0"/>
                <a:cs typeface="Helvetica" panose="020B0604020202020204" pitchFamily="34" charset="0"/>
              </a:defRPr>
            </a:lvl4pPr>
            <a:lvl5pPr>
              <a:defRPr>
                <a:latin typeface="Helvetica" panose="020B0604020202020204" pitchFamily="34" charset="0"/>
                <a:cs typeface="Helvetica" panose="020B0604020202020204" pitchFamily="34" charset="0"/>
              </a:defRPr>
            </a:lvl5pPr>
          </a:lstStyle>
          <a:p>
            <a:pPr lvl="0"/>
            <a:r>
              <a:rPr lang="es-ES"/>
              <a:t>Click to edit Master text styles</a:t>
            </a:r>
          </a:p>
          <a:p>
            <a:pPr lvl="1"/>
            <a:r>
              <a:rPr lang="es-ES"/>
              <a:t>Second level</a:t>
            </a:r>
          </a:p>
          <a:p>
            <a:pPr lvl="2"/>
            <a:r>
              <a:rPr lang="es-ES"/>
              <a:t>Third level</a:t>
            </a:r>
          </a:p>
          <a:p>
            <a:pPr lvl="3"/>
            <a:r>
              <a:rPr lang="es-ES"/>
              <a:t>Fourth level</a:t>
            </a:r>
          </a:p>
          <a:p>
            <a:pPr lvl="4"/>
            <a:r>
              <a:rPr lang="es-ES"/>
              <a:t>Fifth level</a:t>
            </a:r>
            <a:endParaRPr lang="en-US"/>
          </a:p>
        </p:txBody>
      </p:sp>
      <p:sp>
        <p:nvSpPr>
          <p:cNvPr id="5" name="Date Placeholder 4"/>
          <p:cNvSpPr>
            <a:spLocks noGrp="1"/>
          </p:cNvSpPr>
          <p:nvPr>
            <p:ph type="dt" sz="half" idx="10"/>
          </p:nvPr>
        </p:nvSpPr>
        <p:spPr>
          <a:xfrm>
            <a:off x="838200" y="6356352"/>
            <a:ext cx="2743200" cy="365125"/>
          </a:xfrm>
          <a:prstGeom prst="rect">
            <a:avLst/>
          </a:prstGeom>
        </p:spPr>
        <p:txBody>
          <a:bodyPr/>
          <a:lstStyle/>
          <a:p>
            <a:fld id="{2D774276-7CE7-3E4F-B667-4D374AFBFC4A}" type="datetimeFigureOut">
              <a:rPr lang="en-US" smtClean="0"/>
              <a:t>10/24/2025</a:t>
            </a:fld>
            <a:endParaRPr lang="en-US"/>
          </a:p>
        </p:txBody>
      </p:sp>
      <p:sp>
        <p:nvSpPr>
          <p:cNvPr id="6" name="Footer Placeholder 5"/>
          <p:cNvSpPr>
            <a:spLocks noGrp="1"/>
          </p:cNvSpPr>
          <p:nvPr>
            <p:ph type="ftr" sz="quarter" idx="11"/>
          </p:nvPr>
        </p:nvSpPr>
        <p:spPr>
          <a:xfrm>
            <a:off x="4038600" y="6356352"/>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2"/>
            <a:ext cx="2743200" cy="365125"/>
          </a:xfrm>
          <a:prstGeom prst="rect">
            <a:avLst/>
          </a:prstGeom>
        </p:spPr>
        <p:txBody>
          <a:bodyPr/>
          <a:lstStyle/>
          <a:p>
            <a:fld id="{260B52CA-236B-274B-B97A-69F2CA9C22B7}" type="slidenum">
              <a:rPr lang="en-US" smtClean="0"/>
              <a:t>‹Nº›</a:t>
            </a:fld>
            <a:endParaRPr lang="en-US"/>
          </a:p>
        </p:txBody>
      </p:sp>
    </p:spTree>
    <p:extLst>
      <p:ext uri="{BB962C8B-B14F-4D97-AF65-F5344CB8AC3E}">
        <p14:creationId xmlns:p14="http://schemas.microsoft.com/office/powerpoint/2010/main" val="38722994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37D74C5-CB03-659C-E50F-F234C2FCACD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7948192A-1E5C-0EB8-A84F-FAA2802369C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6EC13DA-AF95-DB92-02FA-3AFC08FC22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4D9C407-954F-44E6-912D-B4F7771DF545}" type="datetimeFigureOut">
              <a:rPr lang="es-ES" smtClean="0"/>
              <a:t>24/10/2025</a:t>
            </a:fld>
            <a:endParaRPr lang="es-ES"/>
          </a:p>
        </p:txBody>
      </p:sp>
      <p:sp>
        <p:nvSpPr>
          <p:cNvPr id="5" name="Marcador de pie de página 4">
            <a:extLst>
              <a:ext uri="{FF2B5EF4-FFF2-40B4-BE49-F238E27FC236}">
                <a16:creationId xmlns:a16="http://schemas.microsoft.com/office/drawing/2014/main" id="{88FFCB07-65A8-F4E7-93DF-097F9A5C32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ES"/>
          </a:p>
        </p:txBody>
      </p:sp>
      <p:sp>
        <p:nvSpPr>
          <p:cNvPr id="6" name="Marcador de número de diapositiva 5">
            <a:extLst>
              <a:ext uri="{FF2B5EF4-FFF2-40B4-BE49-F238E27FC236}">
                <a16:creationId xmlns:a16="http://schemas.microsoft.com/office/drawing/2014/main" id="{D378761C-BD60-05DA-CAB6-F830604060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2B9E0A4-C32D-4580-94D2-3CF0F8FF0EE3}" type="slidenum">
              <a:rPr lang="es-ES" smtClean="0"/>
              <a:t>‹Nº›</a:t>
            </a:fld>
            <a:endParaRPr lang="es-ES"/>
          </a:p>
        </p:txBody>
      </p:sp>
    </p:spTree>
    <p:extLst>
      <p:ext uri="{BB962C8B-B14F-4D97-AF65-F5344CB8AC3E}">
        <p14:creationId xmlns:p14="http://schemas.microsoft.com/office/powerpoint/2010/main" val="4006203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13" Type="http://schemas.openxmlformats.org/officeDocument/2006/relationships/image" Target="../media/image10.jpg"/><Relationship Id="rId3" Type="http://schemas.openxmlformats.org/officeDocument/2006/relationships/image" Target="../media/image2.png"/><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3.png"/><Relationship Id="rId11" Type="http://schemas.openxmlformats.org/officeDocument/2006/relationships/image" Target="../media/image8.jpg"/><Relationship Id="rId5" Type="http://schemas.openxmlformats.org/officeDocument/2006/relationships/hyperlink" Target="https://imetricslab.webs.upv.es/" TargetMode="External"/><Relationship Id="rId10" Type="http://schemas.openxmlformats.org/officeDocument/2006/relationships/image" Target="../media/image7.jpeg"/><Relationship Id="rId4" Type="http://schemas.openxmlformats.org/officeDocument/2006/relationships/hyperlink" Target="https://articom.webs.upv.es/" TargetMode="External"/><Relationship Id="rId9" Type="http://schemas.openxmlformats.org/officeDocument/2006/relationships/image" Target="../media/image6.jpeg"/></Relationships>
</file>

<file path=ppt/slides/_rels/slide2.xml.rels><?xml version="1.0" encoding="UTF-8" standalone="yes"?>
<Relationships xmlns="http://schemas.openxmlformats.org/package/2006/relationships"><Relationship Id="rId8" Type="http://schemas.openxmlformats.org/officeDocument/2006/relationships/hyperlink" Target="https://iim.webs.upv.es/" TargetMode="External"/><Relationship Id="rId13" Type="http://schemas.openxmlformats.org/officeDocument/2006/relationships/image" Target="../media/image17.png"/><Relationship Id="rId3" Type="http://schemas.openxmlformats.org/officeDocument/2006/relationships/image" Target="../media/image1.jpg"/><Relationship Id="rId7" Type="http://schemas.openxmlformats.org/officeDocument/2006/relationships/hyperlink" Target="mailto:fboronat@dcom.upv.es" TargetMode="External"/><Relationship Id="rId12" Type="http://schemas.openxmlformats.org/officeDocument/2006/relationships/image" Target="../media/image16.png"/><Relationship Id="rId17" Type="http://schemas.openxmlformats.org/officeDocument/2006/relationships/image" Target="../media/image10.jpg"/><Relationship Id="rId2" Type="http://schemas.openxmlformats.org/officeDocument/2006/relationships/image" Target="../media/image11.png"/><Relationship Id="rId16" Type="http://schemas.openxmlformats.org/officeDocument/2006/relationships/image" Target="../media/image9.png"/><Relationship Id="rId1" Type="http://schemas.openxmlformats.org/officeDocument/2006/relationships/slideLayout" Target="../slideLayouts/slideLayout12.xml"/><Relationship Id="rId6" Type="http://schemas.openxmlformats.org/officeDocument/2006/relationships/hyperlink" Target="mailto:cpalau@dcom.upv.es" TargetMode="External"/><Relationship Id="rId11" Type="http://schemas.openxmlformats.org/officeDocument/2006/relationships/image" Target="../media/image15.png"/><Relationship Id="rId5" Type="http://schemas.openxmlformats.org/officeDocument/2006/relationships/image" Target="../media/image12.png"/><Relationship Id="rId15" Type="http://schemas.openxmlformats.org/officeDocument/2006/relationships/image" Target="../media/image19.png"/><Relationship Id="rId10" Type="http://schemas.openxmlformats.org/officeDocument/2006/relationships/image" Target="../media/image14.png"/><Relationship Id="rId4" Type="http://schemas.openxmlformats.org/officeDocument/2006/relationships/image" Target="../media/image2.png"/><Relationship Id="rId9" Type="http://schemas.openxmlformats.org/officeDocument/2006/relationships/image" Target="../media/image13.pn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6.jpeg"/><Relationship Id="rId18" Type="http://schemas.openxmlformats.org/officeDocument/2006/relationships/image" Target="../media/image10.jpg"/><Relationship Id="rId3" Type="http://schemas.openxmlformats.org/officeDocument/2006/relationships/image" Target="../media/image2.png"/><Relationship Id="rId7" Type="http://schemas.openxmlformats.org/officeDocument/2006/relationships/image" Target="../media/image22.svg"/><Relationship Id="rId12" Type="http://schemas.openxmlformats.org/officeDocument/2006/relationships/image" Target="../media/image25.jpeg"/><Relationship Id="rId17" Type="http://schemas.openxmlformats.org/officeDocument/2006/relationships/image" Target="../media/image9.png"/><Relationship Id="rId2" Type="http://schemas.openxmlformats.org/officeDocument/2006/relationships/image" Target="../media/image1.jpg"/><Relationship Id="rId16" Type="http://schemas.openxmlformats.org/officeDocument/2006/relationships/hyperlink" Target="mailto:mpsantam@eaf.upv.es" TargetMode="External"/><Relationship Id="rId1" Type="http://schemas.openxmlformats.org/officeDocument/2006/relationships/slideLayout" Target="../slideLayouts/slideLayout12.xml"/><Relationship Id="rId6" Type="http://schemas.openxmlformats.org/officeDocument/2006/relationships/image" Target="../media/image21.png"/><Relationship Id="rId11" Type="http://schemas.microsoft.com/office/2007/relationships/hdphoto" Target="../media/hdphoto3.wdp"/><Relationship Id="rId5" Type="http://schemas.microsoft.com/office/2007/relationships/hdphoto" Target="../media/hdphoto1.wdp"/><Relationship Id="rId15" Type="http://schemas.openxmlformats.org/officeDocument/2006/relationships/hyperlink" Target="mailto:SIURANA/mpsantam@eaf.upv.es" TargetMode="External"/><Relationship Id="rId10" Type="http://schemas.openxmlformats.org/officeDocument/2006/relationships/image" Target="../media/image24.png"/><Relationship Id="rId4" Type="http://schemas.openxmlformats.org/officeDocument/2006/relationships/image" Target="../media/image20.png"/><Relationship Id="rId9" Type="http://schemas.microsoft.com/office/2007/relationships/hdphoto" Target="../media/hdphoto2.wdp"/><Relationship Id="rId14" Type="http://schemas.openxmlformats.org/officeDocument/2006/relationships/hyperlink" Target="mailto:SANTAMARINA/mpsantam@eaf.upv.es"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2.png"/><Relationship Id="rId7" Type="http://schemas.openxmlformats.org/officeDocument/2006/relationships/image" Target="../media/image29.jpe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8.svg"/><Relationship Id="rId4" Type="http://schemas.openxmlformats.org/officeDocument/2006/relationships/image" Target="../media/image27.png"/><Relationship Id="rId9" Type="http://schemas.openxmlformats.org/officeDocument/2006/relationships/image" Target="../media/image10.jpg"/></Relationships>
</file>

<file path=ppt/slides/_rels/slide5.xml.rels><?xml version="1.0" encoding="UTF-8" standalone="yes"?>
<Relationships xmlns="http://schemas.openxmlformats.org/package/2006/relationships"><Relationship Id="rId8" Type="http://schemas.openxmlformats.org/officeDocument/2006/relationships/hyperlink" Target="mailto:jsahuqui@disca.upv.es" TargetMode="External"/><Relationship Id="rId3" Type="http://schemas.openxmlformats.org/officeDocument/2006/relationships/image" Target="../media/image2.png"/><Relationship Id="rId7" Type="http://schemas.openxmlformats.org/officeDocument/2006/relationships/image" Target="../media/image33.pn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32.jpeg"/><Relationship Id="rId5" Type="http://schemas.openxmlformats.org/officeDocument/2006/relationships/image" Target="../media/image31.jpeg"/><Relationship Id="rId10" Type="http://schemas.openxmlformats.org/officeDocument/2006/relationships/image" Target="../media/image10.jpg"/><Relationship Id="rId4" Type="http://schemas.openxmlformats.org/officeDocument/2006/relationships/image" Target="../media/image30.tiff"/><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1.jp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hyperlink" Target="mailto:temoca1@upv.es" TargetMode="External"/><Relationship Id="rId5" Type="http://schemas.openxmlformats.org/officeDocument/2006/relationships/image" Target="../media/image3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9.png"/><Relationship Id="rId3" Type="http://schemas.openxmlformats.org/officeDocument/2006/relationships/image" Target="../media/image35.png"/><Relationship Id="rId7" Type="http://schemas.openxmlformats.org/officeDocument/2006/relationships/image" Target="../media/image39.png"/><Relationship Id="rId12" Type="http://schemas.openxmlformats.org/officeDocument/2006/relationships/hyperlink" Target="mailto:soesmi@omp.upv.es" TargetMode="External"/><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38.png"/><Relationship Id="rId11" Type="http://schemas.openxmlformats.org/officeDocument/2006/relationships/hyperlink" Target="mailto:apoyo.investigacion@doe.upv.es" TargetMode="External"/><Relationship Id="rId5" Type="http://schemas.openxmlformats.org/officeDocument/2006/relationships/image" Target="../media/image37.png"/><Relationship Id="rId10" Type="http://schemas.openxmlformats.org/officeDocument/2006/relationships/hyperlink" Target="https://www.upv.es/entidades/doe/" TargetMode="External"/><Relationship Id="rId4" Type="http://schemas.openxmlformats.org/officeDocument/2006/relationships/image" Target="../media/image36.png"/><Relationship Id="rId9" Type="http://schemas.openxmlformats.org/officeDocument/2006/relationships/image" Target="../media/image40.png"/><Relationship Id="rId14" Type="http://schemas.openxmlformats.org/officeDocument/2006/relationships/image" Target="../media/image10.jpg"/></Relationships>
</file>

<file path=ppt/slides/_rels/slide8.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2.png"/><Relationship Id="rId7" Type="http://schemas.openxmlformats.org/officeDocument/2006/relationships/image" Target="../media/image44.jpeg"/><Relationship Id="rId12" Type="http://schemas.openxmlformats.org/officeDocument/2006/relationships/image" Target="../media/image10.jp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43.png"/><Relationship Id="rId11" Type="http://schemas.openxmlformats.org/officeDocument/2006/relationships/image" Target="../media/image9.png"/><Relationship Id="rId5" Type="http://schemas.openxmlformats.org/officeDocument/2006/relationships/image" Target="../media/image42.png"/><Relationship Id="rId10" Type="http://schemas.openxmlformats.org/officeDocument/2006/relationships/image" Target="../media/image47.png"/><Relationship Id="rId4" Type="http://schemas.openxmlformats.org/officeDocument/2006/relationships/image" Target="../media/image41.png"/><Relationship Id="rId9" Type="http://schemas.openxmlformats.org/officeDocument/2006/relationships/image" Target="../media/image46.png"/></Relationships>
</file>

<file path=ppt/slides/_rels/slide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49.pn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48.png"/><Relationship Id="rId5" Type="http://schemas.openxmlformats.org/officeDocument/2006/relationships/image" Target="../media/image3.png"/><Relationship Id="rId4" Type="http://schemas.openxmlformats.org/officeDocument/2006/relationships/hyperlink" Target="https://www.upv.es/entidades/edoctorado/en/doctorate-program-in-computer-science/" TargetMode="External"/><Relationship Id="rId9" Type="http://schemas.openxmlformats.org/officeDocument/2006/relationships/image" Target="../media/image10.jpg"/></Relationships>
</file>

<file path=ppt/slides/_rels/slide10.xml.rels><?xml version="1.0" encoding="UTF-8" standalone="yes"?>
<Relationships xmlns="http://schemas.openxmlformats.org/package/2006/relationships"><Relationship Id="rId8" Type="http://schemas.openxmlformats.org/officeDocument/2006/relationships/image" Target="../media/image53.jpg"/><Relationship Id="rId3" Type="http://schemas.openxmlformats.org/officeDocument/2006/relationships/image" Target="../media/image1.jpg"/><Relationship Id="rId7" Type="http://schemas.openxmlformats.org/officeDocument/2006/relationships/image" Target="../media/image52.jpg"/><Relationship Id="rId2" Type="http://schemas.openxmlformats.org/officeDocument/2006/relationships/image" Target="../media/image50.jpg"/><Relationship Id="rId1" Type="http://schemas.openxmlformats.org/officeDocument/2006/relationships/slideLayout" Target="../slideLayouts/slideLayout12.xml"/><Relationship Id="rId6" Type="http://schemas.openxmlformats.org/officeDocument/2006/relationships/image" Target="../media/image51.jpg"/><Relationship Id="rId11" Type="http://schemas.openxmlformats.org/officeDocument/2006/relationships/image" Target="../media/image10.jpg"/><Relationship Id="rId5" Type="http://schemas.openxmlformats.org/officeDocument/2006/relationships/image" Target="../media/image12.png"/><Relationship Id="rId10" Type="http://schemas.openxmlformats.org/officeDocument/2006/relationships/image" Target="../media/image9.png"/><Relationship Id="rId4" Type="http://schemas.openxmlformats.org/officeDocument/2006/relationships/image" Target="../media/image2.png"/><Relationship Id="rId9" Type="http://schemas.openxmlformats.org/officeDocument/2006/relationships/image" Target="../media/image54.png"/></Relationships>
</file>

<file path=ppt/slides/_rels/slide11.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png"/><Relationship Id="rId18" Type="http://schemas.openxmlformats.org/officeDocument/2006/relationships/image" Target="../media/image10.jpg"/><Relationship Id="rId3" Type="http://schemas.openxmlformats.org/officeDocument/2006/relationships/image" Target="../media/image12.png"/><Relationship Id="rId7" Type="http://schemas.openxmlformats.org/officeDocument/2006/relationships/image" Target="../media/image58.jpeg"/><Relationship Id="rId12" Type="http://schemas.openxmlformats.org/officeDocument/2006/relationships/image" Target="../media/image63.png"/><Relationship Id="rId17" Type="http://schemas.openxmlformats.org/officeDocument/2006/relationships/image" Target="../media/image9.png"/><Relationship Id="rId2" Type="http://schemas.openxmlformats.org/officeDocument/2006/relationships/notesSlide" Target="../notesSlides/notesSlide2.xml"/><Relationship Id="rId16" Type="http://schemas.openxmlformats.org/officeDocument/2006/relationships/hyperlink" Target="https://dibujo.webs.upv.es/" TargetMode="External"/><Relationship Id="rId1" Type="http://schemas.openxmlformats.org/officeDocument/2006/relationships/slideLayout" Target="../slideLayouts/slideLayout12.xml"/><Relationship Id="rId6" Type="http://schemas.openxmlformats.org/officeDocument/2006/relationships/image" Target="../media/image57.jpeg"/><Relationship Id="rId11" Type="http://schemas.openxmlformats.org/officeDocument/2006/relationships/image" Target="../media/image62.png"/><Relationship Id="rId5" Type="http://schemas.openxmlformats.org/officeDocument/2006/relationships/image" Target="../media/image56.png"/><Relationship Id="rId15" Type="http://schemas.openxmlformats.org/officeDocument/2006/relationships/image" Target="../media/image66.jpeg"/><Relationship Id="rId10" Type="http://schemas.openxmlformats.org/officeDocument/2006/relationships/image" Target="../media/image61.png"/><Relationship Id="rId4" Type="http://schemas.openxmlformats.org/officeDocument/2006/relationships/image" Target="../media/image55.jpeg"/><Relationship Id="rId9" Type="http://schemas.openxmlformats.org/officeDocument/2006/relationships/image" Target="../media/image60.png"/><Relationship Id="rId14" Type="http://schemas.openxmlformats.org/officeDocument/2006/relationships/image" Target="../media/image65.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68.png"/><Relationship Id="rId4" Type="http://schemas.openxmlformats.org/officeDocument/2006/relationships/image" Target="../media/image67.png"/></Relationships>
</file>

<file path=ppt/slides/_rels/slide13.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2.png"/><Relationship Id="rId7" Type="http://schemas.openxmlformats.org/officeDocument/2006/relationships/image" Target="../media/image71.jp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70.png"/><Relationship Id="rId5" Type="http://schemas.openxmlformats.org/officeDocument/2006/relationships/image" Target="../media/image69.png"/><Relationship Id="rId10" Type="http://schemas.openxmlformats.org/officeDocument/2006/relationships/image" Target="../media/image10.jpg"/><Relationship Id="rId4" Type="http://schemas.openxmlformats.org/officeDocument/2006/relationships/image" Target="../media/image12.png"/><Relationship Id="rId9" Type="http://schemas.openxmlformats.org/officeDocument/2006/relationships/image" Target="../media/image9.png"/></Relationships>
</file>

<file path=ppt/slides/_rels/slide14.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2.png"/><Relationship Id="rId7" Type="http://schemas.openxmlformats.org/officeDocument/2006/relationships/image" Target="../media/image75.png"/><Relationship Id="rId12" Type="http://schemas.openxmlformats.org/officeDocument/2006/relationships/image" Target="../media/image10.jp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74.png"/><Relationship Id="rId11" Type="http://schemas.openxmlformats.org/officeDocument/2006/relationships/image" Target="../media/image9.png"/><Relationship Id="rId5" Type="http://schemas.openxmlformats.org/officeDocument/2006/relationships/image" Target="../media/image73.png"/><Relationship Id="rId10" Type="http://schemas.openxmlformats.org/officeDocument/2006/relationships/image" Target="../media/image77.png"/><Relationship Id="rId4" Type="http://schemas.openxmlformats.org/officeDocument/2006/relationships/image" Target="../media/image3.png"/><Relationship Id="rId9" Type="http://schemas.openxmlformats.org/officeDocument/2006/relationships/image" Target="../media/image76.png"/></Relationships>
</file>

<file path=ppt/slides/_rels/slide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jpg"/><Relationship Id="rId7" Type="http://schemas.openxmlformats.org/officeDocument/2006/relationships/hyperlink" Target="https://giem.blogs.upv.es/" TargetMode="Externa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78.jpe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10.jpg"/></Relationships>
</file>

<file path=ppt/slides/_rels/slide16.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hyperlink" Target="mailto:fginer@pin.upv.es" TargetMode="External"/><Relationship Id="rId5" Type="http://schemas.openxmlformats.org/officeDocument/2006/relationships/image" Target="../media/image80.png"/><Relationship Id="rId4" Type="http://schemas.openxmlformats.org/officeDocument/2006/relationships/image" Target="../media/image79.png"/></Relationships>
</file>

<file path=ppt/slides/_rels/slide17.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12.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image" Target="../media/image93.png"/><Relationship Id="rId3" Type="http://schemas.openxmlformats.org/officeDocument/2006/relationships/image" Target="../media/image83.png"/><Relationship Id="rId7" Type="http://schemas.openxmlformats.org/officeDocument/2006/relationships/image" Target="../media/image87.jpeg"/><Relationship Id="rId12" Type="http://schemas.openxmlformats.org/officeDocument/2006/relationships/image" Target="../media/image92.png"/><Relationship Id="rId2" Type="http://schemas.openxmlformats.org/officeDocument/2006/relationships/image" Target="../media/image1.jpg"/><Relationship Id="rId16" Type="http://schemas.openxmlformats.org/officeDocument/2006/relationships/image" Target="../media/image10.jpg"/><Relationship Id="rId1" Type="http://schemas.openxmlformats.org/officeDocument/2006/relationships/slideLayout" Target="../slideLayouts/slideLayout12.xml"/><Relationship Id="rId6" Type="http://schemas.openxmlformats.org/officeDocument/2006/relationships/image" Target="../media/image86.png"/><Relationship Id="rId11" Type="http://schemas.openxmlformats.org/officeDocument/2006/relationships/image" Target="../media/image91.emf"/><Relationship Id="rId5" Type="http://schemas.openxmlformats.org/officeDocument/2006/relationships/image" Target="../media/image85.png"/><Relationship Id="rId15" Type="http://schemas.openxmlformats.org/officeDocument/2006/relationships/image" Target="../media/image9.png"/><Relationship Id="rId10" Type="http://schemas.openxmlformats.org/officeDocument/2006/relationships/image" Target="../media/image90.emf"/><Relationship Id="rId4" Type="http://schemas.openxmlformats.org/officeDocument/2006/relationships/image" Target="../media/image84.png"/><Relationship Id="rId9" Type="http://schemas.openxmlformats.org/officeDocument/2006/relationships/image" Target="../media/image89.png"/><Relationship Id="rId14" Type="http://schemas.openxmlformats.org/officeDocument/2006/relationships/hyperlink" Target="https://www.upv.es/entidades/dit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3181" y="1264623"/>
            <a:ext cx="6690243" cy="5141963"/>
            <a:chOff x="819847" y="12651"/>
            <a:chExt cx="3882821" cy="6403031"/>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82821" cy="6403031"/>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j-lt"/>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57011" y="1925934"/>
            <a:ext cx="6569083" cy="3724096"/>
          </a:xfrm>
          <a:prstGeom prst="rect">
            <a:avLst/>
          </a:prstGeom>
          <a:noFill/>
        </p:spPr>
        <p:txBody>
          <a:bodyPr wrap="square">
            <a:spAutoFit/>
          </a:bodyPr>
          <a:lstStyle/>
          <a:p>
            <a:r>
              <a:rPr lang="en-GB" sz="1400" b="1" dirty="0">
                <a:solidFill>
                  <a:srgbClr val="002060"/>
                </a:solidFill>
                <a:latin typeface="Helvetica" panose="020B0604020202020204" pitchFamily="34" charset="0"/>
                <a:cs typeface="Helvetica" panose="020B0604020202020204" pitchFamily="34" charset="0"/>
              </a:rPr>
              <a:t>RESEARCH LINES/CAPABILITIES/FACILITIES</a:t>
            </a:r>
          </a:p>
          <a:p>
            <a:endParaRPr lang="en-GB" sz="1400" b="1" dirty="0">
              <a:solidFill>
                <a:srgbClr val="002060"/>
              </a:solidFill>
              <a:latin typeface="Helvetica" panose="020B0604020202020204" pitchFamily="34" charset="0"/>
              <a:cs typeface="Helvetica" panose="020B0604020202020204" pitchFamily="34" charset="0"/>
            </a:endParaRPr>
          </a:p>
          <a:p>
            <a:pPr marL="742950" lvl="1" indent="-285750">
              <a:buFont typeface="Arial" panose="020B0604020202020204" pitchFamily="34" charset="0"/>
              <a:buChar char="•"/>
            </a:pPr>
            <a:r>
              <a:rPr lang="en-GB" sz="1400" b="1" dirty="0" err="1">
                <a:solidFill>
                  <a:srgbClr val="002060"/>
                </a:solidFill>
                <a:latin typeface="Helvetica" panose="020B0604020202020204" pitchFamily="34" charset="0"/>
                <a:cs typeface="Helvetica" panose="020B0604020202020204" pitchFamily="34" charset="0"/>
              </a:rPr>
              <a:t>ArtiCom</a:t>
            </a:r>
            <a:r>
              <a:rPr lang="en-GB" sz="1400" b="1" dirty="0">
                <a:solidFill>
                  <a:srgbClr val="002060"/>
                </a:solidFill>
                <a:latin typeface="Helvetica" panose="020B0604020202020204" pitchFamily="34" charset="0"/>
                <a:cs typeface="Helvetica" panose="020B0604020202020204" pitchFamily="34" charset="0"/>
              </a:rPr>
              <a:t> Research Group (</a:t>
            </a:r>
            <a:r>
              <a:rPr lang="en-GB" sz="1400" b="1" dirty="0">
                <a:solidFill>
                  <a:srgbClr val="002060"/>
                </a:solidFill>
                <a:latin typeface="Helvetica" panose="020B0604020202020204" pitchFamily="34" charset="0"/>
                <a:cs typeface="Helvetica" panose="020B0604020202020204" pitchFamily="34" charset="0"/>
                <a:hlinkClick r:id="rId4"/>
              </a:rPr>
              <a:t>https://articom.webs.upv.es/</a:t>
            </a:r>
            <a:r>
              <a:rPr lang="en-GB" sz="1400" b="1" dirty="0">
                <a:solidFill>
                  <a:srgbClr val="002060"/>
                </a:solidFill>
                <a:latin typeface="Helvetica" panose="020B0604020202020204" pitchFamily="34" charset="0"/>
                <a:cs typeface="Helvetica" panose="020B0604020202020204" pitchFamily="34" charset="0"/>
              </a:rPr>
              <a:t> )</a:t>
            </a:r>
            <a:endParaRPr lang="en-US" sz="1400" b="1" dirty="0">
              <a:solidFill>
                <a:srgbClr val="002060"/>
              </a:solidFill>
              <a:latin typeface="Helvetica" panose="020B0604020202020204" pitchFamily="34" charset="0"/>
              <a:cs typeface="Helvetica" panose="020B0604020202020204" pitchFamily="34" charset="0"/>
            </a:endParaRPr>
          </a:p>
          <a:p>
            <a:pPr marL="1200150" lvl="2"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Visual Culture: Aesthetics and Politics</a:t>
            </a:r>
          </a:p>
          <a:p>
            <a:pPr marL="1200150" lvl="2"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Audiovisual Media and Mass Communication</a:t>
            </a:r>
          </a:p>
          <a:p>
            <a:pPr marL="1200150" lvl="2"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Communication and Artistic Expression in Western Culture</a:t>
            </a:r>
          </a:p>
          <a:p>
            <a:pPr marL="1200150" lvl="2"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Audiovisual Aesthetics</a:t>
            </a:r>
            <a:endParaRPr lang="en-GB" sz="1400" b="1" dirty="0">
              <a:solidFill>
                <a:srgbClr val="002060"/>
              </a:solidFill>
              <a:latin typeface="Helvetica" panose="020B0604020202020204" pitchFamily="34" charset="0"/>
              <a:cs typeface="Helvetica" panose="020B0604020202020204" pitchFamily="34" charset="0"/>
            </a:endParaRPr>
          </a:p>
          <a:p>
            <a:endParaRPr lang="en-GB" sz="1400" b="1" dirty="0">
              <a:solidFill>
                <a:srgbClr val="002060"/>
              </a:solidFill>
              <a:latin typeface="Helvetica" panose="020B0604020202020204" pitchFamily="34" charset="0"/>
              <a:cs typeface="Helvetica" panose="020B0604020202020204" pitchFamily="34" charset="0"/>
            </a:endParaRPr>
          </a:p>
          <a:p>
            <a:pPr marL="742950" lvl="1" indent="-285750">
              <a:buFont typeface="Arial" panose="020B0604020202020204" pitchFamily="34" charset="0"/>
              <a:buChar char="•"/>
            </a:pPr>
            <a:r>
              <a:rPr lang="en-GB" sz="1400" b="1" dirty="0" err="1">
                <a:solidFill>
                  <a:srgbClr val="002060"/>
                </a:solidFill>
                <a:latin typeface="Helvetica" panose="020B0604020202020204" pitchFamily="34" charset="0"/>
                <a:cs typeface="Helvetica" panose="020B0604020202020204" pitchFamily="34" charset="0"/>
              </a:rPr>
              <a:t>iMetrics</a:t>
            </a:r>
            <a:r>
              <a:rPr lang="en-GB" sz="1400" b="1" dirty="0">
                <a:solidFill>
                  <a:srgbClr val="002060"/>
                </a:solidFill>
                <a:latin typeface="Helvetica" panose="020B0604020202020204" pitchFamily="34" charset="0"/>
                <a:cs typeface="Helvetica" panose="020B0604020202020204" pitchFamily="34" charset="0"/>
              </a:rPr>
              <a:t> Lab Research Group (</a:t>
            </a:r>
            <a:r>
              <a:rPr lang="en-GB" sz="1400" b="1" dirty="0">
                <a:solidFill>
                  <a:srgbClr val="002060"/>
                </a:solidFill>
                <a:latin typeface="Helvetica" panose="020B0604020202020204" pitchFamily="34" charset="0"/>
                <a:cs typeface="Helvetica" panose="020B0604020202020204" pitchFamily="34" charset="0"/>
                <a:hlinkClick r:id="rId5"/>
              </a:rPr>
              <a:t>https://imetricslab.webs.upv.es/</a:t>
            </a:r>
            <a:r>
              <a:rPr lang="en-GB" sz="1400" b="1" dirty="0">
                <a:solidFill>
                  <a:srgbClr val="002060"/>
                </a:solidFill>
                <a:latin typeface="Helvetica" panose="020B0604020202020204" pitchFamily="34" charset="0"/>
                <a:cs typeface="Helvetica" panose="020B0604020202020204" pitchFamily="34" charset="0"/>
              </a:rPr>
              <a:t>)</a:t>
            </a:r>
          </a:p>
          <a:p>
            <a:pPr marL="1200150" lvl="2"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Science studies</a:t>
            </a:r>
          </a:p>
          <a:p>
            <a:pPr marL="1200150" lvl="2"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Digital analytics and SEO/SEM</a:t>
            </a:r>
          </a:p>
          <a:p>
            <a:pPr marL="1200150" lvl="2"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Digital behavior of social actors</a:t>
            </a:r>
            <a:endParaRPr lang="en-GB" sz="1400" b="1" dirty="0">
              <a:solidFill>
                <a:srgbClr val="002060"/>
              </a:solidFill>
              <a:latin typeface="Helvetica" panose="020B0604020202020204" pitchFamily="34" charset="0"/>
              <a:cs typeface="Helvetica" panose="020B0604020202020204" pitchFamily="34" charset="0"/>
            </a:endParaRPr>
          </a:p>
          <a:p>
            <a:endParaRPr lang="en-US" sz="1200" b="1" dirty="0">
              <a:solidFill>
                <a:srgbClr val="002060"/>
              </a:solidFill>
              <a:latin typeface="Helvetica" panose="020B0604020202020204" pitchFamily="34" charset="0"/>
              <a:cs typeface="Helvetica" panose="020B0604020202020204" pitchFamily="34" charset="0"/>
            </a:endParaRPr>
          </a:p>
          <a:p>
            <a:endParaRPr lang="en-GB" sz="1400" b="1" dirty="0">
              <a:solidFill>
                <a:srgbClr val="002060"/>
              </a:solidFill>
              <a:latin typeface="Helvetica" panose="020B0604020202020204" pitchFamily="34" charset="0"/>
              <a:cs typeface="Helvetica" panose="020B0604020202020204" pitchFamily="34" charset="0"/>
            </a:endParaRPr>
          </a:p>
          <a:p>
            <a:r>
              <a:rPr lang="en-GB" sz="1400" b="1">
                <a:solidFill>
                  <a:srgbClr val="002060"/>
                </a:solidFill>
                <a:latin typeface="Helvetica" panose="020B0604020202020204" pitchFamily="34" charset="0"/>
                <a:cs typeface="Helvetica" panose="020B0604020202020204" pitchFamily="34" charset="0"/>
              </a:rPr>
              <a:t>MASTER-PHD PROGRAMS</a:t>
            </a:r>
          </a:p>
          <a:p>
            <a:endParaRPr lang="en-GB" sz="1400" b="1" dirty="0">
              <a:solidFill>
                <a:srgbClr val="002060"/>
              </a:solidFill>
              <a:latin typeface="Helvetica" panose="020B0604020202020204" pitchFamily="34" charset="0"/>
              <a:cs typeface="Helvetica" panose="020B0604020202020204" pitchFamily="34" charset="0"/>
            </a:endParaRPr>
          </a:p>
          <a:p>
            <a:pPr marL="742950" lvl="1"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PhD in Communication and Cultural Industries</a:t>
            </a:r>
            <a:endParaRPr lang="en-GB" sz="1400" b="1" dirty="0">
              <a:solidFill>
                <a:srgbClr val="002060"/>
              </a:solidFill>
              <a:latin typeface="Helvetica" panose="020B0604020202020204" pitchFamily="34" charset="0"/>
              <a:cs typeface="Helvetica" panose="020B0604020202020204" pitchFamily="34" charset="0"/>
            </a:endParaRPr>
          </a:p>
        </p:txBody>
      </p:sp>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6"/>
          <a:stretch>
            <a:fillRect/>
          </a:stretch>
        </p:blipFill>
        <p:spPr>
          <a:xfrm>
            <a:off x="7887627" y="1347154"/>
            <a:ext cx="3112028" cy="2633310"/>
          </a:xfrm>
          <a:prstGeom prst="rect">
            <a:avLst/>
          </a:prstGeom>
        </p:spPr>
      </p:pic>
      <p:pic>
        <p:nvPicPr>
          <p:cNvPr id="9" name="Imagen 8" descr="Imagen que contiene persona, mujer, viendo, joven&#10;&#10;El contenido generado por IA puede ser incorrecto.">
            <a:extLst>
              <a:ext uri="{FF2B5EF4-FFF2-40B4-BE49-F238E27FC236}">
                <a16:creationId xmlns:a16="http://schemas.microsoft.com/office/drawing/2014/main" id="{1016E1A9-202A-1A3E-1420-38A38E7F388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01779" y="4186693"/>
            <a:ext cx="1420094" cy="833870"/>
          </a:xfrm>
          <a:prstGeom prst="rect">
            <a:avLst/>
          </a:prstGeom>
        </p:spPr>
      </p:pic>
      <p:pic>
        <p:nvPicPr>
          <p:cNvPr id="15" name="Imagen 14" descr="Imagen que contiene persona, interior, mujer, hombre&#10;&#10;El contenido generado por IA puede ser incorrecto.">
            <a:extLst>
              <a:ext uri="{FF2B5EF4-FFF2-40B4-BE49-F238E27FC236}">
                <a16:creationId xmlns:a16="http://schemas.microsoft.com/office/drawing/2014/main" id="{6442DC18-B930-F46D-C851-03994FD300A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5400000">
            <a:off x="9758468" y="4365052"/>
            <a:ext cx="1430001" cy="1072501"/>
          </a:xfrm>
          <a:prstGeom prst="rect">
            <a:avLst/>
          </a:prstGeom>
        </p:spPr>
      </p:pic>
      <p:pic>
        <p:nvPicPr>
          <p:cNvPr id="17" name="Imagen 16" descr="Imagen que contiene interior, hombre, tabla, grande&#10;&#10;El contenido generado por IA puede ser incorrecto.">
            <a:extLst>
              <a:ext uri="{FF2B5EF4-FFF2-40B4-BE49-F238E27FC236}">
                <a16:creationId xmlns:a16="http://schemas.microsoft.com/office/drawing/2014/main" id="{3592128F-9950-C1E8-E289-F90919DABA8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5400000">
            <a:off x="8436430" y="5303677"/>
            <a:ext cx="1550790" cy="1163092"/>
          </a:xfrm>
          <a:prstGeom prst="rect">
            <a:avLst/>
          </a:prstGeom>
        </p:spPr>
      </p:pic>
      <p:pic>
        <p:nvPicPr>
          <p:cNvPr id="19" name="Imagen 18" descr="Un escritorio con una computadora&#10;&#10;El contenido generado por IA puede ser incorrecto.">
            <a:extLst>
              <a:ext uri="{FF2B5EF4-FFF2-40B4-BE49-F238E27FC236}">
                <a16:creationId xmlns:a16="http://schemas.microsoft.com/office/drawing/2014/main" id="{149EC3A8-C8F3-EED4-0597-830710DA24C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858009" y="5728722"/>
            <a:ext cx="1163091" cy="872318"/>
          </a:xfrm>
          <a:prstGeom prst="rect">
            <a:avLst/>
          </a:prstGeom>
        </p:spPr>
      </p:pic>
      <p:pic>
        <p:nvPicPr>
          <p:cNvPr id="23" name="Imagen 22" descr="Texto&#10;&#10;El contenido generado por IA puede ser incorrecto.">
            <a:extLst>
              <a:ext uri="{FF2B5EF4-FFF2-40B4-BE49-F238E27FC236}">
                <a16:creationId xmlns:a16="http://schemas.microsoft.com/office/drawing/2014/main" id="{83DB9072-58FC-D7DA-9101-4D95F38C789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526316" y="1369164"/>
            <a:ext cx="1473340" cy="395090"/>
          </a:xfrm>
          <a:prstGeom prst="rect">
            <a:avLst/>
          </a:prstGeom>
        </p:spPr>
      </p:pic>
      <p:sp>
        <p:nvSpPr>
          <p:cNvPr id="18" name="Rectangle: Top Corners Rounded 13">
            <a:extLst>
              <a:ext uri="{FF2B5EF4-FFF2-40B4-BE49-F238E27FC236}">
                <a16:creationId xmlns:a16="http://schemas.microsoft.com/office/drawing/2014/main" id="{609C9789-B690-47A9-947A-04B54C816A62}"/>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21" name="Rectángulo 3">
            <a:extLst>
              <a:ext uri="{FF2B5EF4-FFF2-40B4-BE49-F238E27FC236}">
                <a16:creationId xmlns:a16="http://schemas.microsoft.com/office/drawing/2014/main" id="{6CC14BDC-5DA5-4B9D-89FD-3E728AB1F21A}"/>
              </a:ext>
            </a:extLst>
          </p:cNvPr>
          <p:cNvSpPr/>
          <p:nvPr/>
        </p:nvSpPr>
        <p:spPr>
          <a:xfrm>
            <a:off x="2200295" y="74859"/>
            <a:ext cx="7980254" cy="738664"/>
          </a:xfrm>
          <a:prstGeom prst="rect">
            <a:avLst/>
          </a:prstGeom>
        </p:spPr>
        <p:txBody>
          <a:bodyPr wrap="square">
            <a:spAutoFit/>
          </a:bodyPr>
          <a:lstStyle/>
          <a:p>
            <a:r>
              <a:rPr lang="en-US" sz="2100" b="1" dirty="0">
                <a:solidFill>
                  <a:srgbClr val="002060"/>
                </a:solidFill>
                <a:latin typeface="+mj-lt"/>
                <a:ea typeface="+mj-ea"/>
                <a:cs typeface="+mj-cs"/>
              </a:rPr>
              <a:t>Audiovisual Communication, Documentation and Art History</a:t>
            </a:r>
            <a:r>
              <a:rPr lang="es-ES" sz="2100" b="1" dirty="0">
                <a:solidFill>
                  <a:srgbClr val="002060"/>
                </a:solidFill>
                <a:latin typeface="+mj-lt"/>
                <a:ea typeface="+mj-ea"/>
                <a:cs typeface="+mj-cs"/>
              </a:rPr>
              <a:t> (DCADHA)                                                 </a:t>
            </a:r>
            <a:r>
              <a:rPr lang="es-ES" sz="1600" dirty="0">
                <a:solidFill>
                  <a:srgbClr val="002060"/>
                </a:solidFill>
                <a:latin typeface="+mj-lt"/>
                <a:ea typeface="+mj-ea"/>
                <a:cs typeface="+mj-cs"/>
              </a:rPr>
              <a:t>https://dcadha.webs.upv.es/@dcadhaupv</a:t>
            </a:r>
          </a:p>
        </p:txBody>
      </p:sp>
      <p:sp>
        <p:nvSpPr>
          <p:cNvPr id="25" name="Rectángulo 24">
            <a:extLst>
              <a:ext uri="{FF2B5EF4-FFF2-40B4-BE49-F238E27FC236}">
                <a16:creationId xmlns:a16="http://schemas.microsoft.com/office/drawing/2014/main" id="{77F47ABA-C957-4612-BA83-4C11027B3B75}"/>
              </a:ext>
            </a:extLst>
          </p:cNvPr>
          <p:cNvSpPr/>
          <p:nvPr/>
        </p:nvSpPr>
        <p:spPr>
          <a:xfrm>
            <a:off x="2235708" y="833148"/>
            <a:ext cx="7944840" cy="307777"/>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Nuria Ramón Marqués                                                          </a:t>
            </a:r>
            <a:r>
              <a:rPr lang="es-ES" sz="1400" b="1" dirty="0" err="1">
                <a:solidFill>
                  <a:srgbClr val="0070C0"/>
                </a:solidFill>
                <a:latin typeface="Helvetica" panose="020B0604020202020204" pitchFamily="34" charset="0"/>
                <a:cs typeface="Helvetica" panose="020B0604020202020204" pitchFamily="34" charset="0"/>
              </a:rPr>
              <a:t>Contact</a:t>
            </a:r>
            <a:r>
              <a:rPr lang="es-ES" sz="1400" dirty="0">
                <a:solidFill>
                  <a:srgbClr val="0070C0"/>
                </a:solidFill>
                <a:latin typeface="Helvetica" panose="020B0604020202020204" pitchFamily="34" charset="0"/>
                <a:cs typeface="Helvetica" panose="020B0604020202020204" pitchFamily="34" charset="0"/>
              </a:rPr>
              <a:t>: nramon@har.upv.es</a:t>
            </a:r>
          </a:p>
        </p:txBody>
      </p:sp>
      <p:pic>
        <p:nvPicPr>
          <p:cNvPr id="26" name="Google Shape;58;p13">
            <a:extLst>
              <a:ext uri="{FF2B5EF4-FFF2-40B4-BE49-F238E27FC236}">
                <a16:creationId xmlns:a16="http://schemas.microsoft.com/office/drawing/2014/main" id="{A143190E-44E5-4F3D-A265-68214BBB7418}"/>
              </a:ext>
            </a:extLst>
          </p:cNvPr>
          <p:cNvPicPr preferRelativeResize="0"/>
          <p:nvPr/>
        </p:nvPicPr>
        <p:blipFill>
          <a:blip r:embed="rId12">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7" name="Picture 5" descr="A blue and yellow logo&#10;&#10;AI-generated content may be incorrect.">
            <a:extLst>
              <a:ext uri="{FF2B5EF4-FFF2-40B4-BE49-F238E27FC236}">
                <a16:creationId xmlns:a16="http://schemas.microsoft.com/office/drawing/2014/main" id="{1DDD9637-E85A-4AEB-AE3C-A871145A93F9}"/>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9515499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5B13F-FCF4-54A6-97AE-3EFEAA8C4BEF}"/>
            </a:ext>
          </a:extLst>
        </p:cNvPr>
        <p:cNvGrpSpPr/>
        <p:nvPr/>
      </p:nvGrpSpPr>
      <p:grpSpPr>
        <a:xfrm>
          <a:off x="0" y="0"/>
          <a:ext cx="0" cy="0"/>
          <a:chOff x="0" y="0"/>
          <a:chExt cx="0" cy="0"/>
        </a:xfrm>
      </p:grpSpPr>
      <p:pic>
        <p:nvPicPr>
          <p:cNvPr id="13" name="Imagen 12">
            <a:extLst>
              <a:ext uri="{FF2B5EF4-FFF2-40B4-BE49-F238E27FC236}">
                <a16:creationId xmlns:a16="http://schemas.microsoft.com/office/drawing/2014/main" id="{2CF0477D-AD17-A4EB-314C-1FB3E3F6F2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73036" y="4893537"/>
            <a:ext cx="766913" cy="1581109"/>
          </a:xfrm>
          <a:prstGeom prst="rect">
            <a:avLst/>
          </a:prstGeom>
        </p:spPr>
      </p:pic>
      <p:sp>
        <p:nvSpPr>
          <p:cNvPr id="40" name="Rectángulo 39">
            <a:extLst>
              <a:ext uri="{FF2B5EF4-FFF2-40B4-BE49-F238E27FC236}">
                <a16:creationId xmlns:a16="http://schemas.microsoft.com/office/drawing/2014/main" id="{E365178A-8198-B855-991D-7555B4077188}"/>
              </a:ext>
            </a:extLst>
          </p:cNvPr>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A3D0DFF7-11A6-F704-4AB1-7D137A093D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0453" y="1411511"/>
            <a:ext cx="6665646" cy="5111187"/>
          </a:xfrm>
          <a:prstGeom prst="rect">
            <a:avLst/>
          </a:prstGeom>
        </p:spPr>
      </p:pic>
      <p:grpSp>
        <p:nvGrpSpPr>
          <p:cNvPr id="43" name="Grupo 42">
            <a:extLst>
              <a:ext uri="{FF2B5EF4-FFF2-40B4-BE49-F238E27FC236}">
                <a16:creationId xmlns:a16="http://schemas.microsoft.com/office/drawing/2014/main" id="{5B4FAEB3-B3E6-1122-5343-D02AAE3D5387}"/>
              </a:ext>
            </a:extLst>
          </p:cNvPr>
          <p:cNvGrpSpPr/>
          <p:nvPr/>
        </p:nvGrpSpPr>
        <p:grpSpPr>
          <a:xfrm>
            <a:off x="332519" y="1425166"/>
            <a:ext cx="6661515" cy="5111187"/>
            <a:chOff x="819847" y="12651"/>
            <a:chExt cx="3866148" cy="6364707"/>
          </a:xfrm>
        </p:grpSpPr>
        <p:sp>
          <p:nvSpPr>
            <p:cNvPr id="46" name="Rectangle 7">
              <a:extLst>
                <a:ext uri="{FF2B5EF4-FFF2-40B4-BE49-F238E27FC236}">
                  <a16:creationId xmlns:a16="http://schemas.microsoft.com/office/drawing/2014/main" id="{1D89723E-24DD-7B71-17ED-35C93320495C}"/>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568C40B9-0527-BCF0-D333-1A439C09D882}"/>
                </a:ext>
              </a:extLst>
            </p:cNvPr>
            <p:cNvPicPr>
              <a:picLocks noChangeAspect="1"/>
            </p:cNvPicPr>
            <p:nvPr/>
          </p:nvPicPr>
          <p:blipFill>
            <a:blip r:embed="rId4"/>
            <a:stretch>
              <a:fillRect/>
            </a:stretch>
          </p:blipFill>
          <p:spPr>
            <a:xfrm>
              <a:off x="2362192" y="164494"/>
              <a:ext cx="633331" cy="633331"/>
            </a:xfrm>
            <a:prstGeom prst="rect">
              <a:avLst/>
            </a:prstGeom>
          </p:spPr>
        </p:pic>
      </p:grpSp>
      <p:pic>
        <p:nvPicPr>
          <p:cNvPr id="7" name="Imagen 6">
            <a:extLst>
              <a:ext uri="{FF2B5EF4-FFF2-40B4-BE49-F238E27FC236}">
                <a16:creationId xmlns:a16="http://schemas.microsoft.com/office/drawing/2014/main" id="{F9C4819B-8D79-02AA-5F4B-C063683C5AB4}"/>
              </a:ext>
            </a:extLst>
          </p:cNvPr>
          <p:cNvPicPr>
            <a:picLocks noChangeAspect="1"/>
          </p:cNvPicPr>
          <p:nvPr/>
        </p:nvPicPr>
        <p:blipFill>
          <a:blip r:embed="rId5"/>
          <a:stretch>
            <a:fillRect/>
          </a:stretch>
        </p:blipFill>
        <p:spPr>
          <a:xfrm>
            <a:off x="9443641" y="1487868"/>
            <a:ext cx="1442048" cy="523221"/>
          </a:xfrm>
          <a:prstGeom prst="rect">
            <a:avLst/>
          </a:prstGeom>
        </p:spPr>
      </p:pic>
      <p:sp>
        <p:nvSpPr>
          <p:cNvPr id="5" name="Rectángulo 4">
            <a:extLst>
              <a:ext uri="{FF2B5EF4-FFF2-40B4-BE49-F238E27FC236}">
                <a16:creationId xmlns:a16="http://schemas.microsoft.com/office/drawing/2014/main" id="{7BDB5429-6D6F-58D5-8BEB-332BCAD3FD6E}"/>
              </a:ext>
            </a:extLst>
          </p:cNvPr>
          <p:cNvSpPr/>
          <p:nvPr/>
        </p:nvSpPr>
        <p:spPr>
          <a:xfrm>
            <a:off x="346927" y="1954075"/>
            <a:ext cx="6586397" cy="4520571"/>
          </a:xfrm>
          <a:prstGeom prst="rect">
            <a:avLst/>
          </a:prstGeom>
          <a:noFill/>
        </p:spPr>
        <p:txBody>
          <a:bodyPr wrap="square" numCol="1">
            <a:noAutofit/>
          </a:bodyPr>
          <a:lstStyle/>
          <a:p>
            <a:pPr>
              <a:defRPr/>
            </a:pPr>
            <a:r>
              <a:rPr lang="en-GB" sz="1400" b="1" dirty="0">
                <a:solidFill>
                  <a:srgbClr val="002060"/>
                </a:solidFill>
                <a:latin typeface="Helvetica" panose="020B0604020202020204" pitchFamily="34" charset="0"/>
                <a:cs typeface="Helvetica" panose="020B0604020202020204" pitchFamily="34" charset="0"/>
              </a:rPr>
              <a:t>RESEARCH LINES/CAPABILITIES/FACILITIES</a:t>
            </a:r>
          </a:p>
          <a:p>
            <a:pPr>
              <a:defRPr/>
            </a:pPr>
            <a:endParaRPr kumimoji="0" lang="en-GB" sz="1400" b="1" i="0" u="sng"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742950" lvl="1" indent="-285750">
              <a:buFont typeface="Arial" panose="020B0604020202020204" pitchFamily="34" charset="0"/>
              <a:buChar char="•"/>
              <a:defRPr/>
            </a:pPr>
            <a:r>
              <a:rPr kumimoji="0" lang="en-GB" sz="1400" b="1" i="0"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IoT and Edge/Cloud Continuum Group</a:t>
            </a:r>
            <a:br>
              <a:rPr kumimoji="0" lang="en-GB" sz="1400" b="1" i="0"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br>
            <a:r>
              <a:rPr kumimoji="0" lang="en-GB" sz="1300" b="0" i="1" strike="noStrike" kern="1200" cap="none" spc="0" normalizeH="0" baseline="0" noProof="0" dirty="0">
                <a:ln>
                  <a:noFill/>
                </a:ln>
                <a:solidFill>
                  <a:srgbClr val="156082">
                    <a:lumMod val="75000"/>
                  </a:srgbClr>
                </a:solidFill>
                <a:effectLst/>
                <a:uLnTx/>
                <a:uFillTx/>
                <a:latin typeface="Helvetica" panose="020B0604020202020204" pitchFamily="34" charset="0"/>
                <a:ea typeface="+mn-ea"/>
                <a:cs typeface="Helvetica" panose="020B0604020202020204" pitchFamily="34" charset="0"/>
              </a:rPr>
              <a:t>(Carlos E. Palau / </a:t>
            </a:r>
            <a:r>
              <a:rPr kumimoji="0" lang="en-GB" sz="1300" b="0" i="1" strike="noStrike" kern="1200" cap="none" spc="0" normalizeH="0" baseline="0" noProof="0" dirty="0">
                <a:ln>
                  <a:noFill/>
                </a:ln>
                <a:solidFill>
                  <a:srgbClr val="156082">
                    <a:lumMod val="75000"/>
                  </a:srgbClr>
                </a:solidFill>
                <a:effectLst/>
                <a:uLnTx/>
                <a:uFillTx/>
                <a:latin typeface="Helvetica" panose="020B0604020202020204" pitchFamily="34" charset="0"/>
                <a:ea typeface="+mn-ea"/>
                <a:cs typeface="Helvetica" panose="020B0604020202020204" pitchFamily="34" charset="0"/>
                <a:hlinkClick r:id="rId6">
                  <a:extLst>
                    <a:ext uri="{A12FA001-AC4F-418D-AE19-62706E023703}">
                      <ahyp:hlinkClr xmlns:ahyp="http://schemas.microsoft.com/office/drawing/2018/hyperlinkcolor" val="tx"/>
                    </a:ext>
                  </a:extLst>
                </a:hlinkClick>
              </a:rPr>
              <a:t>cpalau@dcom.upv.es</a:t>
            </a:r>
            <a:r>
              <a:rPr kumimoji="0" lang="en-GB" sz="1300" b="0" i="1" strike="noStrike" kern="1200" cap="none" spc="0" normalizeH="0" baseline="0" noProof="0" dirty="0">
                <a:ln>
                  <a:noFill/>
                </a:ln>
                <a:solidFill>
                  <a:srgbClr val="156082">
                    <a:lumMod val="75000"/>
                  </a:srgbClr>
                </a:solidFill>
                <a:effectLst/>
                <a:uLnTx/>
                <a:uFillTx/>
                <a:latin typeface="Helvetica" panose="020B0604020202020204" pitchFamily="34" charset="0"/>
                <a:ea typeface="+mn-ea"/>
                <a:cs typeface="Helvetica" panose="020B0604020202020204" pitchFamily="34" charset="0"/>
              </a:rPr>
              <a:t> / https://bit.ly/45pDfOz)</a:t>
            </a:r>
          </a:p>
          <a:p>
            <a:pPr lvl="1">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	IoT platforms, Edge/Cloud, 5G/6G, AI in transport/logistics, </a:t>
            </a:r>
            <a:r>
              <a:rPr lang="en-GB" sz="1400" b="1" dirty="0">
                <a:solidFill>
                  <a:srgbClr val="002060"/>
                </a:solidFill>
                <a:latin typeface="Helvetica" panose="020B0604020202020204" pitchFamily="34" charset="0"/>
                <a:cs typeface="Helvetica" panose="020B0604020202020204" pitchFamily="34" charset="0"/>
              </a:rPr>
              <a:t>	</a:t>
            </a: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Digital Twins, Cybersecurity, Data Spaces</a:t>
            </a:r>
            <a:b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b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742950" lvl="1" indent="-285750">
              <a:buFont typeface="Arial" panose="020B0604020202020204" pitchFamily="34" charset="0"/>
              <a:buChar char="•"/>
              <a:defRPr/>
            </a:pPr>
            <a:r>
              <a:rPr kumimoji="0" lang="en-US" sz="1400" b="1" i="0"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IIM Group (Immersive and Interactive Media)</a:t>
            </a:r>
            <a:br>
              <a:rPr kumimoji="0" lang="en-US" sz="1400" b="1" i="0"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br>
            <a:r>
              <a:rPr kumimoji="0" lang="pt-BR" sz="1300" b="0" i="1" strike="noStrike" kern="1200" cap="none" spc="0" normalizeH="0" baseline="0" noProof="0" dirty="0">
                <a:ln>
                  <a:noFill/>
                </a:ln>
                <a:solidFill>
                  <a:srgbClr val="156082">
                    <a:lumMod val="75000"/>
                  </a:srgbClr>
                </a:solidFill>
                <a:effectLst/>
                <a:uLnTx/>
                <a:uFillTx/>
                <a:latin typeface="Helvetica" panose="020B0604020202020204" pitchFamily="34" charset="0"/>
                <a:ea typeface="+mn-ea"/>
                <a:cs typeface="Helvetica" panose="020B0604020202020204" pitchFamily="34" charset="0"/>
              </a:rPr>
              <a:t>(Fernando Boronat / </a:t>
            </a:r>
            <a:r>
              <a:rPr kumimoji="0" lang="pt-BR" sz="1300" b="0" i="1" strike="noStrike" kern="1200" cap="none" spc="0" normalizeH="0" baseline="0" noProof="0" dirty="0">
                <a:ln>
                  <a:noFill/>
                </a:ln>
                <a:solidFill>
                  <a:srgbClr val="156082">
                    <a:lumMod val="75000"/>
                  </a:srgbClr>
                </a:solidFill>
                <a:effectLst/>
                <a:uLnTx/>
                <a:uFillTx/>
                <a:latin typeface="Helvetica" panose="020B0604020202020204" pitchFamily="34" charset="0"/>
                <a:ea typeface="+mn-ea"/>
                <a:cs typeface="Helvetica" panose="020B0604020202020204" pitchFamily="34" charset="0"/>
                <a:hlinkClick r:id="rId7">
                  <a:extLst>
                    <a:ext uri="{A12FA001-AC4F-418D-AE19-62706E023703}">
                      <ahyp:hlinkClr xmlns:ahyp="http://schemas.microsoft.com/office/drawing/2018/hyperlinkcolor" val="tx"/>
                    </a:ext>
                  </a:extLst>
                </a:hlinkClick>
              </a:rPr>
              <a:t>fboronat@dcom.upv.es</a:t>
            </a:r>
            <a:r>
              <a:rPr kumimoji="0" lang="pt-BR" sz="1300" b="0" i="1" strike="noStrike" kern="1200" cap="none" spc="0" normalizeH="0" baseline="0" noProof="0" dirty="0">
                <a:ln>
                  <a:noFill/>
                </a:ln>
                <a:solidFill>
                  <a:srgbClr val="156082">
                    <a:lumMod val="75000"/>
                  </a:srgbClr>
                </a:solidFill>
                <a:effectLst/>
                <a:uLnTx/>
                <a:uFillTx/>
                <a:latin typeface="Helvetica" panose="020B0604020202020204" pitchFamily="34" charset="0"/>
                <a:ea typeface="+mn-ea"/>
                <a:cs typeface="Helvetica" panose="020B0604020202020204" pitchFamily="34" charset="0"/>
              </a:rPr>
              <a:t> / </a:t>
            </a:r>
            <a:r>
              <a:rPr kumimoji="0" lang="pt-BR" sz="1300" b="0" i="1" strike="noStrike" kern="1200" cap="none" spc="0" normalizeH="0" baseline="0" noProof="0" dirty="0">
                <a:ln>
                  <a:noFill/>
                </a:ln>
                <a:solidFill>
                  <a:srgbClr val="156082">
                    <a:lumMod val="75000"/>
                  </a:srgbClr>
                </a:solidFill>
                <a:effectLst/>
                <a:uLnTx/>
                <a:uFillTx/>
                <a:latin typeface="Helvetica" panose="020B0604020202020204" pitchFamily="34" charset="0"/>
                <a:ea typeface="+mn-ea"/>
                <a:cs typeface="Helvetica" panose="020B0604020202020204" pitchFamily="34" charset="0"/>
                <a:hlinkClick r:id="rId8">
                  <a:extLst>
                    <a:ext uri="{A12FA001-AC4F-418D-AE19-62706E023703}">
                      <ahyp:hlinkClr xmlns:ahyp="http://schemas.microsoft.com/office/drawing/2018/hyperlinkcolor" val="tx"/>
                    </a:ext>
                  </a:extLst>
                </a:hlinkClick>
              </a:rPr>
              <a:t>iim.webs.upv.es /</a:t>
            </a:r>
            <a:r>
              <a:rPr kumimoji="0" lang="pt-BR" sz="1300" b="0" i="1" strike="noStrike" kern="1200" cap="none" spc="0" normalizeH="0" baseline="0" noProof="0" dirty="0">
                <a:ln>
                  <a:noFill/>
                </a:ln>
                <a:solidFill>
                  <a:srgbClr val="156082">
                    <a:lumMod val="75000"/>
                  </a:srgbClr>
                </a:solidFill>
                <a:effectLst/>
                <a:uLnTx/>
                <a:uFillTx/>
                <a:latin typeface="Helvetica" panose="020B0604020202020204" pitchFamily="34" charset="0"/>
                <a:ea typeface="+mn-ea"/>
                <a:cs typeface="Helvetica" panose="020B0604020202020204" pitchFamily="34" charset="0"/>
              </a:rPr>
              <a:t> @ImInMediaGroup)</a:t>
            </a:r>
          </a:p>
          <a:p>
            <a:pPr lvl="2">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Media synchronization, XR, protocols (WebRTC, QUIC, RTP), QoS/</a:t>
            </a:r>
            <a:r>
              <a:rPr kumimoji="0" lang="en-GB" sz="1400" b="1" i="0" u="none" strike="noStrike" kern="1200" cap="none" spc="0" normalizeH="0" baseline="0" noProof="0" dirty="0" err="1">
                <a:ln>
                  <a:noFill/>
                </a:ln>
                <a:solidFill>
                  <a:srgbClr val="002060"/>
                </a:solidFill>
                <a:effectLst/>
                <a:uLnTx/>
                <a:uFillTx/>
                <a:latin typeface="Helvetica" panose="020B0604020202020204" pitchFamily="34" charset="0"/>
                <a:ea typeface="+mn-ea"/>
                <a:cs typeface="Helvetica" panose="020B0604020202020204" pitchFamily="34" charset="0"/>
              </a:rPr>
              <a:t>QoE</a:t>
            </a: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 gesture interaction, multisensory media</a:t>
            </a:r>
          </a:p>
          <a:p>
            <a:pPr lvl="2">
              <a:defRPr/>
            </a:pPr>
            <a:endParaRPr kumimoji="0" lang="en-GB" sz="1400" b="1" i="0" u="sng"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742950" lvl="1" indent="-285750">
              <a:buFont typeface="Arial" panose="020B0604020202020204" pitchFamily="34" charset="0"/>
              <a:buChar char="•"/>
              <a:defRPr/>
            </a:pPr>
            <a:r>
              <a:rPr kumimoji="0" lang="en-GB" sz="1400" b="1" i="0"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PELICAN Group</a:t>
            </a:r>
          </a:p>
          <a:p>
            <a:pPr lvl="2">
              <a:defRPr/>
            </a:pPr>
            <a:r>
              <a:rPr kumimoji="0" lang="pt-BR" sz="1300" b="0" i="1" strike="noStrike" kern="1200" cap="none" spc="0" normalizeH="0" baseline="0" noProof="0" dirty="0">
                <a:ln>
                  <a:noFill/>
                </a:ln>
                <a:solidFill>
                  <a:srgbClr val="156082">
                    <a:lumMod val="75000"/>
                  </a:srgbClr>
                </a:solidFill>
                <a:effectLst/>
                <a:uLnTx/>
                <a:uFillTx/>
                <a:latin typeface="Helvetica" panose="020B0604020202020204" pitchFamily="34" charset="0"/>
                <a:ea typeface="+mn-ea"/>
                <a:cs typeface="Helvetica" panose="020B0604020202020204" pitchFamily="34" charset="0"/>
              </a:rPr>
              <a:t>(Jorge Martínez Bauset / jmartinez@upv.es)</a:t>
            </a:r>
            <a:endParaRPr kumimoji="0" lang="en-GB" sz="1300" b="0" i="1" strike="noStrike" kern="1200" cap="none" spc="0" normalizeH="0" baseline="0" noProof="0" dirty="0">
              <a:ln>
                <a:noFill/>
              </a:ln>
              <a:solidFill>
                <a:srgbClr val="156082">
                  <a:lumMod val="75000"/>
                </a:srgbClr>
              </a:solidFill>
              <a:effectLst/>
              <a:uLnTx/>
              <a:uFillTx/>
              <a:latin typeface="Helvetica" panose="020B0604020202020204" pitchFamily="34" charset="0"/>
              <a:ea typeface="+mn-ea"/>
              <a:cs typeface="Helvetica" panose="020B0604020202020204" pitchFamily="34" charset="0"/>
            </a:endParaRPr>
          </a:p>
          <a:p>
            <a:pPr lvl="2">
              <a:defRPr/>
            </a:pPr>
            <a:r>
              <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Business models in disruptive tech, resource management in networks, digital signal processing for comms and ultrasound</a:t>
            </a:r>
          </a:p>
          <a:p>
            <a:pPr>
              <a:defRPr/>
            </a:pPr>
            <a:endParaRPr lang="en-GB" sz="1400" b="1" dirty="0">
              <a:solidFill>
                <a:srgbClr val="002060"/>
              </a:solidFill>
              <a:latin typeface="Helvetica" panose="020B0604020202020204" pitchFamily="34" charset="0"/>
              <a:cs typeface="Helvetica" panose="020B0604020202020204" pitchFamily="34" charset="0"/>
            </a:endParaRPr>
          </a:p>
          <a:p>
            <a:pPr>
              <a:defRPr/>
            </a:pPr>
            <a:r>
              <a:rPr lang="en-GB" sz="1400" b="1" dirty="0">
                <a:solidFill>
                  <a:srgbClr val="002060"/>
                </a:solidFill>
                <a:latin typeface="Helvetica" panose="020B0604020202020204" pitchFamily="34" charset="0"/>
                <a:cs typeface="Helvetica" panose="020B0604020202020204" pitchFamily="34" charset="0"/>
              </a:rPr>
              <a:t>MASTER-PHD PROGRAMS</a:t>
            </a:r>
          </a:p>
          <a:p>
            <a:pPr>
              <a:defRPr/>
            </a:pPr>
            <a:endParaRPr lang="en-GB" sz="1400" b="1" dirty="0">
              <a:solidFill>
                <a:srgbClr val="002060"/>
              </a:solidFill>
              <a:latin typeface="Helvetica" panose="020B0604020202020204" pitchFamily="34" charset="0"/>
              <a:cs typeface="Helvetica" panose="020B0604020202020204" pitchFamily="34" charset="0"/>
            </a:endParaRPr>
          </a:p>
          <a:p>
            <a:pPr marL="742950" lvl="1" indent="-285750">
              <a:buFont typeface="Arial" panose="020B0604020202020204" pitchFamily="34" charset="0"/>
              <a:buChar char="•"/>
              <a:defRPr/>
            </a:pPr>
            <a:r>
              <a:rPr lang="en-GB" sz="1400" b="1" dirty="0">
                <a:solidFill>
                  <a:srgbClr val="002060"/>
                </a:solidFill>
                <a:latin typeface="Helvetica" panose="020B0604020202020204" pitchFamily="34" charset="0"/>
                <a:cs typeface="Helvetica" panose="020B0604020202020204" pitchFamily="34" charset="0"/>
              </a:rPr>
              <a:t>Telecommunication PhD program</a:t>
            </a:r>
          </a:p>
          <a:p>
            <a:pPr>
              <a:defRPr/>
            </a:pPr>
            <a:endParaRPr lang="en-GB" sz="1400" b="1" dirty="0">
              <a:solidFill>
                <a:srgbClr val="002060"/>
              </a:solidFill>
              <a:latin typeface="Helvetica" panose="020B0604020202020204" pitchFamily="34" charset="0"/>
              <a:cs typeface="Helvetica" panose="020B0604020202020204" pitchFamily="34" charset="0"/>
            </a:endParaRPr>
          </a:p>
          <a:p>
            <a:pPr lvl="2">
              <a:defRPr/>
            </a:pPr>
            <a:endPar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p:txBody>
      </p:sp>
      <p:pic>
        <p:nvPicPr>
          <p:cNvPr id="2" name="Picture 2">
            <a:extLst>
              <a:ext uri="{FF2B5EF4-FFF2-40B4-BE49-F238E27FC236}">
                <a16:creationId xmlns:a16="http://schemas.microsoft.com/office/drawing/2014/main" id="{172792D6-7665-9D6B-A7B8-EAF4DBCEB65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18444" y="5600489"/>
            <a:ext cx="1244448" cy="650599"/>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n 3">
            <a:extLst>
              <a:ext uri="{FF2B5EF4-FFF2-40B4-BE49-F238E27FC236}">
                <a16:creationId xmlns:a16="http://schemas.microsoft.com/office/drawing/2014/main" id="{829E4B25-AC7C-21D8-0D61-3BCC1D814F7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617208" y="2992616"/>
            <a:ext cx="2311129" cy="1751484"/>
          </a:xfrm>
          <a:prstGeom prst="rect">
            <a:avLst/>
          </a:prstGeom>
        </p:spPr>
      </p:pic>
      <p:pic>
        <p:nvPicPr>
          <p:cNvPr id="6" name="Imagen 5">
            <a:extLst>
              <a:ext uri="{FF2B5EF4-FFF2-40B4-BE49-F238E27FC236}">
                <a16:creationId xmlns:a16="http://schemas.microsoft.com/office/drawing/2014/main" id="{8331F675-D53D-FBF4-10F5-CCEC3D12122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077539" y="4916705"/>
            <a:ext cx="2652183" cy="1581109"/>
          </a:xfrm>
          <a:prstGeom prst="rect">
            <a:avLst/>
          </a:prstGeom>
        </p:spPr>
      </p:pic>
      <p:pic>
        <p:nvPicPr>
          <p:cNvPr id="8" name="Imagen 7">
            <a:extLst>
              <a:ext uri="{FF2B5EF4-FFF2-40B4-BE49-F238E27FC236}">
                <a16:creationId xmlns:a16="http://schemas.microsoft.com/office/drawing/2014/main" id="{3D1D8E4C-0585-072F-BF72-C0609E93774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185027" y="1396394"/>
            <a:ext cx="2715539" cy="1416649"/>
          </a:xfrm>
          <a:prstGeom prst="rect">
            <a:avLst/>
          </a:prstGeom>
        </p:spPr>
      </p:pic>
      <p:pic>
        <p:nvPicPr>
          <p:cNvPr id="9" name="Imagen 8">
            <a:extLst>
              <a:ext uri="{FF2B5EF4-FFF2-40B4-BE49-F238E27FC236}">
                <a16:creationId xmlns:a16="http://schemas.microsoft.com/office/drawing/2014/main" id="{779834B1-0E4F-EBF4-4A32-995DB3ADF630}"/>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185028" y="2977548"/>
            <a:ext cx="2336716" cy="1751484"/>
          </a:xfrm>
          <a:prstGeom prst="rect">
            <a:avLst/>
          </a:prstGeom>
        </p:spPr>
      </p:pic>
      <p:pic>
        <p:nvPicPr>
          <p:cNvPr id="14" name="Imagen 13">
            <a:extLst>
              <a:ext uri="{FF2B5EF4-FFF2-40B4-BE49-F238E27FC236}">
                <a16:creationId xmlns:a16="http://schemas.microsoft.com/office/drawing/2014/main" id="{7135B4ED-CB9A-85BA-A569-3C1487003F8E}"/>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0792808" y="4923671"/>
            <a:ext cx="1130109" cy="1550975"/>
          </a:xfrm>
          <a:prstGeom prst="rect">
            <a:avLst/>
          </a:prstGeom>
        </p:spPr>
      </p:pic>
      <p:pic>
        <p:nvPicPr>
          <p:cNvPr id="15" name="Imagen 14">
            <a:extLst>
              <a:ext uri="{FF2B5EF4-FFF2-40B4-BE49-F238E27FC236}">
                <a16:creationId xmlns:a16="http://schemas.microsoft.com/office/drawing/2014/main" id="{60EB02EA-235B-B3EA-41CD-17BB9EBC40F3}"/>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9998279" y="1396394"/>
            <a:ext cx="1888865" cy="1416649"/>
          </a:xfrm>
          <a:prstGeom prst="rect">
            <a:avLst/>
          </a:prstGeom>
        </p:spPr>
      </p:pic>
      <p:sp>
        <p:nvSpPr>
          <p:cNvPr id="24" name="Rectangle: Top Corners Rounded 13">
            <a:extLst>
              <a:ext uri="{FF2B5EF4-FFF2-40B4-BE49-F238E27FC236}">
                <a16:creationId xmlns:a16="http://schemas.microsoft.com/office/drawing/2014/main" id="{CC11A718-B577-4913-9995-EA30BA170382}"/>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25" name="Rectángulo 3">
            <a:extLst>
              <a:ext uri="{FF2B5EF4-FFF2-40B4-BE49-F238E27FC236}">
                <a16:creationId xmlns:a16="http://schemas.microsoft.com/office/drawing/2014/main" id="{83C906EF-7D4C-4A1E-8938-E2FBFA6CE285}"/>
              </a:ext>
            </a:extLst>
          </p:cNvPr>
          <p:cNvSpPr/>
          <p:nvPr/>
        </p:nvSpPr>
        <p:spPr>
          <a:xfrm>
            <a:off x="2200295" y="74859"/>
            <a:ext cx="7980254" cy="73866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Communication</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department</a:t>
            </a:r>
            <a:endPar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rPr>
              <a:t>www.dcom.upv.es</a:t>
            </a:r>
            <a:endParaRPr lang="es-ES" dirty="0">
              <a:solidFill>
                <a:srgbClr val="002060"/>
              </a:solidFill>
              <a:latin typeface="+mj-lt"/>
              <a:ea typeface="+mj-ea"/>
              <a:cs typeface="+mj-cs"/>
            </a:endParaRPr>
          </a:p>
        </p:txBody>
      </p:sp>
      <p:sp>
        <p:nvSpPr>
          <p:cNvPr id="26" name="Rectángulo 25">
            <a:extLst>
              <a:ext uri="{FF2B5EF4-FFF2-40B4-BE49-F238E27FC236}">
                <a16:creationId xmlns:a16="http://schemas.microsoft.com/office/drawing/2014/main" id="{5B3F3D66-C226-4834-83D1-67266F3C6E39}"/>
              </a:ext>
            </a:extLst>
          </p:cNvPr>
          <p:cNvSpPr/>
          <p:nvPr/>
        </p:nvSpPr>
        <p:spPr>
          <a:xfrm>
            <a:off x="2235708" y="833148"/>
            <a:ext cx="7944840"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1"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Director</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 Ignacio Bosch  (igbosroi@dcom.upv.es)</a:t>
            </a:r>
          </a:p>
        </p:txBody>
      </p:sp>
      <p:pic>
        <p:nvPicPr>
          <p:cNvPr id="27" name="Google Shape;58;p13">
            <a:extLst>
              <a:ext uri="{FF2B5EF4-FFF2-40B4-BE49-F238E27FC236}">
                <a16:creationId xmlns:a16="http://schemas.microsoft.com/office/drawing/2014/main" id="{46F79596-84E5-4A2C-8125-C6D86D4364CD}"/>
              </a:ext>
            </a:extLst>
          </p:cNvPr>
          <p:cNvPicPr preferRelativeResize="0"/>
          <p:nvPr/>
        </p:nvPicPr>
        <p:blipFill>
          <a:blip r:embed="rId16">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8" name="Picture 5" descr="A blue and yellow logo&#10;&#10;AI-generated content may be incorrect.">
            <a:extLst>
              <a:ext uri="{FF2B5EF4-FFF2-40B4-BE49-F238E27FC236}">
                <a16:creationId xmlns:a16="http://schemas.microsoft.com/office/drawing/2014/main" id="{30E3BE99-A349-4089-982F-8F9066AFE775}"/>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049762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504202" y="2305615"/>
            <a:ext cx="6506197" cy="3970318"/>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LINES/CAPABILITIES/FACILITIES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lvl="0">
              <a:defRPr/>
            </a:pPr>
            <a:r>
              <a:rPr lang="es-ES" sz="1400" b="1" dirty="0" err="1">
                <a:solidFill>
                  <a:srgbClr val="002060"/>
                </a:solidFill>
                <a:latin typeface="Helvetica" panose="020B0604020202020204" pitchFamily="34" charset="0"/>
                <a:cs typeface="Helvetica" panose="020B0604020202020204" pitchFamily="34" charset="0"/>
              </a:rPr>
              <a:t>Research</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Structure</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Department</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of</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Agroforestry</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Ecosystems</a:t>
            </a:r>
            <a:r>
              <a:rPr lang="es-ES" sz="1400" b="1" dirty="0">
                <a:solidFill>
                  <a:srgbClr val="002060"/>
                </a:solidFill>
                <a:latin typeface="Helvetica" panose="020B0604020202020204" pitchFamily="34" charset="0"/>
                <a:cs typeface="Helvetica" panose="020B0604020202020204" pitchFamily="34" charset="0"/>
              </a:rPr>
              <a:t> (</a:t>
            </a: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cs typeface="Helvetica" panose="020B0604020202020204" pitchFamily="34" charset="0"/>
              </a:rPr>
              <a:t>IDEA):</a:t>
            </a: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Antifungal potential of botanical compounds</a:t>
            </a: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Natural biofilms in the preservation of fruits and vegetables</a:t>
            </a: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Fungal ecophysiology</a:t>
            </a: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Applied plant anatomy</a:t>
            </a: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Quality control using optical microscopy of commercial saffron.</a:t>
            </a: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Symbiosis, diversity, and evolution in lichens and plants: biotechnology and innovation</a:t>
            </a:r>
          </a:p>
          <a:p>
            <a:pPr marL="7938"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a:defRPr/>
            </a:pPr>
            <a:r>
              <a:rPr lang="es-ES" sz="1400" b="1" dirty="0" err="1">
                <a:solidFill>
                  <a:srgbClr val="002060"/>
                </a:solidFill>
                <a:latin typeface="Helvetica" panose="020B0604020202020204" pitchFamily="34" charset="0"/>
                <a:cs typeface="Helvetica" panose="020B0604020202020204" pitchFamily="34" charset="0"/>
              </a:rPr>
              <a:t>Applied</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Research</a:t>
            </a:r>
            <a:r>
              <a:rPr lang="es-ES" sz="1400" b="1" dirty="0">
                <a:solidFill>
                  <a:srgbClr val="002060"/>
                </a:solidFill>
                <a:latin typeface="Helvetica" panose="020B0604020202020204" pitchFamily="34" charset="0"/>
                <a:cs typeface="Helvetica" panose="020B0604020202020204" pitchFamily="34" charset="0"/>
              </a:rPr>
              <a:t> in </a:t>
            </a:r>
            <a:r>
              <a:rPr lang="es-ES" sz="1400" b="1" dirty="0" err="1">
                <a:solidFill>
                  <a:srgbClr val="002060"/>
                </a:solidFill>
                <a:latin typeface="Helvetica" panose="020B0604020202020204" pitchFamily="34" charset="0"/>
                <a:cs typeface="Helvetica" panose="020B0604020202020204" pitchFamily="34" charset="0"/>
              </a:rPr>
              <a:t>Sustainable</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Agronomy</a:t>
            </a:r>
            <a:r>
              <a:rPr lang="es-ES" sz="1400" b="1" dirty="0">
                <a:solidFill>
                  <a:srgbClr val="002060"/>
                </a:solidFill>
                <a:latin typeface="Helvetica" panose="020B0604020202020204" pitchFamily="34" charset="0"/>
                <a:cs typeface="Helvetica" panose="020B0604020202020204" pitchFamily="34" charset="0"/>
              </a:rPr>
              <a:t> (</a:t>
            </a:r>
            <a:r>
              <a:rPr lang="en-GB" sz="1400" b="1" dirty="0">
                <a:solidFill>
                  <a:srgbClr val="002060"/>
                </a:solidFill>
                <a:latin typeface="Helvetica" panose="020B0604020202020204" pitchFamily="34" charset="0"/>
                <a:cs typeface="Helvetica" panose="020B0604020202020204" pitchFamily="34" charset="0"/>
              </a:rPr>
              <a:t>GIIA):</a:t>
            </a:r>
          </a:p>
          <a:p>
            <a:pPr marL="750888" lvl="1" indent="-285750">
              <a:buFont typeface="Arial" panose="020B0604020202020204" pitchFamily="34" charset="0"/>
              <a:buChar char="•"/>
              <a:defRPr/>
            </a:pPr>
            <a:r>
              <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Applied Research in Sustainable Agronomy</a:t>
            </a:r>
          </a:p>
          <a:p>
            <a:pPr marL="750888" lvl="1" indent="-285750">
              <a:buFont typeface="Arial" panose="020B0604020202020204" pitchFamily="34" charset="0"/>
              <a:buChar char="•"/>
              <a:defRPr/>
            </a:pPr>
            <a:r>
              <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Studies on Citrus Creasing</a:t>
            </a:r>
          </a:p>
          <a:p>
            <a:pPr marL="750888" lvl="1" indent="-285750">
              <a:buFont typeface="Arial" panose="020B0604020202020204" pitchFamily="34" charset="0"/>
              <a:buChar char="•"/>
              <a:defRPr/>
            </a:pPr>
            <a:r>
              <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Plant Protection Products to Control </a:t>
            </a:r>
            <a:r>
              <a:rPr kumimoji="0" lang="en-US" sz="1400" b="1" i="1"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Alternaria</a:t>
            </a:r>
            <a:r>
              <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 </a:t>
            </a:r>
            <a:r>
              <a:rPr kumimoji="0" lang="en-US" sz="1400" b="1" i="1" u="none" strike="noStrike" kern="1200" cap="none" spc="0" normalizeH="0" baseline="0" noProof="0" dirty="0" err="1">
                <a:ln>
                  <a:noFill/>
                </a:ln>
                <a:solidFill>
                  <a:srgbClr val="002060"/>
                </a:solidFill>
                <a:effectLst/>
                <a:uLnTx/>
                <a:uFillTx/>
                <a:latin typeface="Helvetica" panose="020B0604020202020204" pitchFamily="34" charset="0"/>
                <a:ea typeface="+mn-ea"/>
                <a:cs typeface="Helvetica" panose="020B0604020202020204" pitchFamily="34" charset="0"/>
              </a:rPr>
              <a:t>alternata</a:t>
            </a:r>
            <a:r>
              <a:rPr kumimoji="0" lang="en-U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 in Citrus</a:t>
            </a:r>
          </a:p>
          <a:p>
            <a:pPr marL="7938"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293688"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7938"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p:txBody>
      </p:sp>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a:stretch/>
        </p:blipFill>
        <p:spPr>
          <a:xfrm>
            <a:off x="7289969" y="1520608"/>
            <a:ext cx="2136788" cy="1446441"/>
          </a:xfrm>
          <a:prstGeom prst="rect">
            <a:avLst/>
          </a:prstGeom>
        </p:spPr>
      </p:pic>
      <p:pic>
        <p:nvPicPr>
          <p:cNvPr id="2" name="Imagen 1">
            <a:extLst>
              <a:ext uri="{FF2B5EF4-FFF2-40B4-BE49-F238E27FC236}">
                <a16:creationId xmlns:a16="http://schemas.microsoft.com/office/drawing/2014/main" id="{9E5BA7AE-0390-A611-14DD-665609C0C101}"/>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7319951" y="3110123"/>
            <a:ext cx="2097455" cy="1561657"/>
          </a:xfrm>
          <a:prstGeom prst="rect">
            <a:avLst/>
          </a:prstGeom>
        </p:spPr>
      </p:pic>
      <p:pic>
        <p:nvPicPr>
          <p:cNvPr id="5" name="Imagen 4">
            <a:extLst>
              <a:ext uri="{FF2B5EF4-FFF2-40B4-BE49-F238E27FC236}">
                <a16:creationId xmlns:a16="http://schemas.microsoft.com/office/drawing/2014/main" id="{578B5258-1B06-AC67-8734-365F2635F829}"/>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rcRect/>
          <a:stretch/>
        </p:blipFill>
        <p:spPr>
          <a:xfrm>
            <a:off x="9477809" y="3125017"/>
            <a:ext cx="2195506" cy="1561657"/>
          </a:xfrm>
          <a:prstGeom prst="rect">
            <a:avLst/>
          </a:prstGeom>
        </p:spPr>
      </p:pic>
      <p:pic>
        <p:nvPicPr>
          <p:cNvPr id="8" name="Imagen 7">
            <a:extLst>
              <a:ext uri="{FF2B5EF4-FFF2-40B4-BE49-F238E27FC236}">
                <a16:creationId xmlns:a16="http://schemas.microsoft.com/office/drawing/2014/main" id="{0ADA07F3-7792-6F1D-C6D4-710B775ED28F}"/>
              </a:ext>
            </a:extLst>
          </p:cNvPr>
          <p:cNvPicPr>
            <a:picLocks noChangeAspect="1"/>
          </p:cNvPicPr>
          <p:nvPr/>
        </p:nvPicPr>
        <p:blipFill>
          <a:blip r:embed="rId10">
            <a:extLst>
              <a:ext uri="{BEBA8EAE-BF5A-486C-A8C5-ECC9F3942E4B}">
                <a14:imgProps xmlns:a14="http://schemas.microsoft.com/office/drawing/2010/main">
                  <a14:imgLayer r:embed="rId11">
                    <a14:imgEffect>
                      <a14:sharpenSoften amount="50000"/>
                    </a14:imgEffect>
                  </a14:imgLayer>
                </a14:imgProps>
              </a:ext>
              <a:ext uri="{28A0092B-C50C-407E-A947-70E740481C1C}">
                <a14:useLocalDpi xmlns:a14="http://schemas.microsoft.com/office/drawing/2010/main" val="0"/>
              </a:ext>
            </a:extLst>
          </a:blip>
          <a:srcRect/>
          <a:stretch/>
        </p:blipFill>
        <p:spPr>
          <a:xfrm>
            <a:off x="9667916" y="1520609"/>
            <a:ext cx="2005399" cy="1446441"/>
          </a:xfrm>
          <a:prstGeom prst="rect">
            <a:avLst/>
          </a:prstGeom>
        </p:spPr>
      </p:pic>
      <p:pic>
        <p:nvPicPr>
          <p:cNvPr id="9" name="Imagen 8">
            <a:extLst>
              <a:ext uri="{FF2B5EF4-FFF2-40B4-BE49-F238E27FC236}">
                <a16:creationId xmlns:a16="http://schemas.microsoft.com/office/drawing/2014/main" id="{D79D27D8-EE09-F809-F37E-28633EC9BE38}"/>
              </a:ext>
              <a:ext uri="{C183D7F6-B498-43B3-948B-1728B52AA6E4}">
                <adec:decorative xmlns:adec="http://schemas.microsoft.com/office/drawing/2017/decorative" val="0"/>
              </a:ext>
            </a:extLst>
          </p:cNvPr>
          <p:cNvPicPr>
            <a:picLocks noChangeAspect="1"/>
          </p:cNvPicPr>
          <p:nvPr/>
        </p:nvPicPr>
        <p:blipFill>
          <a:blip r:embed="rId12">
            <a:extLst>
              <a:ext uri="{28A0092B-C50C-407E-A947-70E740481C1C}">
                <a14:useLocalDpi xmlns:a14="http://schemas.microsoft.com/office/drawing/2010/main" val="0"/>
              </a:ext>
            </a:extLst>
          </a:blip>
          <a:srcRect t="10109" b="19561"/>
          <a:stretch>
            <a:fillRect/>
          </a:stretch>
        </p:blipFill>
        <p:spPr>
          <a:xfrm>
            <a:off x="7574184" y="4814854"/>
            <a:ext cx="1903625" cy="1561657"/>
          </a:xfrm>
          <a:prstGeom prst="rect">
            <a:avLst/>
          </a:prstGeom>
        </p:spPr>
      </p:pic>
      <p:pic>
        <p:nvPicPr>
          <p:cNvPr id="10" name="Imagen 9">
            <a:extLst>
              <a:ext uri="{FF2B5EF4-FFF2-40B4-BE49-F238E27FC236}">
                <a16:creationId xmlns:a16="http://schemas.microsoft.com/office/drawing/2014/main" id="{2D80C477-3779-E03B-56E3-743B8586611B}"/>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9718803" y="4814854"/>
            <a:ext cx="1903625" cy="1561657"/>
          </a:xfrm>
          <a:prstGeom prst="rect">
            <a:avLst/>
          </a:prstGeom>
        </p:spPr>
      </p:pic>
      <p:sp>
        <p:nvSpPr>
          <p:cNvPr id="18" name="Rectangle: Top Corners Rounded 13">
            <a:extLst>
              <a:ext uri="{FF2B5EF4-FFF2-40B4-BE49-F238E27FC236}">
                <a16:creationId xmlns:a16="http://schemas.microsoft.com/office/drawing/2014/main" id="{6B6C9AC1-95E0-4639-8956-2A9796BF94DC}"/>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9" name="Rectángulo 3">
            <a:extLst>
              <a:ext uri="{FF2B5EF4-FFF2-40B4-BE49-F238E27FC236}">
                <a16:creationId xmlns:a16="http://schemas.microsoft.com/office/drawing/2014/main" id="{ECE56B46-719F-4F63-BCF2-B62909359627}"/>
              </a:ext>
            </a:extLst>
          </p:cNvPr>
          <p:cNvSpPr/>
          <p:nvPr/>
        </p:nvSpPr>
        <p:spPr>
          <a:xfrm>
            <a:off x="2200295" y="74859"/>
            <a:ext cx="7980254"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2400" b="1" dirty="0" err="1">
                <a:solidFill>
                  <a:srgbClr val="002060"/>
                </a:solidFill>
                <a:latin typeface="Aptos Display" panose="02110004020202020204"/>
              </a:rPr>
              <a:t>Department</a:t>
            </a:r>
            <a:r>
              <a:rPr lang="es-ES" sz="2400" b="1" dirty="0">
                <a:solidFill>
                  <a:srgbClr val="002060"/>
                </a:solidFill>
                <a:latin typeface="Aptos Display" panose="02110004020202020204"/>
              </a:rPr>
              <a:t> </a:t>
            </a:r>
            <a:r>
              <a:rPr lang="es-ES" sz="2400" b="1" dirty="0" err="1">
                <a:solidFill>
                  <a:srgbClr val="002060"/>
                </a:solidFill>
                <a:latin typeface="Aptos Display" panose="02110004020202020204"/>
              </a:rPr>
              <a:t>of</a:t>
            </a:r>
            <a:r>
              <a:rPr lang="es-ES" sz="2400" b="1" dirty="0">
                <a:solidFill>
                  <a:srgbClr val="002060"/>
                </a:solidFill>
                <a:latin typeface="Aptos Display" panose="02110004020202020204"/>
              </a:rPr>
              <a:t> </a:t>
            </a:r>
            <a:r>
              <a:rPr lang="es-ES" sz="2400" b="1" dirty="0" err="1">
                <a:solidFill>
                  <a:srgbClr val="002060"/>
                </a:solidFill>
                <a:latin typeface="Aptos Display" panose="02110004020202020204"/>
              </a:rPr>
              <a:t>Agroforestry</a:t>
            </a:r>
            <a:r>
              <a:rPr lang="es-ES" sz="2400" b="1" dirty="0">
                <a:solidFill>
                  <a:srgbClr val="002060"/>
                </a:solidFill>
                <a:latin typeface="Aptos Display" panose="02110004020202020204"/>
              </a:rPr>
              <a:t> </a:t>
            </a:r>
            <a:r>
              <a:rPr lang="es-ES" sz="2400" b="1" dirty="0" err="1">
                <a:solidFill>
                  <a:srgbClr val="002060"/>
                </a:solidFill>
                <a:latin typeface="Aptos Display" panose="02110004020202020204"/>
              </a:rPr>
              <a:t>Ecosystems</a:t>
            </a:r>
            <a:r>
              <a:rPr lang="es-ES" sz="2400" b="1" dirty="0">
                <a:solidFill>
                  <a:srgbClr val="002060"/>
                </a:solidFill>
                <a:latin typeface="Aptos Display" panose="02110004020202020204"/>
              </a:rPr>
              <a:t> (DEA)</a:t>
            </a:r>
          </a:p>
        </p:txBody>
      </p:sp>
      <p:sp>
        <p:nvSpPr>
          <p:cNvPr id="21" name="Rectángulo 20">
            <a:extLst>
              <a:ext uri="{FF2B5EF4-FFF2-40B4-BE49-F238E27FC236}">
                <a16:creationId xmlns:a16="http://schemas.microsoft.com/office/drawing/2014/main" id="{6C18ACC1-35C7-43CD-AF3B-A88F1C82AB32}"/>
              </a:ext>
            </a:extLst>
          </p:cNvPr>
          <p:cNvSpPr/>
          <p:nvPr/>
        </p:nvSpPr>
        <p:spPr>
          <a:xfrm>
            <a:off x="2235708" y="833148"/>
            <a:ext cx="7944840"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1" strike="noStrike" kern="1200" cap="none" spc="0" normalizeH="0" baseline="0" noProof="0" dirty="0">
                <a:ln>
                  <a:noFill/>
                </a:ln>
                <a:solidFill>
                  <a:srgbClr val="0E2841">
                    <a:lumMod val="75000"/>
                    <a:lumOff val="25000"/>
                  </a:srgbClr>
                </a:solidFill>
                <a:effectLst/>
                <a:uLnTx/>
                <a:uFillTx/>
                <a:latin typeface="Helvetica" panose="020B0604020202020204" pitchFamily="34" charset="0"/>
                <a:ea typeface="+mn-ea"/>
                <a:cs typeface="Helvetica" panose="020B0604020202020204" pitchFamily="34" charset="0"/>
              </a:rPr>
              <a:t>Director</a:t>
            </a:r>
            <a:r>
              <a:rPr kumimoji="0" lang="es-ES" sz="1400" strike="noStrike" kern="1200" cap="none" spc="0" normalizeH="0" baseline="0" noProof="0" dirty="0">
                <a:ln>
                  <a:noFill/>
                </a:ln>
                <a:solidFill>
                  <a:srgbClr val="0E2841">
                    <a:lumMod val="75000"/>
                    <a:lumOff val="25000"/>
                  </a:srgbClr>
                </a:solidFill>
                <a:effectLst/>
                <a:uLnTx/>
                <a:uFillTx/>
                <a:latin typeface="Helvetica" panose="020B0604020202020204" pitchFamily="34" charset="0"/>
                <a:ea typeface="+mn-ea"/>
                <a:cs typeface="Helvetica" panose="020B0604020202020204" pitchFamily="34" charset="0"/>
              </a:rPr>
              <a:t> (IDEA): Mª Pilar </a:t>
            </a:r>
            <a:r>
              <a:rPr kumimoji="0" lang="es-ES" sz="1400" strike="noStrike" kern="1200" cap="none" spc="0" normalizeH="0" baseline="0" noProof="0" dirty="0">
                <a:ln>
                  <a:noFill/>
                </a:ln>
                <a:solidFill>
                  <a:srgbClr val="0E2841">
                    <a:lumMod val="75000"/>
                    <a:lumOff val="25000"/>
                  </a:srgbClr>
                </a:solidFill>
                <a:effectLst/>
                <a:uLnTx/>
                <a:uFillTx/>
                <a:latin typeface="Helvetica" panose="020B0604020202020204" pitchFamily="34" charset="0"/>
                <a:ea typeface="+mn-ea"/>
                <a:cs typeface="Helvetica" panose="020B0604020202020204" pitchFamily="34" charset="0"/>
                <a:hlinkClick r:id="rId14">
                  <a:extLst>
                    <a:ext uri="{A12FA001-AC4F-418D-AE19-62706E023703}">
                      <ahyp:hlinkClr xmlns:ahyp="http://schemas.microsoft.com/office/drawing/2018/hyperlinkcolor" val="tx"/>
                    </a:ext>
                  </a:extLst>
                </a:hlinkClick>
              </a:rPr>
              <a:t>Santamarina </a:t>
            </a:r>
            <a:r>
              <a:rPr kumimoji="0" lang="es-ES" sz="1400" strike="noStrike" kern="1200" cap="none" spc="0" normalizeH="0" baseline="0" noProof="0" dirty="0" err="1">
                <a:ln>
                  <a:noFill/>
                </a:ln>
                <a:solidFill>
                  <a:srgbClr val="0E2841">
                    <a:lumMod val="75000"/>
                    <a:lumOff val="25000"/>
                  </a:srgbClr>
                </a:solidFill>
                <a:effectLst/>
                <a:uLnTx/>
                <a:uFillTx/>
                <a:latin typeface="Helvetica" panose="020B0604020202020204" pitchFamily="34" charset="0"/>
                <a:ea typeface="+mn-ea"/>
                <a:cs typeface="Helvetica" panose="020B0604020202020204" pitchFamily="34" charset="0"/>
                <a:hlinkClick r:id="rId15">
                  <a:extLst>
                    <a:ext uri="{A12FA001-AC4F-418D-AE19-62706E023703}">
                      <ahyp:hlinkClr xmlns:ahyp="http://schemas.microsoft.com/office/drawing/2018/hyperlinkcolor" val="tx"/>
                    </a:ext>
                  </a:extLst>
                </a:hlinkClick>
              </a:rPr>
              <a:t>Siurana</a:t>
            </a:r>
            <a:r>
              <a:rPr kumimoji="0" lang="es-ES" sz="1400" strike="noStrike" kern="1200" cap="none" spc="0" normalizeH="0" baseline="0" noProof="0" dirty="0">
                <a:ln>
                  <a:noFill/>
                </a:ln>
                <a:solidFill>
                  <a:srgbClr val="0E2841">
                    <a:lumMod val="75000"/>
                    <a:lumOff val="25000"/>
                  </a:srgbClr>
                </a:solidFill>
                <a:effectLst/>
                <a:uLnTx/>
                <a:uFillTx/>
                <a:latin typeface="Helvetica" panose="020B0604020202020204" pitchFamily="34" charset="0"/>
                <a:ea typeface="+mn-ea"/>
                <a:cs typeface="Helvetica" panose="020B0604020202020204" pitchFamily="34" charset="0"/>
                <a:hlinkClick r:id="rId15">
                  <a:extLst>
                    <a:ext uri="{A12FA001-AC4F-418D-AE19-62706E023703}">
                      <ahyp:hlinkClr xmlns:ahyp="http://schemas.microsoft.com/office/drawing/2018/hyperlinkcolor" val="tx"/>
                    </a:ext>
                  </a:extLst>
                </a:hlinkClick>
              </a:rPr>
              <a:t> (</a:t>
            </a:r>
            <a:r>
              <a:rPr kumimoji="0" lang="es-ES" sz="1400" strike="noStrike" kern="1200" cap="none" spc="0" normalizeH="0" baseline="0" noProof="0" dirty="0">
                <a:ln>
                  <a:noFill/>
                </a:ln>
                <a:solidFill>
                  <a:srgbClr val="0E2841">
                    <a:lumMod val="75000"/>
                    <a:lumOff val="25000"/>
                  </a:srgbClr>
                </a:solidFill>
                <a:effectLst/>
                <a:uLnTx/>
                <a:uFillTx/>
                <a:latin typeface="Helvetica" panose="020B0604020202020204" pitchFamily="34" charset="0"/>
                <a:ea typeface="+mn-ea"/>
                <a:cs typeface="Helvetica" panose="020B0604020202020204" pitchFamily="34" charset="0"/>
                <a:hlinkClick r:id="rId16">
                  <a:extLst>
                    <a:ext uri="{A12FA001-AC4F-418D-AE19-62706E023703}">
                      <ahyp:hlinkClr xmlns:ahyp="http://schemas.microsoft.com/office/drawing/2018/hyperlinkcolor" val="tx"/>
                    </a:ext>
                  </a:extLst>
                </a:hlinkClick>
              </a:rPr>
              <a:t>mpsantam@eaf.upv.es</a:t>
            </a:r>
            <a:r>
              <a:rPr kumimoji="0" lang="es-ES" sz="1400" strike="noStrike" kern="1200" cap="none" spc="0" normalizeH="0" baseline="0" noProof="0" dirty="0">
                <a:ln>
                  <a:noFill/>
                </a:ln>
                <a:solidFill>
                  <a:srgbClr val="0E2841">
                    <a:lumMod val="75000"/>
                    <a:lumOff val="25000"/>
                  </a:srgbClr>
                </a:solidFill>
                <a:effectLst/>
                <a:uLnTx/>
                <a:uFillTx/>
                <a:latin typeface="Helvetica" panose="020B0604020202020204" pitchFamily="34" charset="0"/>
                <a:ea typeface="+mn-ea"/>
                <a:cs typeface="Helvetica"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1" strike="noStrike" kern="1200" cap="none" spc="0" normalizeH="0" baseline="0" noProof="0" dirty="0">
                <a:ln>
                  <a:noFill/>
                </a:ln>
                <a:solidFill>
                  <a:srgbClr val="0E2841">
                    <a:lumMod val="75000"/>
                    <a:lumOff val="25000"/>
                  </a:srgbClr>
                </a:solidFill>
                <a:effectLst/>
                <a:uLnTx/>
                <a:uFillTx/>
                <a:latin typeface="Helvetica" panose="020B0604020202020204" pitchFamily="34" charset="0"/>
                <a:ea typeface="+mn-ea"/>
                <a:cs typeface="Helvetica" panose="020B0604020202020204" pitchFamily="34" charset="0"/>
              </a:rPr>
              <a:t>Director</a:t>
            </a:r>
            <a:r>
              <a:rPr kumimoji="0" lang="es-ES" sz="1400" strike="noStrike" kern="1200" cap="none" spc="0" normalizeH="0" baseline="0" noProof="0" dirty="0">
                <a:ln>
                  <a:noFill/>
                </a:ln>
                <a:solidFill>
                  <a:srgbClr val="0E2841">
                    <a:lumMod val="75000"/>
                    <a:lumOff val="25000"/>
                  </a:srgbClr>
                </a:solidFill>
                <a:effectLst/>
                <a:uLnTx/>
                <a:uFillTx/>
                <a:latin typeface="Helvetica" panose="020B0604020202020204" pitchFamily="34" charset="0"/>
                <a:ea typeface="+mn-ea"/>
                <a:cs typeface="Helvetica" panose="020B0604020202020204" pitchFamily="34" charset="0"/>
              </a:rPr>
              <a:t> (GIIA); Hugo Merle </a:t>
            </a:r>
            <a:r>
              <a:rPr kumimoji="0" lang="es-ES" sz="1400" strike="noStrike" kern="1200" cap="none" spc="0" normalizeH="0" baseline="0" noProof="0" dirty="0" err="1">
                <a:ln>
                  <a:noFill/>
                </a:ln>
                <a:solidFill>
                  <a:srgbClr val="0E2841">
                    <a:lumMod val="75000"/>
                    <a:lumOff val="25000"/>
                  </a:srgbClr>
                </a:solidFill>
                <a:effectLst/>
                <a:uLnTx/>
                <a:uFillTx/>
                <a:latin typeface="Helvetica" panose="020B0604020202020204" pitchFamily="34" charset="0"/>
                <a:ea typeface="+mn-ea"/>
                <a:cs typeface="Helvetica" panose="020B0604020202020204" pitchFamily="34" charset="0"/>
              </a:rPr>
              <a:t>Farinos</a:t>
            </a:r>
            <a:r>
              <a:rPr lang="es-ES" sz="1400" dirty="0">
                <a:solidFill>
                  <a:srgbClr val="0E2841">
                    <a:lumMod val="75000"/>
                    <a:lumOff val="25000"/>
                  </a:srgbClr>
                </a:solidFill>
                <a:latin typeface="Helvetica" panose="020B0604020202020204" pitchFamily="34" charset="0"/>
                <a:cs typeface="Helvetica" panose="020B0604020202020204" pitchFamily="34" charset="0"/>
              </a:rPr>
              <a:t> (</a:t>
            </a:r>
            <a:r>
              <a:rPr kumimoji="0" lang="es-ES" sz="1400" strike="noStrike" kern="1200" cap="none" spc="0" normalizeH="0" baseline="0" noProof="0" dirty="0">
                <a:ln>
                  <a:noFill/>
                </a:ln>
                <a:solidFill>
                  <a:srgbClr val="0E2841">
                    <a:lumMod val="75000"/>
                    <a:lumOff val="25000"/>
                  </a:srgbClr>
                </a:solidFill>
                <a:effectLst/>
                <a:uLnTx/>
                <a:uFillTx/>
                <a:latin typeface="Helvetica" panose="020B0604020202020204" pitchFamily="34" charset="0"/>
                <a:ea typeface="+mn-ea"/>
                <a:cs typeface="Helvetica" panose="020B0604020202020204" pitchFamily="34" charset="0"/>
              </a:rPr>
              <a:t>humerfa@upvnet.upv.es)</a:t>
            </a:r>
          </a:p>
        </p:txBody>
      </p:sp>
      <p:pic>
        <p:nvPicPr>
          <p:cNvPr id="23" name="Google Shape;58;p13">
            <a:extLst>
              <a:ext uri="{FF2B5EF4-FFF2-40B4-BE49-F238E27FC236}">
                <a16:creationId xmlns:a16="http://schemas.microsoft.com/office/drawing/2014/main" id="{B7D4AA70-9F61-4400-A719-6121B04C893B}"/>
              </a:ext>
            </a:extLst>
          </p:cNvPr>
          <p:cNvPicPr preferRelativeResize="0"/>
          <p:nvPr/>
        </p:nvPicPr>
        <p:blipFill>
          <a:blip r:embed="rId17">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5" name="Picture 5" descr="A blue and yellow logo&#10;&#10;AI-generated content may be incorrect.">
            <a:extLst>
              <a:ext uri="{FF2B5EF4-FFF2-40B4-BE49-F238E27FC236}">
                <a16:creationId xmlns:a16="http://schemas.microsoft.com/office/drawing/2014/main" id="{6E220E84-D03C-4DBE-B984-E3BF5CACDDED}"/>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676380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F27D2-C755-D88F-FC35-F60CB74B81C9}"/>
            </a:ext>
          </a:extLst>
        </p:cNvPr>
        <p:cNvGrpSpPr/>
        <p:nvPr/>
      </p:nvGrpSpPr>
      <p:grpSpPr>
        <a:xfrm>
          <a:off x="0" y="0"/>
          <a:ext cx="0" cy="0"/>
          <a:chOff x="0" y="0"/>
          <a:chExt cx="0" cy="0"/>
        </a:xfrm>
      </p:grpSpPr>
      <p:sp>
        <p:nvSpPr>
          <p:cNvPr id="40" name="Rectángulo 39">
            <a:extLst>
              <a:ext uri="{FF2B5EF4-FFF2-40B4-BE49-F238E27FC236}">
                <a16:creationId xmlns:a16="http://schemas.microsoft.com/office/drawing/2014/main" id="{B1E49DEC-FE26-B6C1-E119-5DAEE7C0B670}"/>
              </a:ext>
            </a:extLst>
          </p:cNvPr>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B6986673-937C-105D-C5AE-B017045478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sp>
        <p:nvSpPr>
          <p:cNvPr id="46" name="Rectangle 7">
            <a:extLst>
              <a:ext uri="{FF2B5EF4-FFF2-40B4-BE49-F238E27FC236}">
                <a16:creationId xmlns:a16="http://schemas.microsoft.com/office/drawing/2014/main" id="{86DAADEF-0260-E892-96B6-2DAC2F821310}"/>
              </a:ext>
            </a:extLst>
          </p:cNvPr>
          <p:cNvSpPr/>
          <p:nvPr/>
        </p:nvSpPr>
        <p:spPr>
          <a:xfrm>
            <a:off x="348885" y="1295398"/>
            <a:ext cx="6661515" cy="511118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pic>
        <p:nvPicPr>
          <p:cNvPr id="7" name="Imagen 6">
            <a:extLst>
              <a:ext uri="{FF2B5EF4-FFF2-40B4-BE49-F238E27FC236}">
                <a16:creationId xmlns:a16="http://schemas.microsoft.com/office/drawing/2014/main" id="{BFEEAB23-21B9-6FEF-92E0-5D55D58652B3}"/>
              </a:ext>
            </a:extLst>
          </p:cNvPr>
          <p:cNvPicPr>
            <a:picLocks noChangeAspect="1"/>
          </p:cNvPicPr>
          <p:nvPr/>
        </p:nvPicPr>
        <p:blipFill>
          <a:blip r:embed="rId3"/>
          <a:stretch>
            <a:fillRect/>
          </a:stretch>
        </p:blipFill>
        <p:spPr>
          <a:xfrm>
            <a:off x="9443641" y="1371756"/>
            <a:ext cx="1442048" cy="523221"/>
          </a:xfrm>
          <a:prstGeom prst="rect">
            <a:avLst/>
          </a:prstGeom>
        </p:spPr>
      </p:pic>
      <p:sp>
        <p:nvSpPr>
          <p:cNvPr id="11" name="Marcador de texto 3">
            <a:extLst>
              <a:ext uri="{FF2B5EF4-FFF2-40B4-BE49-F238E27FC236}">
                <a16:creationId xmlns:a16="http://schemas.microsoft.com/office/drawing/2014/main" id="{E82B1ABB-DDE1-BE28-35D4-14FAFC84A758}"/>
              </a:ext>
            </a:extLst>
          </p:cNvPr>
          <p:cNvSpPr txBox="1">
            <a:spLocks/>
          </p:cNvSpPr>
          <p:nvPr/>
        </p:nvSpPr>
        <p:spPr>
          <a:xfrm>
            <a:off x="371475" y="1335710"/>
            <a:ext cx="6638925" cy="4544898"/>
          </a:xfrm>
          <a:prstGeom prst="rect">
            <a:avLst/>
          </a:prstGeom>
        </p:spPr>
        <p:txBody>
          <a:bodyPr vert="horz" lIns="91440" tIns="45720" rIns="91440" bIns="45720" rtlCol="0">
            <a:noAutofit/>
          </a:bodyPr>
          <a:lstStyle>
            <a:lvl1pPr marL="271463" indent="-271463" algn="l" defTabSz="914400" rtl="0" eaLnBrk="1" latinLnBrk="0" hangingPunct="1">
              <a:lnSpc>
                <a:spcPct val="100000"/>
              </a:lnSpc>
              <a:spcBef>
                <a:spcPts val="400"/>
              </a:spcBef>
              <a:buClr>
                <a:schemeClr val="tx2"/>
              </a:buClr>
              <a:buSzPct val="120000"/>
              <a:buFontTx/>
              <a:buBlip>
                <a:blip r:embed="rId4">
                  <a:extLst>
                    <a:ext uri="{96DAC541-7B7A-43D3-8B79-37D633B846F1}">
                      <asvg:svgBlip xmlns:asvg="http://schemas.microsoft.com/office/drawing/2016/SVG/main" r:embed="rId5"/>
                    </a:ext>
                  </a:extLst>
                </a:blip>
              </a:buBlip>
              <a:tabLst/>
              <a:defRPr lang="es-ES" sz="1200" b="0" kern="1200" dirty="0">
                <a:solidFill>
                  <a:schemeClr val="tx1"/>
                </a:solidFill>
                <a:latin typeface="+mn-lt"/>
                <a:ea typeface="+mj-ea"/>
                <a:cs typeface="+mj-cs"/>
              </a:defRPr>
            </a:lvl1pPr>
            <a:lvl2pPr marL="685800" indent="-228600" algn="l" defTabSz="914400" rtl="0" eaLnBrk="1" latinLnBrk="0" hangingPunct="1">
              <a:lnSpc>
                <a:spcPct val="90000"/>
              </a:lnSpc>
              <a:spcBef>
                <a:spcPts val="500"/>
              </a:spcBef>
              <a:buClr>
                <a:schemeClr val="tx2"/>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2"/>
              </a:buClr>
              <a:buFont typeface="Wingdings"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tx2"/>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00000"/>
              </a:lnSpc>
              <a:spcBef>
                <a:spcPts val="400"/>
              </a:spcBef>
              <a:buClr>
                <a:srgbClr val="002060"/>
              </a:buClr>
              <a:buSzPct val="120000"/>
              <a:buNone/>
              <a:defRPr/>
            </a:pPr>
            <a:r>
              <a:rPr lang="es-ES" sz="1400" b="1" dirty="0">
                <a:solidFill>
                  <a:srgbClr val="002060"/>
                </a:solidFill>
                <a:latin typeface="Helvetica" panose="020B0604020202020204"/>
                <a:cs typeface="Helvetica" panose="020B0604020202020204"/>
              </a:rPr>
              <a:t>DESC </a:t>
            </a:r>
            <a:r>
              <a:rPr lang="es-ES" sz="1400" b="1" dirty="0" err="1">
                <a:solidFill>
                  <a:srgbClr val="002060"/>
                </a:solidFill>
                <a:latin typeface="Helvetica" panose="020B0604020202020204"/>
                <a:cs typeface="Helvetica" panose="020B0604020202020204"/>
              </a:rPr>
              <a:t>topics</a:t>
            </a:r>
            <a:endParaRPr kumimoji="0" lang="en-GB" sz="1400" i="0" u="none" strike="noStrike" kern="1200" cap="none" spc="0" normalizeH="0" baseline="0" noProof="0" dirty="0">
              <a:ln>
                <a:noFill/>
              </a:ln>
              <a:solidFill>
                <a:srgbClr val="002060"/>
              </a:solidFill>
              <a:effectLst/>
              <a:uLnTx/>
              <a:uFillTx/>
              <a:latin typeface="Helvetica" panose="020B0604020202020204"/>
              <a:cs typeface="Helvetica" panose="020B0604020202020204"/>
            </a:endParaRP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Big Data in the agri-food sector</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err="1">
                <a:ln>
                  <a:noFill/>
                </a:ln>
                <a:solidFill>
                  <a:srgbClr val="002060"/>
                </a:solidFill>
                <a:effectLst/>
                <a:uLnTx/>
                <a:uFillTx/>
                <a:latin typeface="Helvetica" panose="020B0604020202020204"/>
                <a:cs typeface="Helvetica" panose="020B0604020202020204"/>
              </a:rPr>
              <a:t>Preediction</a:t>
            </a: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 models with online data applied to the agri-food sector.</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Obtaining economic indicators with </a:t>
            </a:r>
            <a:r>
              <a:rPr kumimoji="0" lang="en-GB" sz="1000" i="0" u="none" strike="noStrike" kern="1200" cap="none" spc="0" normalizeH="0" baseline="0" noProof="0" dirty="0" err="1">
                <a:ln>
                  <a:noFill/>
                </a:ln>
                <a:solidFill>
                  <a:srgbClr val="002060"/>
                </a:solidFill>
                <a:effectLst/>
                <a:uLnTx/>
                <a:uFillTx/>
                <a:latin typeface="Helvetica" panose="020B0604020202020204"/>
                <a:cs typeface="Helvetica" panose="020B0604020202020204"/>
              </a:rPr>
              <a:t>webscraping</a:t>
            </a:r>
            <a:endPar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endParaRP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Green finance, ESG scores and portfolio optimization</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Agri-food trade in the Euro-Mediterranean region. Modelling of international trade under alternative policy scenarios. Trade agreements and agricultural policies.</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Innovation in the agri-food sector. Determinants of innovation in the agri-food industry and the agricultural sector.</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The value chain in agri-food systems.</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Agrarian policies. The impact of European rural development policies.</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Economic valuation of the environment. Multi-criteria evaluation of environmental public goods in agricultural activity.</a:t>
            </a:r>
            <a:b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b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Analysis of the sustainability of agricultural systems.  Structural adjustment processes of agricultural holdings.</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Multi-criteria analysis applied to investment decision-making in the renewable energy sector. Financing of renewable energy projects.</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Portfolio selection, especially for socially responsible funds.</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Economics of the agri-food sector.</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Agri-food logistics. Analysis of the efficiency and quality of logistics services for agri-food products.</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Agricultural policy and international trade. Agri-food industries.</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Analysis of efficiency in agri-food production.</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International agricultural trade. Agri-food logistics. Analysis of the efficiency and quality of logistics services for exports and imports of agri-food products. –</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Economic impact of port infrastructures.</a:t>
            </a:r>
          </a:p>
          <a:p>
            <a:pPr lvl="1">
              <a:lnSpc>
                <a:spcPct val="100000"/>
              </a:lnSpc>
              <a:spcBef>
                <a:spcPts val="400"/>
              </a:spcBef>
              <a:buClr>
                <a:srgbClr val="002060"/>
              </a:buClr>
              <a:buSzPct val="120000"/>
              <a:buFont typeface="Arial" panose="020B0604020202020204" pitchFamily="34" charset="0"/>
              <a:buChar char="•"/>
              <a:defRPr/>
            </a:pPr>
            <a:r>
              <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rPr>
              <a:t>Agri-food trade, especially in the Euro-Mediterranean region.</a:t>
            </a:r>
          </a:p>
          <a:p>
            <a:pPr lvl="1">
              <a:lnSpc>
                <a:spcPct val="100000"/>
              </a:lnSpc>
              <a:spcBef>
                <a:spcPts val="400"/>
              </a:spcBef>
              <a:buClr>
                <a:srgbClr val="002060"/>
              </a:buClr>
              <a:buSzPct val="120000"/>
              <a:buFont typeface="Arial" panose="020B0604020202020204" pitchFamily="34" charset="0"/>
              <a:buChar char="•"/>
              <a:defRPr/>
            </a:pPr>
            <a:endParaRPr kumimoji="0" lang="en-GB" sz="1000" i="0" u="none" strike="noStrike" kern="1200" cap="none" spc="0" normalizeH="0" baseline="0" noProof="0" dirty="0">
              <a:ln>
                <a:noFill/>
              </a:ln>
              <a:solidFill>
                <a:srgbClr val="002060"/>
              </a:solidFill>
              <a:effectLst/>
              <a:uLnTx/>
              <a:uFillTx/>
              <a:latin typeface="Helvetica" panose="020B0604020202020204"/>
              <a:cs typeface="Helvetica" panose="020B0604020202020204"/>
            </a:endParaRPr>
          </a:p>
          <a:p>
            <a:pPr marR="0" lvl="0" algn="l" defTabSz="914400" rtl="0" eaLnBrk="1" fontAlgn="auto" latinLnBrk="0" hangingPunct="1">
              <a:lnSpc>
                <a:spcPct val="100000"/>
              </a:lnSpc>
              <a:spcBef>
                <a:spcPts val="400"/>
              </a:spcBef>
              <a:spcAft>
                <a:spcPts val="0"/>
              </a:spcAft>
              <a:buClr>
                <a:srgbClr val="002060"/>
              </a:buClr>
              <a:buSzPct val="120000"/>
              <a:buFont typeface="Arial" panose="020B0604020202020204" pitchFamily="34" charset="0"/>
              <a:buChar char="•"/>
              <a:tabLst/>
              <a:defRPr/>
            </a:pPr>
            <a:endParaRPr kumimoji="0" lang="en-GB" i="0" u="none" strike="noStrike" kern="1200" cap="none" spc="0" normalizeH="0" baseline="0" noProof="0" dirty="0">
              <a:ln>
                <a:noFill/>
              </a:ln>
              <a:solidFill>
                <a:srgbClr val="002060"/>
              </a:solidFill>
              <a:effectLst/>
              <a:uLnTx/>
              <a:uFillTx/>
              <a:latin typeface="Helvetica" panose="020B0604020202020204"/>
              <a:cs typeface="Helvetica" panose="020B0604020202020204"/>
            </a:endParaRPr>
          </a:p>
          <a:p>
            <a:pPr marR="0" lvl="0" algn="l" defTabSz="914400" rtl="0" eaLnBrk="1" fontAlgn="auto" latinLnBrk="0" hangingPunct="1">
              <a:lnSpc>
                <a:spcPct val="100000"/>
              </a:lnSpc>
              <a:spcBef>
                <a:spcPts val="400"/>
              </a:spcBef>
              <a:spcAft>
                <a:spcPts val="0"/>
              </a:spcAft>
              <a:buClr>
                <a:srgbClr val="002060"/>
              </a:buClr>
              <a:buSzPct val="120000"/>
              <a:buFont typeface="Arial" panose="020B0604020202020204" pitchFamily="34" charset="0"/>
              <a:buChar char="•"/>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a:cs typeface="Helvetica" panose="020B0604020202020204"/>
            </a:endParaRPr>
          </a:p>
        </p:txBody>
      </p:sp>
      <p:pic>
        <p:nvPicPr>
          <p:cNvPr id="2" name="Imagen 1">
            <a:extLst>
              <a:ext uri="{FF2B5EF4-FFF2-40B4-BE49-F238E27FC236}">
                <a16:creationId xmlns:a16="http://schemas.microsoft.com/office/drawing/2014/main" id="{081B0DBE-A167-5B21-8988-173BA859A2DA}"/>
              </a:ext>
            </a:extLst>
          </p:cNvPr>
          <p:cNvPicPr>
            <a:picLocks noChangeAspect="1"/>
          </p:cNvPicPr>
          <p:nvPr/>
        </p:nvPicPr>
        <p:blipFill>
          <a:blip r:embed="rId6"/>
          <a:stretch>
            <a:fillRect/>
          </a:stretch>
        </p:blipFill>
        <p:spPr>
          <a:xfrm>
            <a:off x="7947237" y="1347153"/>
            <a:ext cx="3811102" cy="3224847"/>
          </a:xfrm>
          <a:prstGeom prst="rect">
            <a:avLst/>
          </a:prstGeom>
        </p:spPr>
      </p:pic>
      <p:pic>
        <p:nvPicPr>
          <p:cNvPr id="5" name="Imagen 1" descr="decs 8 version PC cut">
            <a:extLst>
              <a:ext uri="{FF2B5EF4-FFF2-40B4-BE49-F238E27FC236}">
                <a16:creationId xmlns:a16="http://schemas.microsoft.com/office/drawing/2014/main" id="{207C1CB3-7E55-84F9-59DC-440800941A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587036" y="1356331"/>
            <a:ext cx="1162377" cy="610740"/>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Top Corners Rounded 13">
            <a:extLst>
              <a:ext uri="{FF2B5EF4-FFF2-40B4-BE49-F238E27FC236}">
                <a16:creationId xmlns:a16="http://schemas.microsoft.com/office/drawing/2014/main" id="{3059E8E7-1012-4461-BCCA-5809F496EFBB}"/>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5" name="Rectángulo 3">
            <a:extLst>
              <a:ext uri="{FF2B5EF4-FFF2-40B4-BE49-F238E27FC236}">
                <a16:creationId xmlns:a16="http://schemas.microsoft.com/office/drawing/2014/main" id="{DF6BC806-2C95-4B08-B672-9EF12F04C79D}"/>
              </a:ext>
            </a:extLst>
          </p:cNvPr>
          <p:cNvSpPr/>
          <p:nvPr/>
        </p:nvSpPr>
        <p:spPr>
          <a:xfrm>
            <a:off x="2200295" y="74859"/>
            <a:ext cx="7980254" cy="738664"/>
          </a:xfrm>
          <a:prstGeom prst="rect">
            <a:avLst/>
          </a:prstGeom>
        </p:spPr>
        <p:txBody>
          <a:bodyPr wrap="square">
            <a:spAutoFit/>
          </a:bodyPr>
          <a:lstStyle/>
          <a:p>
            <a:r>
              <a:rPr lang="es-ES" sz="2400" b="1" dirty="0" err="1">
                <a:solidFill>
                  <a:srgbClr val="002060"/>
                </a:solidFill>
                <a:latin typeface="+mj-lt"/>
                <a:ea typeface="+mj-ea"/>
                <a:cs typeface="+mj-cs"/>
              </a:rPr>
              <a:t>Department</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of</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Economics</a:t>
            </a:r>
            <a:r>
              <a:rPr lang="es-ES" sz="2400" b="1" dirty="0">
                <a:solidFill>
                  <a:srgbClr val="002060"/>
                </a:solidFill>
                <a:latin typeface="+mj-lt"/>
                <a:ea typeface="+mj-ea"/>
                <a:cs typeface="+mj-cs"/>
              </a:rPr>
              <a:t> and Social </a:t>
            </a:r>
            <a:r>
              <a:rPr lang="es-ES" sz="2400" b="1" dirty="0" err="1">
                <a:solidFill>
                  <a:srgbClr val="002060"/>
                </a:solidFill>
                <a:latin typeface="+mj-lt"/>
                <a:ea typeface="+mj-ea"/>
                <a:cs typeface="+mj-cs"/>
              </a:rPr>
              <a:t>Sciences</a:t>
            </a:r>
            <a:r>
              <a:rPr lang="es-ES" sz="2400" b="1" dirty="0">
                <a:solidFill>
                  <a:srgbClr val="002060"/>
                </a:solidFill>
                <a:latin typeface="+mj-lt"/>
                <a:ea typeface="+mj-ea"/>
                <a:cs typeface="+mj-cs"/>
              </a:rPr>
              <a:t> (DECS)</a:t>
            </a:r>
          </a:p>
          <a:p>
            <a:r>
              <a:rPr lang="es-ES" dirty="0">
                <a:solidFill>
                  <a:srgbClr val="002060"/>
                </a:solidFill>
                <a:latin typeface="+mj-lt"/>
                <a:ea typeface="+mj-ea"/>
                <a:cs typeface="+mj-cs"/>
              </a:rPr>
              <a:t>https://www.upv.es/entidades/decs/</a:t>
            </a:r>
          </a:p>
        </p:txBody>
      </p:sp>
      <p:sp>
        <p:nvSpPr>
          <p:cNvPr id="17" name="Rectángulo 16">
            <a:extLst>
              <a:ext uri="{FF2B5EF4-FFF2-40B4-BE49-F238E27FC236}">
                <a16:creationId xmlns:a16="http://schemas.microsoft.com/office/drawing/2014/main" id="{A199654B-082D-4C99-9532-5E076B840534}"/>
              </a:ext>
            </a:extLst>
          </p:cNvPr>
          <p:cNvSpPr/>
          <p:nvPr/>
        </p:nvSpPr>
        <p:spPr>
          <a:xfrm>
            <a:off x="2235708" y="833148"/>
            <a:ext cx="7944840" cy="307777"/>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Meliá Martí, Elena (emeliam@esp.upv.es) </a:t>
            </a:r>
          </a:p>
        </p:txBody>
      </p:sp>
      <p:pic>
        <p:nvPicPr>
          <p:cNvPr id="18" name="Google Shape;58;p13">
            <a:extLst>
              <a:ext uri="{FF2B5EF4-FFF2-40B4-BE49-F238E27FC236}">
                <a16:creationId xmlns:a16="http://schemas.microsoft.com/office/drawing/2014/main" id="{DF3CDEC8-D621-46C0-ADFF-21F74A1C409F}"/>
              </a:ext>
            </a:extLst>
          </p:cNvPr>
          <p:cNvPicPr preferRelativeResize="0"/>
          <p:nvPr/>
        </p:nvPicPr>
        <p:blipFill>
          <a:blip r:embed="rId8">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19" name="Picture 5" descr="A blue and yellow logo&#10;&#10;AI-generated content may be incorrect.">
            <a:extLst>
              <a:ext uri="{FF2B5EF4-FFF2-40B4-BE49-F238E27FC236}">
                <a16:creationId xmlns:a16="http://schemas.microsoft.com/office/drawing/2014/main" id="{D924F934-561F-45DC-A93B-2199FD1F693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5200012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585328"/>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585327"/>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887570" y="181937"/>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500049" y="2246843"/>
            <a:ext cx="6357951" cy="4401205"/>
          </a:xfrm>
          <a:prstGeom prst="rect">
            <a:avLst/>
          </a:prstGeom>
          <a:noFill/>
        </p:spPr>
        <p:txBody>
          <a:bodyPr wrap="square">
            <a:spAutoFit/>
          </a:bodyPr>
          <a:lstStyle/>
          <a:p>
            <a:r>
              <a:rPr lang="en-GB" sz="1400" b="1" dirty="0">
                <a:solidFill>
                  <a:srgbClr val="002060"/>
                </a:solidFill>
                <a:latin typeface="Helvetica" panose="020B0604020202020204" pitchFamily="34" charset="0"/>
                <a:cs typeface="Helvetica" panose="020B0604020202020204" pitchFamily="34" charset="0"/>
              </a:rPr>
              <a:t>RESEARCH LINES/CAPABILITIES/FACILITIES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High-Performance Interconnects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Architectures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Architecture-aware HPC Algorithms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Embedded Devices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Cloud Computing</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Resource Management</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Quantum Computer</a:t>
            </a:r>
          </a:p>
          <a:p>
            <a:pPr marL="742950" lvl="1" indent="-285750">
              <a:buFont typeface="Arial" panose="020B0604020202020204" pitchFamily="34" charset="0"/>
              <a:buChar char="•"/>
            </a:pPr>
            <a:r>
              <a:rPr lang="en-GB" sz="1400" b="1" dirty="0" err="1">
                <a:solidFill>
                  <a:srgbClr val="002060"/>
                </a:solidFill>
                <a:latin typeface="Helvetica" panose="020B0604020202020204" pitchFamily="34" charset="0"/>
                <a:cs typeface="Helvetica" panose="020B0604020202020204" pitchFamily="34" charset="0"/>
              </a:rPr>
              <a:t>AIoT</a:t>
            </a:r>
            <a:r>
              <a:rPr lang="en-GB" sz="1400" b="1" dirty="0">
                <a:solidFill>
                  <a:srgbClr val="002060"/>
                </a:solidFill>
                <a:latin typeface="Helvetica" panose="020B0604020202020204" pitchFamily="34" charset="0"/>
                <a:cs typeface="Helvetica" panose="020B0604020202020204" pitchFamily="34" charset="0"/>
              </a:rPr>
              <a:t> infrastructures for environmental sustainability</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Drone networks and swarms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Efficient IoT infrastructures development</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Intelligent Transport Systems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LPWAN-based networks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Mobile edge computing</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Pub/Sub systems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Social sensing</a:t>
            </a:r>
          </a:p>
          <a:p>
            <a:endParaRPr lang="en-GB" sz="1400" b="1" dirty="0">
              <a:solidFill>
                <a:srgbClr val="002060"/>
              </a:solidFill>
              <a:latin typeface="Helvetica" panose="020B0604020202020204" pitchFamily="34" charset="0"/>
              <a:cs typeface="Helvetica" panose="020B0604020202020204" pitchFamily="34" charset="0"/>
            </a:endParaRPr>
          </a:p>
          <a:p>
            <a:r>
              <a:rPr lang="en-GB" sz="1400" b="1" dirty="0">
                <a:solidFill>
                  <a:srgbClr val="002060"/>
                </a:solidFill>
                <a:latin typeface="Helvetica" panose="020B0604020202020204" pitchFamily="34" charset="0"/>
                <a:cs typeface="Helvetica" panose="020B0604020202020204" pitchFamily="34" charset="0"/>
              </a:rPr>
              <a:t>MASTER-PHD PROGRAMS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Master’s Degree in Computer and Network Engineering</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https://</a:t>
            </a:r>
            <a:r>
              <a:rPr lang="en-GB" sz="1400" b="1" dirty="0" err="1">
                <a:solidFill>
                  <a:srgbClr val="002060"/>
                </a:solidFill>
                <a:latin typeface="Helvetica" panose="020B0604020202020204" pitchFamily="34" charset="0"/>
                <a:cs typeface="Helvetica" panose="020B0604020202020204" pitchFamily="34" charset="0"/>
              </a:rPr>
              <a:t>www.upv.es</a:t>
            </a:r>
            <a:r>
              <a:rPr lang="en-GB" sz="1400" b="1" dirty="0">
                <a:solidFill>
                  <a:srgbClr val="002060"/>
                </a:solidFill>
                <a:latin typeface="Helvetica" panose="020B0604020202020204" pitchFamily="34" charset="0"/>
                <a:cs typeface="Helvetica" panose="020B0604020202020204" pitchFamily="34" charset="0"/>
              </a:rPr>
              <a:t>/</a:t>
            </a:r>
            <a:r>
              <a:rPr lang="en-GB" sz="1400" b="1" dirty="0" err="1">
                <a:solidFill>
                  <a:srgbClr val="002060"/>
                </a:solidFill>
                <a:latin typeface="Helvetica" panose="020B0604020202020204" pitchFamily="34" charset="0"/>
                <a:cs typeface="Helvetica" panose="020B0604020202020204" pitchFamily="34" charset="0"/>
              </a:rPr>
              <a:t>estudios</a:t>
            </a:r>
            <a:r>
              <a:rPr lang="en-GB" sz="1400" b="1" dirty="0">
                <a:solidFill>
                  <a:srgbClr val="002060"/>
                </a:solidFill>
                <a:latin typeface="Helvetica" panose="020B0604020202020204" pitchFamily="34" charset="0"/>
                <a:cs typeface="Helvetica" panose="020B0604020202020204" pitchFamily="34" charset="0"/>
              </a:rPr>
              <a:t>/master/</a:t>
            </a:r>
            <a:r>
              <a:rPr lang="en-GB" sz="1400" b="1" dirty="0" err="1">
                <a:solidFill>
                  <a:srgbClr val="002060"/>
                </a:solidFill>
                <a:latin typeface="Helvetica" panose="020B0604020202020204" pitchFamily="34" charset="0"/>
                <a:cs typeface="Helvetica" panose="020B0604020202020204" pitchFamily="34" charset="0"/>
              </a:rPr>
              <a:t>muicr</a:t>
            </a:r>
            <a:r>
              <a:rPr lang="en-GB" sz="1400" b="1" dirty="0">
                <a:solidFill>
                  <a:srgbClr val="002060"/>
                </a:solidFill>
                <a:latin typeface="Helvetica" panose="020B0604020202020204" pitchFamily="34" charset="0"/>
                <a:cs typeface="Helvetica" panose="020B0604020202020204" pitchFamily="34" charset="0"/>
              </a:rPr>
              <a:t>/</a:t>
            </a:r>
            <a:r>
              <a:rPr lang="en-GB" sz="1400" b="1" dirty="0" err="1">
                <a:solidFill>
                  <a:srgbClr val="002060"/>
                </a:solidFill>
                <a:latin typeface="Helvetica" panose="020B0604020202020204" pitchFamily="34" charset="0"/>
                <a:cs typeface="Helvetica" panose="020B0604020202020204" pitchFamily="34" charset="0"/>
              </a:rPr>
              <a:t>en</a:t>
            </a:r>
            <a:r>
              <a:rPr lang="en-GB" sz="1400" b="1" dirty="0">
                <a:solidFill>
                  <a:srgbClr val="002060"/>
                </a:solidFill>
                <a:latin typeface="Helvetica" panose="020B0604020202020204" pitchFamily="34" charset="0"/>
                <a:cs typeface="Helvetica" panose="020B0604020202020204" pitchFamily="34" charset="0"/>
              </a:rPr>
              <a:t>/home/</a:t>
            </a:r>
          </a:p>
        </p:txBody>
      </p:sp>
      <p:pic>
        <p:nvPicPr>
          <p:cNvPr id="2" name="Imagen 1">
            <a:extLst>
              <a:ext uri="{FF2B5EF4-FFF2-40B4-BE49-F238E27FC236}">
                <a16:creationId xmlns:a16="http://schemas.microsoft.com/office/drawing/2014/main" id="{C9F0E8D2-6D4D-FD59-556A-88217E850676}"/>
              </a:ext>
            </a:extLst>
          </p:cNvPr>
          <p:cNvPicPr>
            <a:picLocks noChangeAspect="1"/>
          </p:cNvPicPr>
          <p:nvPr/>
        </p:nvPicPr>
        <p:blipFill>
          <a:blip r:embed="rId4"/>
          <a:stretch>
            <a:fillRect/>
          </a:stretch>
        </p:blipFill>
        <p:spPr>
          <a:xfrm>
            <a:off x="7999054" y="1803656"/>
            <a:ext cx="3301177" cy="1039870"/>
          </a:xfrm>
          <a:prstGeom prst="rect">
            <a:avLst/>
          </a:prstGeom>
        </p:spPr>
      </p:pic>
      <p:pic>
        <p:nvPicPr>
          <p:cNvPr id="8" name="Picture 8" descr="Hardware Accelerators for Machine Learning (CS 217) by cs217">
            <a:extLst>
              <a:ext uri="{FF2B5EF4-FFF2-40B4-BE49-F238E27FC236}">
                <a16:creationId xmlns:a16="http://schemas.microsoft.com/office/drawing/2014/main" id="{CF250BBF-678E-6A00-D4AA-AF5D7D539C0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43880" y="5054344"/>
            <a:ext cx="4048071" cy="168669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OSDN – On-chip Software Defined Network">
            <a:extLst>
              <a:ext uri="{FF2B5EF4-FFF2-40B4-BE49-F238E27FC236}">
                <a16:creationId xmlns:a16="http://schemas.microsoft.com/office/drawing/2014/main" id="{267B4DB3-2ED0-57F2-F5CC-376570C0A32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00116" y="3785052"/>
            <a:ext cx="2113298" cy="1183447"/>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a:extLst>
              <a:ext uri="{FF2B5EF4-FFF2-40B4-BE49-F238E27FC236}">
                <a16:creationId xmlns:a16="http://schemas.microsoft.com/office/drawing/2014/main" id="{BE5F0F4A-9932-6EDB-C585-FB4934DC7EE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12216" y="2904835"/>
            <a:ext cx="2311400" cy="749300"/>
          </a:xfrm>
          <a:prstGeom prst="rect">
            <a:avLst/>
          </a:prstGeom>
        </p:spPr>
      </p:pic>
      <p:sp>
        <p:nvSpPr>
          <p:cNvPr id="16" name="Rectangle: Top Corners Rounded 13">
            <a:extLst>
              <a:ext uri="{FF2B5EF4-FFF2-40B4-BE49-F238E27FC236}">
                <a16:creationId xmlns:a16="http://schemas.microsoft.com/office/drawing/2014/main" id="{E5C0B8B7-8F7A-451C-81AB-153BCF4D658D}"/>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7" name="Rectángulo 3">
            <a:extLst>
              <a:ext uri="{FF2B5EF4-FFF2-40B4-BE49-F238E27FC236}">
                <a16:creationId xmlns:a16="http://schemas.microsoft.com/office/drawing/2014/main" id="{882C2013-BC8E-4986-B9E3-40524D6C93BC}"/>
              </a:ext>
            </a:extLst>
          </p:cNvPr>
          <p:cNvSpPr/>
          <p:nvPr/>
        </p:nvSpPr>
        <p:spPr>
          <a:xfrm>
            <a:off x="2200295" y="74859"/>
            <a:ext cx="7980254" cy="738664"/>
          </a:xfrm>
          <a:prstGeom prst="rect">
            <a:avLst/>
          </a:prstGeom>
        </p:spPr>
        <p:txBody>
          <a:bodyPr wrap="square">
            <a:spAutoFit/>
          </a:bodyPr>
          <a:lstStyle/>
          <a:p>
            <a:r>
              <a:rPr lang="es-ES" sz="2400" b="1" dirty="0" err="1">
                <a:solidFill>
                  <a:srgbClr val="002060"/>
                </a:solidFill>
                <a:latin typeface="+mj-lt"/>
                <a:ea typeface="+mj-ea"/>
                <a:cs typeface="+mj-cs"/>
              </a:rPr>
              <a:t>Department</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of</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Computer</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Engineering</a:t>
            </a:r>
            <a:r>
              <a:rPr lang="es-ES" sz="2400" b="1" dirty="0">
                <a:solidFill>
                  <a:srgbClr val="002060"/>
                </a:solidFill>
                <a:latin typeface="+mj-lt"/>
                <a:ea typeface="+mj-ea"/>
                <a:cs typeface="+mj-cs"/>
              </a:rPr>
              <a:t> (DISCA) </a:t>
            </a:r>
            <a:r>
              <a:rPr lang="es-ES" sz="1800" dirty="0">
                <a:solidFill>
                  <a:srgbClr val="002060"/>
                </a:solidFill>
                <a:latin typeface="+mj-lt"/>
                <a:ea typeface="+mj-ea"/>
                <a:cs typeface="+mj-cs"/>
              </a:rPr>
              <a:t>http://www.disca.upv.es</a:t>
            </a:r>
          </a:p>
        </p:txBody>
      </p:sp>
      <p:sp>
        <p:nvSpPr>
          <p:cNvPr id="18" name="Rectángulo 17">
            <a:extLst>
              <a:ext uri="{FF2B5EF4-FFF2-40B4-BE49-F238E27FC236}">
                <a16:creationId xmlns:a16="http://schemas.microsoft.com/office/drawing/2014/main" id="{E3403494-564C-4F1D-8D36-870E32441E96}"/>
              </a:ext>
            </a:extLst>
          </p:cNvPr>
          <p:cNvSpPr/>
          <p:nvPr/>
        </p:nvSpPr>
        <p:spPr>
          <a:xfrm>
            <a:off x="2235708" y="833148"/>
            <a:ext cx="7944840" cy="523220"/>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Juan-Luis Posadas-Yagüe        </a:t>
            </a:r>
            <a:r>
              <a:rPr lang="es-ES" sz="1400" b="1" dirty="0" err="1">
                <a:solidFill>
                  <a:srgbClr val="0070C0"/>
                </a:solidFill>
                <a:latin typeface="Helvetica" panose="020B0604020202020204" pitchFamily="34" charset="0"/>
                <a:cs typeface="Helvetica" panose="020B0604020202020204" pitchFamily="34" charset="0"/>
              </a:rPr>
              <a:t>Contact</a:t>
            </a:r>
            <a:r>
              <a:rPr lang="es-ES" sz="1400" dirty="0">
                <a:solidFill>
                  <a:srgbClr val="0070C0"/>
                </a:solidFill>
                <a:latin typeface="Helvetica" panose="020B0604020202020204" pitchFamily="34" charset="0"/>
                <a:cs typeface="Helvetica" panose="020B0604020202020204" pitchFamily="34" charset="0"/>
              </a:rPr>
              <a:t>: Julio </a:t>
            </a:r>
            <a:r>
              <a:rPr lang="es-ES" sz="1400" dirty="0" err="1">
                <a:solidFill>
                  <a:srgbClr val="0070C0"/>
                </a:solidFill>
                <a:latin typeface="Helvetica" panose="020B0604020202020204" pitchFamily="34" charset="0"/>
                <a:cs typeface="Helvetica" panose="020B0604020202020204" pitchFamily="34" charset="0"/>
              </a:rPr>
              <a:t>Sahuquillo</a:t>
            </a:r>
            <a:r>
              <a:rPr lang="es-ES" sz="1400" dirty="0">
                <a:solidFill>
                  <a:srgbClr val="0070C0"/>
                </a:solidFill>
                <a:latin typeface="Helvetica" panose="020B0604020202020204" pitchFamily="34" charset="0"/>
                <a:cs typeface="Helvetica" panose="020B0604020202020204" pitchFamily="34" charset="0"/>
              </a:rPr>
              <a:t> Borrás (</a:t>
            </a:r>
            <a:r>
              <a:rPr lang="es-ES" sz="1400" dirty="0">
                <a:solidFill>
                  <a:srgbClr val="0070C0"/>
                </a:solidFill>
                <a:latin typeface="Helvetica" panose="020B0604020202020204" pitchFamily="34" charset="0"/>
                <a:hlinkClick r:id="rId8">
                  <a:extLst>
                    <a:ext uri="{A12FA001-AC4F-418D-AE19-62706E023703}">
                      <ahyp:hlinkClr xmlns:ahyp="http://schemas.microsoft.com/office/drawing/2018/hyperlinkcolor" val="tx"/>
                    </a:ext>
                  </a:extLst>
                </a:hlinkClick>
              </a:rPr>
              <a:t>sahuqui@disca.upv.es</a:t>
            </a:r>
            <a:r>
              <a:rPr lang="es-ES" sz="1400" dirty="0">
                <a:solidFill>
                  <a:srgbClr val="0070C0"/>
                </a:solidFill>
                <a:latin typeface="Helvetica" panose="020B0604020202020204" pitchFamily="34" charset="0"/>
              </a:rPr>
              <a:t>) </a:t>
            </a:r>
          </a:p>
          <a:p>
            <a:r>
              <a:rPr lang="es-ES" sz="1400" dirty="0">
                <a:solidFill>
                  <a:srgbClr val="0070C0"/>
                </a:solidFill>
                <a:latin typeface="Helvetica" panose="020B0604020202020204" pitchFamily="34" charset="0"/>
                <a:cs typeface="Helvetica" panose="020B0604020202020204" pitchFamily="34" charset="0"/>
              </a:rPr>
              <a:t>				        Pietro Manzoni (pmanzoni@disca.upv.es) </a:t>
            </a:r>
          </a:p>
        </p:txBody>
      </p:sp>
      <p:pic>
        <p:nvPicPr>
          <p:cNvPr id="19" name="Google Shape;58;p13">
            <a:extLst>
              <a:ext uri="{FF2B5EF4-FFF2-40B4-BE49-F238E27FC236}">
                <a16:creationId xmlns:a16="http://schemas.microsoft.com/office/drawing/2014/main" id="{4B1E0C99-2186-4CFB-B86E-96B556EA13DE}"/>
              </a:ext>
            </a:extLst>
          </p:cNvPr>
          <p:cNvPicPr preferRelativeResize="0"/>
          <p:nvPr/>
        </p:nvPicPr>
        <p:blipFill>
          <a:blip r:embed="rId9">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1" name="Picture 5" descr="A blue and yellow logo&#10;&#10;AI-generated content may be incorrect.">
            <a:extLst>
              <a:ext uri="{FF2B5EF4-FFF2-40B4-BE49-F238E27FC236}">
                <a16:creationId xmlns:a16="http://schemas.microsoft.com/office/drawing/2014/main" id="{18DE6F89-8168-4787-A0D2-27B06F6624AC}"/>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899226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5885" y="1536176"/>
            <a:ext cx="9226900" cy="4899348"/>
          </a:xfrm>
          <a:prstGeom prst="rect">
            <a:avLst/>
          </a:prstGeom>
        </p:spPr>
      </p:pic>
      <p:sp>
        <p:nvSpPr>
          <p:cNvPr id="46" name="Rectangle 7">
            <a:extLst>
              <a:ext uri="{FF2B5EF4-FFF2-40B4-BE49-F238E27FC236}">
                <a16:creationId xmlns:a16="http://schemas.microsoft.com/office/drawing/2014/main" id="{85954752-012E-4259-B93F-91B9B90B4EC0}"/>
              </a:ext>
            </a:extLst>
          </p:cNvPr>
          <p:cNvSpPr/>
          <p:nvPr/>
        </p:nvSpPr>
        <p:spPr>
          <a:xfrm>
            <a:off x="605885" y="1536176"/>
            <a:ext cx="9226900" cy="4899348"/>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sp>
        <p:nvSpPr>
          <p:cNvPr id="24" name="Rectángulo 23">
            <a:extLst>
              <a:ext uri="{FF2B5EF4-FFF2-40B4-BE49-F238E27FC236}">
                <a16:creationId xmlns:a16="http://schemas.microsoft.com/office/drawing/2014/main" id="{E7D64370-D614-46C9-BD77-677FB8226568}"/>
              </a:ext>
            </a:extLst>
          </p:cNvPr>
          <p:cNvSpPr/>
          <p:nvPr/>
        </p:nvSpPr>
        <p:spPr>
          <a:xfrm>
            <a:off x="620488" y="1615479"/>
            <a:ext cx="9003948" cy="4926990"/>
          </a:xfrm>
          <a:prstGeom prst="rect">
            <a:avLst/>
          </a:prstGeom>
          <a:noFill/>
        </p:spPr>
        <p:txBody>
          <a:bodyPr wrap="square" lIns="91440" tIns="45720" rIns="91440" bIns="45720" anchor="t">
            <a:spAutoFit/>
          </a:bodyPr>
          <a:lstStyle/>
          <a:p>
            <a:pPr marL="0" marR="0" lvl="0" indent="0" defTabSz="914400" rtl="0" eaLnBrk="1" fontAlgn="auto" latinLnBrk="0" hangingPunct="1">
              <a:lnSpc>
                <a:spcPct val="100000"/>
              </a:lnSpc>
              <a:spcBef>
                <a:spcPts val="50"/>
              </a:spcBef>
              <a:spcAft>
                <a:spcPts val="0"/>
              </a:spcAft>
              <a:buClrTx/>
              <a:buSzTx/>
              <a:buFontTx/>
              <a:buNone/>
              <a:tabLst/>
              <a:defRPr/>
            </a:pPr>
            <a:r>
              <a:rPr kumimoji="0" lang="en-GB" sz="1200" b="1" i="0"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LINES IN APPLIED LINGUISTICS </a:t>
            </a:r>
          </a:p>
          <a:p>
            <a:pPr marL="628650" lvl="1" indent="-171450">
              <a:spcBef>
                <a:spcPts val="50"/>
              </a:spcBef>
              <a:buFont typeface="Arial" panose="020B0604020202020204" pitchFamily="34" charset="0"/>
              <a:buChar char="•"/>
              <a:defRPr/>
            </a:pPr>
            <a:r>
              <a:rPr kumimoji="0" lang="en-GB" sz="1200" b="1" i="0" u="none" strike="noStrike" kern="1200" cap="none" spc="0" normalizeH="0" baseline="0" noProof="0" dirty="0">
                <a:ln>
                  <a:noFill/>
                </a:ln>
                <a:solidFill>
                  <a:srgbClr val="002060"/>
                </a:solidFill>
                <a:effectLst/>
                <a:uLnTx/>
                <a:uFillTx/>
                <a:latin typeface="Helvetica"/>
                <a:ea typeface="+mn-ea"/>
                <a:cs typeface="Helvetica"/>
              </a:rPr>
              <a:t>Computer-assisted Language Teaching </a:t>
            </a:r>
            <a:endParaRPr lang="en-GB" sz="1200" b="1" dirty="0">
              <a:solidFill>
                <a:srgbClr val="002060"/>
              </a:solidFill>
              <a:latin typeface="Helvetica"/>
              <a:cs typeface="Helvetica"/>
            </a:endParaRPr>
          </a:p>
          <a:p>
            <a:pPr marL="628650" lvl="1" indent="-171450">
              <a:spcBef>
                <a:spcPts val="50"/>
              </a:spcBef>
              <a:buFont typeface="Arial" panose="020B0604020202020204" pitchFamily="34" charset="0"/>
              <a:buChar char="•"/>
              <a:defRPr/>
            </a:pP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Contrastive Linguistics </a:t>
            </a:r>
            <a:endParaRPr lang="en-GB" sz="1200" b="1" dirty="0">
              <a:solidFill>
                <a:srgbClr val="002060"/>
              </a:solidFill>
              <a:latin typeface="Helvetica" panose="020B0604020202020204" pitchFamily="34" charset="0"/>
              <a:cs typeface="Helvetica" panose="020B0604020202020204" pitchFamily="34" charset="0"/>
            </a:endParaRPr>
          </a:p>
          <a:p>
            <a:pPr marL="628650" lvl="1" indent="-171450">
              <a:spcBef>
                <a:spcPts val="50"/>
              </a:spcBef>
              <a:buFont typeface="Arial" panose="020B0604020202020204" pitchFamily="34" charset="0"/>
              <a:buChar char="•"/>
              <a:defRPr/>
            </a:pP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Corpus Linguistics </a:t>
            </a:r>
            <a:endPar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628650" lvl="1" indent="-171450">
              <a:spcBef>
                <a:spcPts val="50"/>
              </a:spcBef>
              <a:buFont typeface="Arial" panose="020B0604020202020204" pitchFamily="34" charset="0"/>
              <a:buChar char="•"/>
              <a:defRPr/>
            </a:pP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Cognitive Linguistics</a:t>
            </a:r>
            <a:endPar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628650" lvl="1" indent="-171450">
              <a:spcBef>
                <a:spcPts val="50"/>
              </a:spcBef>
              <a:buFont typeface="Arial" panose="020B0604020202020204" pitchFamily="34" charset="0"/>
              <a:buChar char="•"/>
              <a:defRPr/>
            </a:pP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Didactic</a:t>
            </a:r>
            <a:endPar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628650" lvl="1" indent="-171450">
              <a:spcBef>
                <a:spcPts val="50"/>
              </a:spcBef>
              <a:buFont typeface="Arial" panose="020B0604020202020204" pitchFamily="34" charset="0"/>
              <a:buChar char="•"/>
              <a:defRPr/>
            </a:pP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Discourse Analysis </a:t>
            </a:r>
            <a:endPar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628650" lvl="1" indent="-171450">
              <a:spcBef>
                <a:spcPts val="50"/>
              </a:spcBef>
              <a:buFont typeface="Arial" panose="020B0604020202020204" pitchFamily="34" charset="0"/>
              <a:buChar char="•"/>
              <a:defRPr/>
            </a:pPr>
            <a:r>
              <a:rPr kumimoji="0" lang="en-GB" sz="1200" b="1" i="0" u="none" strike="noStrike" kern="1200" cap="none" spc="0" normalizeH="0" baseline="0" noProof="0" dirty="0">
                <a:ln>
                  <a:noFill/>
                </a:ln>
                <a:solidFill>
                  <a:srgbClr val="002060"/>
                </a:solidFill>
                <a:effectLst/>
                <a:uLnTx/>
                <a:uFillTx/>
                <a:latin typeface="Helvetica"/>
                <a:ea typeface="+mn-ea"/>
                <a:cs typeface="Helvetica"/>
              </a:rPr>
              <a:t>Gender Studies</a:t>
            </a:r>
            <a:endParaRPr kumimoji="0" lang="en-GB" sz="1200" b="0" i="0" u="none" strike="noStrike" kern="1200" cap="none" spc="0" normalizeH="0" baseline="0" noProof="0" dirty="0">
              <a:ln>
                <a:noFill/>
              </a:ln>
              <a:solidFill>
                <a:srgbClr val="002060"/>
              </a:solidFill>
              <a:effectLst/>
              <a:uLnTx/>
              <a:uFillTx/>
              <a:latin typeface="Helvetica"/>
              <a:ea typeface="+mn-ea"/>
              <a:cs typeface="Helvetica"/>
            </a:endParaRPr>
          </a:p>
          <a:p>
            <a:pPr marL="628650" lvl="1" indent="-171450">
              <a:spcBef>
                <a:spcPts val="50"/>
              </a:spcBef>
              <a:buFont typeface="Arial" panose="020B0604020202020204" pitchFamily="34" charset="0"/>
              <a:buChar char="•"/>
              <a:defRPr/>
            </a:pPr>
            <a:r>
              <a:rPr kumimoji="0" lang="en-GB" sz="1200" b="1" i="0" u="none" strike="noStrike" kern="1200" cap="none" spc="0" normalizeH="0" baseline="0" noProof="0" dirty="0">
                <a:ln>
                  <a:noFill/>
                </a:ln>
                <a:solidFill>
                  <a:srgbClr val="002060"/>
                </a:solidFill>
                <a:effectLst/>
                <a:uLnTx/>
                <a:uFillTx/>
                <a:latin typeface="Helvetica"/>
                <a:ea typeface="+mn-ea"/>
                <a:cs typeface="Helvetica"/>
              </a:rPr>
              <a:t>Language Teaching and Learning</a:t>
            </a:r>
            <a:endParaRPr kumimoji="0" lang="en-GB" sz="1200" b="0" i="0" u="none" strike="noStrike" kern="1200" cap="none" spc="0" normalizeH="0" baseline="0" noProof="0" dirty="0">
              <a:ln>
                <a:noFill/>
              </a:ln>
              <a:solidFill>
                <a:srgbClr val="002060"/>
              </a:solidFill>
              <a:effectLst/>
              <a:uLnTx/>
              <a:uFillTx/>
              <a:latin typeface="Helvetica"/>
              <a:ea typeface="+mn-ea"/>
              <a:cs typeface="Helvetica"/>
            </a:endParaRPr>
          </a:p>
          <a:p>
            <a:pPr marL="628650" lvl="1" indent="-171450">
              <a:spcBef>
                <a:spcPts val="50"/>
              </a:spcBef>
              <a:buFont typeface="Arial" panose="020B0604020202020204" pitchFamily="34" charset="0"/>
              <a:buChar char="•"/>
              <a:defRPr/>
            </a:pPr>
            <a:r>
              <a:rPr kumimoji="0" lang="en-GB" sz="1200" b="1" i="0" u="none" strike="noStrike" kern="1200" cap="none" spc="0" normalizeH="0" baseline="0" noProof="0" dirty="0" err="1">
                <a:ln>
                  <a:noFill/>
                </a:ln>
                <a:solidFill>
                  <a:srgbClr val="002060"/>
                </a:solidFill>
                <a:effectLst/>
                <a:uLnTx/>
                <a:uFillTx/>
                <a:latin typeface="Helvetica" panose="020B0604020202020204" pitchFamily="34" charset="0"/>
                <a:ea typeface="+mn-ea"/>
                <a:cs typeface="Helvetica" panose="020B0604020202020204" pitchFamily="34" charset="0"/>
              </a:rPr>
              <a:t>Pragmalinguistics</a:t>
            </a:r>
            <a:endPar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628650" lvl="1" indent="-171450">
              <a:spcBef>
                <a:spcPts val="50"/>
              </a:spcBef>
              <a:buFont typeface="Arial" panose="020B0604020202020204" pitchFamily="34" charset="0"/>
              <a:buChar char="•"/>
              <a:defRPr/>
            </a:pP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Sociolinguistics</a:t>
            </a:r>
            <a:endPar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628650" lvl="1" indent="-171450">
              <a:spcBef>
                <a:spcPts val="50"/>
              </a:spcBef>
              <a:buFont typeface="Arial" panose="020B0604020202020204" pitchFamily="34" charset="0"/>
              <a:buChar char="•"/>
              <a:defRPr/>
            </a:pP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Terminology</a:t>
            </a:r>
            <a:endParaRPr kumimoji="0" lang="en-GB" sz="12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628650" lvl="1" indent="-171450">
              <a:spcBef>
                <a:spcPts val="50"/>
              </a:spcBef>
              <a:buFont typeface="Arial" panose="020B0604020202020204" pitchFamily="34" charset="0"/>
              <a:buChar char="•"/>
              <a:defRPr/>
            </a:pP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Translation</a:t>
            </a:r>
          </a:p>
          <a:p>
            <a:pPr marL="0" marR="0" lvl="0" indent="0" defTabSz="914400" rtl="0" eaLnBrk="1" fontAlgn="auto" latinLnBrk="0" hangingPunct="1">
              <a:lnSpc>
                <a:spcPct val="100000"/>
              </a:lnSpc>
              <a:spcBef>
                <a:spcPts val="50"/>
              </a:spcBef>
              <a:spcAft>
                <a:spcPts val="0"/>
              </a:spcAft>
              <a:buClrTx/>
              <a:buSzTx/>
              <a:buFontTx/>
              <a:buNone/>
              <a:tabLst/>
              <a:defRPr/>
            </a:pPr>
            <a:endParaRPr kumimoji="0" lang="en-GB" sz="10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defTabSz="914400" rtl="0" eaLnBrk="1" fontAlgn="auto" latinLnBrk="0" hangingPunct="1">
              <a:lnSpc>
                <a:spcPct val="100000"/>
              </a:lnSpc>
              <a:spcBef>
                <a:spcPts val="50"/>
              </a:spcBef>
              <a:spcAft>
                <a:spcPts val="0"/>
              </a:spcAft>
              <a:buClrTx/>
              <a:buSzTx/>
              <a:buFontTx/>
              <a:buNone/>
              <a:tabLst/>
              <a:defRPr/>
            </a:pPr>
            <a:r>
              <a:rPr kumimoji="0" lang="en-GB" sz="1200" b="1" i="0"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MASTER-PHD PROGRAMS</a:t>
            </a:r>
          </a:p>
          <a:p>
            <a:pPr marL="628650" lvl="1" indent="-171450">
              <a:spcBef>
                <a:spcPts val="50"/>
              </a:spcBef>
              <a:buFont typeface="Arial" panose="020B0604020202020204" pitchFamily="34" charset="0"/>
              <a:buChar char="•"/>
              <a:defRPr/>
            </a:pPr>
            <a:r>
              <a:rPr kumimoji="0" lang="en-GB" sz="1200" b="1" i="0" u="none" strike="noStrike" kern="1200" cap="none" spc="0" normalizeH="0" baseline="0" noProof="0" dirty="0">
                <a:ln>
                  <a:noFill/>
                </a:ln>
                <a:solidFill>
                  <a:srgbClr val="002060"/>
                </a:solidFill>
                <a:effectLst/>
                <a:uLnTx/>
                <a:uFillTx/>
                <a:latin typeface="Helvetica"/>
                <a:ea typeface="+mn-ea"/>
                <a:cs typeface="Helvetica"/>
              </a:rPr>
              <a:t>Master in Languages and Technology </a:t>
            </a:r>
            <a:endParaRPr kumimoji="0" lang="en-GB" sz="1200" b="0" i="0" u="none" strike="noStrike" kern="1200" cap="none" spc="0" normalizeH="0" baseline="0" noProof="0" dirty="0">
              <a:ln>
                <a:noFill/>
              </a:ln>
              <a:solidFill>
                <a:srgbClr val="002060"/>
              </a:solidFill>
              <a:effectLst/>
              <a:uLnTx/>
              <a:uFillTx/>
              <a:latin typeface="Helvetica"/>
              <a:ea typeface="+mn-ea"/>
              <a:cs typeface="Helvetica"/>
            </a:endParaRPr>
          </a:p>
          <a:p>
            <a:pPr marL="628650" lvl="1" indent="-171450">
              <a:spcBef>
                <a:spcPts val="50"/>
              </a:spcBef>
              <a:buFont typeface="Arial" panose="020B0604020202020204" pitchFamily="34" charset="0"/>
              <a:buChar char="•"/>
              <a:defRPr/>
            </a:pPr>
            <a:r>
              <a:rPr kumimoji="0" lang="en-GB" sz="1200" b="1" i="0" u="none" strike="noStrike" kern="1200" cap="none" spc="0" normalizeH="0" baseline="0" noProof="0" dirty="0">
                <a:ln>
                  <a:noFill/>
                </a:ln>
                <a:solidFill>
                  <a:srgbClr val="002060"/>
                </a:solidFill>
                <a:effectLst/>
                <a:uLnTx/>
                <a:uFillTx/>
                <a:latin typeface="Helvetica"/>
                <a:ea typeface="+mn-ea"/>
                <a:cs typeface="Helvetica"/>
              </a:rPr>
              <a:t>PhD Program in Languages, Literatures and Cultures and their Applications</a:t>
            </a:r>
            <a:endParaRPr kumimoji="0" lang="en-GB" sz="1200" b="0" i="0" u="none" strike="noStrike" kern="1200" cap="none" spc="0" normalizeH="0" baseline="0" noProof="0" dirty="0">
              <a:ln>
                <a:noFill/>
              </a:ln>
              <a:solidFill>
                <a:srgbClr val="002060"/>
              </a:solidFill>
              <a:effectLst/>
              <a:uLnTx/>
              <a:uFillTx/>
              <a:latin typeface="Helvetica"/>
              <a:ea typeface="+mn-ea"/>
              <a:cs typeface="Helvetica"/>
            </a:endParaRPr>
          </a:p>
          <a:p>
            <a:pPr marL="0" marR="0" lvl="0" indent="0" defTabSz="914400" rtl="0" eaLnBrk="1" fontAlgn="auto" latinLnBrk="0" hangingPunct="1">
              <a:lnSpc>
                <a:spcPct val="100000"/>
              </a:lnSpc>
              <a:spcBef>
                <a:spcPts val="50"/>
              </a:spcBef>
              <a:spcAft>
                <a:spcPts val="0"/>
              </a:spcAft>
              <a:buClrTx/>
              <a:buSzTx/>
              <a:buFontTx/>
              <a:buNone/>
              <a:tabLst/>
              <a:defRPr/>
            </a:pPr>
            <a:endParaRPr kumimoji="0" lang="en-GB" sz="1000" b="0"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defTabSz="914400" rtl="0" eaLnBrk="1" fontAlgn="auto" latinLnBrk="0" hangingPunct="1">
              <a:lnSpc>
                <a:spcPct val="100000"/>
              </a:lnSpc>
              <a:spcBef>
                <a:spcPts val="50"/>
              </a:spcBef>
              <a:spcAft>
                <a:spcPts val="0"/>
              </a:spcAft>
              <a:buClrTx/>
              <a:buSzTx/>
              <a:buFontTx/>
              <a:buNone/>
              <a:tabLst/>
              <a:defRPr/>
            </a:pPr>
            <a:r>
              <a:rPr lang="en-GB" sz="1200" b="1" dirty="0">
                <a:solidFill>
                  <a:srgbClr val="002060"/>
                </a:solidFill>
                <a:latin typeface="Helvetica" panose="020B0604020202020204" pitchFamily="34" charset="0"/>
              </a:rPr>
              <a:t>FACILITIES</a:t>
            </a:r>
            <a:endParaRPr kumimoji="0" lang="en-GB" sz="10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628650" lvl="1" indent="-171450">
              <a:spcBef>
                <a:spcPts val="50"/>
              </a:spcBef>
              <a:buFont typeface="Arial" panose="020B0604020202020204" pitchFamily="34" charset="0"/>
              <a:buChar char="•"/>
              <a:defRPr/>
            </a:pPr>
            <a:r>
              <a:rPr lang="en-GB" sz="1200" b="1" dirty="0">
                <a:solidFill>
                  <a:srgbClr val="002060"/>
                </a:solidFill>
                <a:latin typeface="Helvetica"/>
              </a:rPr>
              <a:t>4 multimedia classrooms (capacity: 15, 48, 40 and 32 people)</a:t>
            </a:r>
          </a:p>
          <a:p>
            <a:pPr marL="628650" lvl="1" indent="-171450">
              <a:spcBef>
                <a:spcPts val="50"/>
              </a:spcBef>
              <a:buFont typeface="Arial" panose="020B0604020202020204" pitchFamily="34" charset="0"/>
              <a:buChar char="•"/>
              <a:defRPr/>
            </a:pPr>
            <a:r>
              <a:rPr lang="en-GB" sz="1200" b="1" dirty="0">
                <a:solidFill>
                  <a:srgbClr val="002060"/>
                </a:solidFill>
                <a:latin typeface="Helvetica"/>
              </a:rPr>
              <a:t>Library</a:t>
            </a:r>
          </a:p>
          <a:p>
            <a:pPr marL="628650" lvl="1" indent="-171450">
              <a:spcBef>
                <a:spcPts val="50"/>
              </a:spcBef>
              <a:buFont typeface="Arial" panose="020B0604020202020204" pitchFamily="34" charset="0"/>
              <a:buChar char="•"/>
              <a:defRPr/>
            </a:pPr>
            <a:r>
              <a:rPr lang="en-GB" sz="1200" b="1" dirty="0">
                <a:solidFill>
                  <a:srgbClr val="002060"/>
                </a:solidFill>
                <a:latin typeface="Helvetica"/>
              </a:rPr>
              <a:t>Lecture hall </a:t>
            </a:r>
          </a:p>
          <a:p>
            <a:pPr marL="628650" lvl="1" indent="-171450">
              <a:spcBef>
                <a:spcPts val="50"/>
              </a:spcBef>
              <a:buFont typeface="Arial" panose="020B0604020202020204" pitchFamily="34" charset="0"/>
              <a:buChar char="•"/>
              <a:defRPr/>
            </a:pPr>
            <a:r>
              <a:rPr lang="en-GB" sz="1200" b="1" dirty="0">
                <a:solidFill>
                  <a:srgbClr val="002060"/>
                </a:solidFill>
                <a:latin typeface="Helvetica"/>
              </a:rPr>
              <a:t>Building: 4P </a:t>
            </a:r>
          </a:p>
          <a:p>
            <a:pPr marL="628650" lvl="1" indent="-171450">
              <a:spcBef>
                <a:spcPts val="50"/>
              </a:spcBef>
              <a:buFont typeface="Arial" panose="020B0604020202020204" pitchFamily="34" charset="0"/>
              <a:buChar char="•"/>
              <a:defRPr/>
            </a:pPr>
            <a:r>
              <a:rPr lang="en-GB" sz="1200" b="1" dirty="0">
                <a:solidFill>
                  <a:srgbClr val="002060"/>
                </a:solidFill>
                <a:latin typeface="Helvetica"/>
              </a:rPr>
              <a:t>https://</a:t>
            </a:r>
            <a:r>
              <a:rPr lang="en-GB" sz="1200" b="1" dirty="0" err="1">
                <a:solidFill>
                  <a:srgbClr val="002060"/>
                </a:solidFill>
                <a:latin typeface="Helvetica"/>
              </a:rPr>
              <a:t>dla.webs.upv.es</a:t>
            </a:r>
            <a:endParaRPr lang="en-GB" sz="1200" b="1" dirty="0">
              <a:solidFill>
                <a:srgbClr val="002060"/>
              </a:solidFill>
              <a:latin typeface="Helvetica"/>
            </a:endParaRPr>
          </a:p>
        </p:txBody>
      </p:sp>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4"/>
          <a:stretch>
            <a:fillRect/>
          </a:stretch>
        </p:blipFill>
        <p:spPr>
          <a:xfrm>
            <a:off x="10139077" y="2773473"/>
            <a:ext cx="1704037" cy="1409573"/>
          </a:xfrm>
          <a:prstGeom prst="rect">
            <a:avLst/>
          </a:prstGeom>
        </p:spPr>
      </p:pic>
      <p:pic>
        <p:nvPicPr>
          <p:cNvPr id="17" name="Imagen 16" descr="Texto&#10;&#10;El contenido generado por IA puede ser incorrecto.">
            <a:extLst>
              <a:ext uri="{FF2B5EF4-FFF2-40B4-BE49-F238E27FC236}">
                <a16:creationId xmlns:a16="http://schemas.microsoft.com/office/drawing/2014/main" id="{DB59DE71-2507-2F25-0E6E-EEAD4631DCE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43905" y="4427553"/>
            <a:ext cx="1494380" cy="771068"/>
          </a:xfrm>
          <a:prstGeom prst="rect">
            <a:avLst/>
          </a:prstGeom>
        </p:spPr>
      </p:pic>
      <p:sp>
        <p:nvSpPr>
          <p:cNvPr id="12" name="Rectangle: Top Corners Rounded 13">
            <a:extLst>
              <a:ext uri="{FF2B5EF4-FFF2-40B4-BE49-F238E27FC236}">
                <a16:creationId xmlns:a16="http://schemas.microsoft.com/office/drawing/2014/main" id="{2EE84917-0C41-41ED-8F92-A1B9E7524B65}"/>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3" name="Rectángulo 3">
            <a:extLst>
              <a:ext uri="{FF2B5EF4-FFF2-40B4-BE49-F238E27FC236}">
                <a16:creationId xmlns:a16="http://schemas.microsoft.com/office/drawing/2014/main" id="{2DBC03B6-FB62-4D7E-82C7-B85B110B29A9}"/>
              </a:ext>
            </a:extLst>
          </p:cNvPr>
          <p:cNvSpPr/>
          <p:nvPr/>
        </p:nvSpPr>
        <p:spPr>
          <a:xfrm>
            <a:off x="2200295" y="74859"/>
            <a:ext cx="7980254" cy="73866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Department</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of</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Applied</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Linguistics</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(DLA)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rPr>
              <a:t>https://dla.webs.upv.es/</a:t>
            </a:r>
          </a:p>
        </p:txBody>
      </p:sp>
      <p:sp>
        <p:nvSpPr>
          <p:cNvPr id="14" name="Rectángulo 13">
            <a:extLst>
              <a:ext uri="{FF2B5EF4-FFF2-40B4-BE49-F238E27FC236}">
                <a16:creationId xmlns:a16="http://schemas.microsoft.com/office/drawing/2014/main" id="{5B719893-BED6-471B-88BC-48DD00DA8A35}"/>
              </a:ext>
            </a:extLst>
          </p:cNvPr>
          <p:cNvSpPr/>
          <p:nvPr/>
        </p:nvSpPr>
        <p:spPr>
          <a:xfrm>
            <a:off x="2235708" y="833148"/>
            <a:ext cx="7944840"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buClrTx/>
              <a:buSzTx/>
              <a:buFontTx/>
              <a:buNone/>
              <a:tabLst/>
              <a:defRPr/>
            </a:pPr>
            <a:r>
              <a:rPr kumimoji="0" lang="es-ES" sz="1400" b="1" i="0" strike="noStrike" kern="1200" cap="none" spc="0" normalizeH="0" baseline="0" noProof="0" dirty="0">
                <a:ln>
                  <a:noFill/>
                </a:ln>
                <a:solidFill>
                  <a:srgbClr val="0070C0"/>
                </a:solidFill>
                <a:effectLst/>
                <a:uLnTx/>
                <a:uFillTx/>
                <a:latin typeface="Helvetica"/>
                <a:ea typeface="+mn-ea"/>
                <a:cs typeface="Helvetica"/>
              </a:rPr>
              <a:t>Director</a:t>
            </a:r>
            <a:r>
              <a:rPr kumimoji="0" lang="es-ES" sz="1400" b="1" i="0" u="none" strike="noStrike" kern="1200" cap="none" spc="0" normalizeH="0" baseline="0" noProof="0" dirty="0">
                <a:ln>
                  <a:noFill/>
                </a:ln>
                <a:solidFill>
                  <a:srgbClr val="0070C0"/>
                </a:solidFill>
                <a:effectLst/>
                <a:uLnTx/>
                <a:uFillTx/>
                <a:latin typeface="Helvetica"/>
                <a:ea typeface="+mn-ea"/>
                <a:cs typeface="Helvetica"/>
              </a:rPr>
              <a:t>: </a:t>
            </a:r>
            <a:r>
              <a:rPr kumimoji="0" lang="es-ES" sz="1400" b="0" i="0" u="none" strike="noStrike" kern="1200" cap="none" spc="0" normalizeH="0" baseline="0" noProof="0" dirty="0">
                <a:ln>
                  <a:noFill/>
                </a:ln>
                <a:solidFill>
                  <a:srgbClr val="0070C0"/>
                </a:solidFill>
                <a:effectLst/>
                <a:uLnTx/>
                <a:uFillTx/>
                <a:latin typeface="Helvetica"/>
                <a:ea typeface="+mn-ea"/>
                <a:cs typeface="Helvetica"/>
              </a:rPr>
              <a:t>Francesca Romero Forteza (</a:t>
            </a:r>
            <a:r>
              <a:rPr kumimoji="0" lang="es-ES" sz="1400" b="0" i="0" u="sng" strike="noStrike" kern="1200" cap="none" spc="0" normalizeH="0" baseline="0" noProof="0" dirty="0">
                <a:ln>
                  <a:noFill/>
                </a:ln>
                <a:solidFill>
                  <a:srgbClr val="0070C0"/>
                </a:solidFill>
                <a:effectLst/>
                <a:uLnTx/>
                <a:uFillTx/>
                <a:latin typeface="Helvetica"/>
                <a:ea typeface="+mn-ea"/>
                <a:cs typeface="Helvetica"/>
              </a:rPr>
              <a:t>fromero@upv.es)</a:t>
            </a:r>
          </a:p>
          <a:p>
            <a:pPr marL="0" marR="0" lvl="0" indent="0" algn="l" defTabSz="914400" rtl="0" eaLnBrk="1" fontAlgn="auto" latinLnBrk="0" hangingPunct="1">
              <a:lnSpc>
                <a:spcPct val="100000"/>
              </a:lnSpc>
              <a:spcBef>
                <a:spcPts val="0"/>
              </a:spcBef>
              <a:buClrTx/>
              <a:buSzTx/>
              <a:buFontTx/>
              <a:buNone/>
              <a:tabLst/>
              <a:defRPr/>
            </a:pPr>
            <a:r>
              <a:rPr lang="es-ES" sz="1400" b="1" dirty="0" err="1">
                <a:solidFill>
                  <a:srgbClr val="0070C0"/>
                </a:solidFill>
                <a:latin typeface="Helvetica"/>
              </a:rPr>
              <a:t>Contact</a:t>
            </a:r>
            <a:r>
              <a:rPr lang="es-ES" sz="1400" dirty="0">
                <a:solidFill>
                  <a:srgbClr val="0070C0"/>
                </a:solidFill>
                <a:latin typeface="Helvetica"/>
              </a:rPr>
              <a:t> - Subdirector </a:t>
            </a:r>
            <a:r>
              <a:rPr lang="es-ES" sz="1400" dirty="0" err="1">
                <a:solidFill>
                  <a:srgbClr val="0070C0"/>
                </a:solidFill>
                <a:latin typeface="Helvetica"/>
              </a:rPr>
              <a:t>Of</a:t>
            </a:r>
            <a:r>
              <a:rPr lang="es-ES" sz="1400" dirty="0">
                <a:solidFill>
                  <a:srgbClr val="0070C0"/>
                </a:solidFill>
                <a:latin typeface="Helvetica"/>
              </a:rPr>
              <a:t> </a:t>
            </a:r>
            <a:r>
              <a:rPr lang="es-ES" sz="1400" dirty="0" err="1">
                <a:solidFill>
                  <a:srgbClr val="0070C0"/>
                </a:solidFill>
                <a:latin typeface="Helvetica"/>
              </a:rPr>
              <a:t>Resarch</a:t>
            </a:r>
            <a:r>
              <a:rPr lang="es-ES" sz="1400" dirty="0">
                <a:solidFill>
                  <a:srgbClr val="0070C0"/>
                </a:solidFill>
                <a:latin typeface="Helvetica"/>
              </a:rPr>
              <a:t>: Teresa </a:t>
            </a:r>
            <a:r>
              <a:rPr lang="es-ES" sz="1400" dirty="0" err="1">
                <a:solidFill>
                  <a:srgbClr val="0070C0"/>
                </a:solidFill>
                <a:latin typeface="Helvetica"/>
              </a:rPr>
              <a:t>Molés</a:t>
            </a:r>
            <a:r>
              <a:rPr lang="es-ES" sz="1400" dirty="0">
                <a:solidFill>
                  <a:srgbClr val="0070C0"/>
                </a:solidFill>
                <a:latin typeface="Helvetica"/>
              </a:rPr>
              <a:t>-Cases (</a:t>
            </a:r>
            <a:r>
              <a:rPr lang="es-ES" sz="1400" dirty="0">
                <a:solidFill>
                  <a:srgbClr val="0070C0"/>
                </a:solidFill>
                <a:latin typeface="Helvetica"/>
                <a:hlinkClick r:id="rId6">
                  <a:extLst>
                    <a:ext uri="{A12FA001-AC4F-418D-AE19-62706E023703}">
                      <ahyp:hlinkClr xmlns:ahyp="http://schemas.microsoft.com/office/drawing/2018/hyperlinkcolor" val="tx"/>
                    </a:ext>
                  </a:extLst>
                </a:hlinkClick>
              </a:rPr>
              <a:t>temoca1@upv.es</a:t>
            </a:r>
            <a:r>
              <a:rPr lang="es-ES" sz="1400" dirty="0">
                <a:solidFill>
                  <a:srgbClr val="0070C0"/>
                </a:solidFill>
                <a:latin typeface="Helvetica"/>
              </a:rPr>
              <a:t>)</a:t>
            </a:r>
          </a:p>
        </p:txBody>
      </p:sp>
      <p:pic>
        <p:nvPicPr>
          <p:cNvPr id="15" name="Google Shape;58;p13">
            <a:extLst>
              <a:ext uri="{FF2B5EF4-FFF2-40B4-BE49-F238E27FC236}">
                <a16:creationId xmlns:a16="http://schemas.microsoft.com/office/drawing/2014/main" id="{D9163F68-AACA-4AAC-B41C-42465304E959}"/>
              </a:ext>
            </a:extLst>
          </p:cNvPr>
          <p:cNvPicPr preferRelativeResize="0"/>
          <p:nvPr/>
        </p:nvPicPr>
        <p:blipFill>
          <a:blip r:embed="rId7">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16" name="Picture 5" descr="A blue and yellow logo&#10;&#10;AI-generated content may be incorrect.">
            <a:extLst>
              <a:ext uri="{FF2B5EF4-FFF2-40B4-BE49-F238E27FC236}">
                <a16:creationId xmlns:a16="http://schemas.microsoft.com/office/drawing/2014/main" id="{ED5A6DB5-52A1-44CC-A114-A48AB2BBFFC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0878377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sp>
        <p:nvSpPr>
          <p:cNvPr id="46" name="Rectangle 7">
            <a:extLst>
              <a:ext uri="{FF2B5EF4-FFF2-40B4-BE49-F238E27FC236}">
                <a16:creationId xmlns:a16="http://schemas.microsoft.com/office/drawing/2014/main" id="{85954752-012E-4259-B93F-91B9B90B4EC0}"/>
              </a:ext>
            </a:extLst>
          </p:cNvPr>
          <p:cNvSpPr/>
          <p:nvPr/>
        </p:nvSpPr>
        <p:spPr>
          <a:xfrm>
            <a:off x="348885" y="1295398"/>
            <a:ext cx="6661515" cy="511118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sp>
        <p:nvSpPr>
          <p:cNvPr id="24" name="Rectángulo 23">
            <a:extLst>
              <a:ext uri="{FF2B5EF4-FFF2-40B4-BE49-F238E27FC236}">
                <a16:creationId xmlns:a16="http://schemas.microsoft.com/office/drawing/2014/main" id="{E7D64370-D614-46C9-BD77-677FB8226568}"/>
              </a:ext>
            </a:extLst>
          </p:cNvPr>
          <p:cNvSpPr/>
          <p:nvPr/>
        </p:nvSpPr>
        <p:spPr>
          <a:xfrm>
            <a:off x="437694" y="1445743"/>
            <a:ext cx="6504345" cy="4754635"/>
          </a:xfrm>
          <a:prstGeom prst="rect">
            <a:avLst/>
          </a:prstGeom>
          <a:noFill/>
        </p:spPr>
        <p:txBody>
          <a:bodyPr wrap="square">
            <a:spAutoFit/>
          </a:bodyPr>
          <a:lstStyle/>
          <a:p>
            <a:pPr>
              <a:defRPr/>
            </a:pPr>
            <a:r>
              <a:rPr lang="en-GB" sz="1400" b="1" dirty="0">
                <a:solidFill>
                  <a:srgbClr val="002060"/>
                </a:solidFill>
                <a:effectLst>
                  <a:outerShdw blurRad="38100" dist="38100" dir="2700000" algn="tl">
                    <a:srgbClr val="000000">
                      <a:alpha val="43137"/>
                    </a:srgbClr>
                  </a:outerShdw>
                </a:effectLst>
                <a:latin typeface="Helvetica" panose="020B0604020202020204" pitchFamily="34" charset="0"/>
              </a:rPr>
              <a:t>RESEARCH LINES/CAPABILITIES/FACILITIES</a:t>
            </a:r>
          </a:p>
          <a:p>
            <a:pPr marL="742950" lvl="1" indent="-285750">
              <a:spcBef>
                <a:spcPts val="600"/>
              </a:spcBef>
              <a:spcAft>
                <a:spcPts val="600"/>
              </a:spcAft>
              <a:buFont typeface="Arial" panose="020B0604020202020204" pitchFamily="34" charset="0"/>
              <a:buChar char="•"/>
              <a:defRPr/>
            </a:pPr>
            <a:r>
              <a:rPr lang="en-GB" sz="1400" b="1" dirty="0">
                <a:solidFill>
                  <a:srgbClr val="002060"/>
                </a:solidFill>
                <a:latin typeface="Helvetica" panose="020B0604020202020204" pitchFamily="34" charset="0"/>
              </a:rPr>
              <a:t>Production and logistics optimization: advanced modelling, AI &amp; Lean practices, supply chain &amp; team management</a:t>
            </a:r>
          </a:p>
          <a:p>
            <a:pPr marL="742950" lvl="1" indent="-285750">
              <a:spcAft>
                <a:spcPts val="600"/>
              </a:spcAft>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Circular economy, eco-innovation, social entrepreneurship, sustainable public-private and HR management</a:t>
            </a:r>
          </a:p>
          <a:p>
            <a:pPr marL="742950" lvl="1" indent="-285750">
              <a:spcAft>
                <a:spcPts val="600"/>
              </a:spcAft>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Business Analytics, Cybersecurity, Information Systems Integration and Data Management for Decision Making</a:t>
            </a:r>
          </a:p>
          <a:p>
            <a:pPr marL="742950" lvl="1" indent="-285750">
              <a:spcAft>
                <a:spcPts val="600"/>
              </a:spcAft>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Regional and sectoral innovation strategies, cluster development, and business ecosystems analysis</a:t>
            </a:r>
          </a:p>
          <a:p>
            <a:pPr marL="742950" lvl="1" indent="-285750">
              <a:spcAft>
                <a:spcPts val="1200"/>
              </a:spcAft>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Sustainable entrepreneurship through innovation, supportive business culture, and effective public policies. Female &amp; technological entrepreneurship</a:t>
            </a:r>
          </a:p>
          <a:p>
            <a:pPr marL="0" marR="0" lvl="0" indent="0" defTabSz="914400" rtl="0" eaLnBrk="1" fontAlgn="auto" latinLnBrk="0" hangingPunct="1">
              <a:lnSpc>
                <a:spcPct val="100000"/>
              </a:lnSpc>
              <a:spcBef>
                <a:spcPts val="0"/>
              </a:spcBef>
              <a:buClrTx/>
              <a:buSzTx/>
              <a:buFontTx/>
              <a:buNone/>
              <a:tabLst/>
              <a:defRPr/>
            </a:pPr>
            <a:r>
              <a:rPr kumimoji="0" lang="en-GB" sz="14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Helvetica" panose="020B0604020202020204" pitchFamily="34" charset="0"/>
                <a:ea typeface="+mn-ea"/>
                <a:cs typeface="Helvetica" panose="020B0604020202020204" pitchFamily="34" charset="0"/>
              </a:rPr>
              <a:t>MASTER-PHD PROGRAMS</a:t>
            </a:r>
          </a:p>
          <a:p>
            <a:pPr marL="742950" lvl="1" indent="-285750">
              <a:lnSpc>
                <a:spcPct val="150000"/>
              </a:lnSpc>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Executive Master in Business Administration (EMBA)</a:t>
            </a:r>
          </a:p>
          <a:p>
            <a:pPr marL="742950" lvl="1" indent="-285750">
              <a:lnSpc>
                <a:spcPct val="150000"/>
              </a:lnSpc>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Master in Digital Business Management and Leadership</a:t>
            </a:r>
          </a:p>
          <a:p>
            <a:pPr marL="742950" lvl="1" indent="-285750">
              <a:lnSpc>
                <a:spcPct val="150000"/>
              </a:lnSpc>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PhD Program in Industrial Engineering and Production</a:t>
            </a:r>
          </a:p>
          <a:p>
            <a:pPr marL="742950" lvl="1" indent="-285750">
              <a:lnSpc>
                <a:spcPct val="150000"/>
              </a:lnSpc>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PhD Program in Business Administration and Management</a:t>
            </a:r>
          </a:p>
        </p:txBody>
      </p:sp>
      <p:pic>
        <p:nvPicPr>
          <p:cNvPr id="1026" name="Picture 2">
            <a:extLst>
              <a:ext uri="{FF2B5EF4-FFF2-40B4-BE49-F238E27FC236}">
                <a16:creationId xmlns:a16="http://schemas.microsoft.com/office/drawing/2014/main" id="{A2ABE2BD-58AC-B032-7EC5-BE122EAEEB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8488" y="4381810"/>
            <a:ext cx="1609729" cy="35149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BC3D4868-E488-3E8D-E71B-0421D3D553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36310" y="4320490"/>
            <a:ext cx="648040" cy="6451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D177A20D-C96C-1092-0559-16A48CA582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89783" y="5104697"/>
            <a:ext cx="1230449" cy="29508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446DC14A-87EF-E332-4916-1946EA80D3B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93853" y="5518489"/>
            <a:ext cx="1115209" cy="73369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AB022F2D-A3B1-8C98-41BB-62DDAAE048A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15625" y="4941348"/>
            <a:ext cx="1535793" cy="551103"/>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a:extLst>
              <a:ext uri="{FF2B5EF4-FFF2-40B4-BE49-F238E27FC236}">
                <a16:creationId xmlns:a16="http://schemas.microsoft.com/office/drawing/2014/main" id="{5FAB2E54-A23D-0043-6E47-0C5867CD1034}"/>
              </a:ext>
            </a:extLst>
          </p:cNvPr>
          <p:cNvPicPr>
            <a:picLocks noChangeAspect="1"/>
          </p:cNvPicPr>
          <p:nvPr/>
        </p:nvPicPr>
        <p:blipFill>
          <a:blip r:embed="rId8"/>
          <a:stretch>
            <a:fillRect/>
          </a:stretch>
        </p:blipFill>
        <p:spPr>
          <a:xfrm>
            <a:off x="7658488" y="1347153"/>
            <a:ext cx="3341167" cy="2827201"/>
          </a:xfrm>
          <a:prstGeom prst="rect">
            <a:avLst/>
          </a:prstGeom>
        </p:spPr>
      </p:pic>
      <p:pic>
        <p:nvPicPr>
          <p:cNvPr id="1038" name="Picture 14">
            <a:extLst>
              <a:ext uri="{FF2B5EF4-FFF2-40B4-BE49-F238E27FC236}">
                <a16:creationId xmlns:a16="http://schemas.microsoft.com/office/drawing/2014/main" id="{E091843B-C8E1-A738-02D1-EF668DDB582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832468" y="3511214"/>
            <a:ext cx="1274191" cy="645160"/>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Top Corners Rounded 13">
            <a:extLst>
              <a:ext uri="{FF2B5EF4-FFF2-40B4-BE49-F238E27FC236}">
                <a16:creationId xmlns:a16="http://schemas.microsoft.com/office/drawing/2014/main" id="{49D8892A-E554-45D4-A5CF-81EC055D7095}"/>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8" name="Rectángulo 3">
            <a:extLst>
              <a:ext uri="{FF2B5EF4-FFF2-40B4-BE49-F238E27FC236}">
                <a16:creationId xmlns:a16="http://schemas.microsoft.com/office/drawing/2014/main" id="{1818FADD-7F90-4713-9D84-05EAA08FFC09}"/>
              </a:ext>
            </a:extLst>
          </p:cNvPr>
          <p:cNvSpPr/>
          <p:nvPr/>
        </p:nvSpPr>
        <p:spPr>
          <a:xfrm>
            <a:off x="2200295" y="74859"/>
            <a:ext cx="7980254" cy="72327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300" b="1" i="0" u="none" strike="noStrike" kern="1200" cap="none" spc="0" normalizeH="0" baseline="0" noProof="0" dirty="0">
                <a:ln>
                  <a:noFill/>
                </a:ln>
                <a:solidFill>
                  <a:srgbClr val="002060"/>
                </a:solidFill>
                <a:effectLst/>
                <a:uLnTx/>
                <a:uFillTx/>
                <a:latin typeface="Aptos Display" panose="02110004020202020204"/>
                <a:ea typeface="+mn-ea"/>
                <a:cs typeface="+mn-cs"/>
              </a:rPr>
              <a:t>Department of Business Management and Organization</a:t>
            </a:r>
            <a:r>
              <a:rPr lang="es-ES" sz="2300" b="1" dirty="0">
                <a:solidFill>
                  <a:srgbClr val="002060"/>
                </a:solidFill>
                <a:latin typeface="Aptos Display" panose="02110004020202020204"/>
              </a:rPr>
              <a:t> </a:t>
            </a:r>
            <a:r>
              <a:rPr kumimoji="0" lang="es-ES" sz="2300" b="1" i="0" u="none" strike="noStrike" kern="1200" cap="none" spc="0" normalizeH="0" baseline="0" noProof="0" dirty="0">
                <a:ln>
                  <a:noFill/>
                </a:ln>
                <a:solidFill>
                  <a:srgbClr val="002060"/>
                </a:solidFill>
                <a:effectLst/>
                <a:uLnTx/>
                <a:uFillTx/>
                <a:latin typeface="Aptos Display" panose="02110004020202020204"/>
                <a:ea typeface="+mn-ea"/>
                <a:cs typeface="+mn-cs"/>
              </a:rPr>
              <a:t>(DOE)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hlinkClick r:id="rId10"/>
              </a:rPr>
              <a:t>https://www.upv.es/entidades/doe/</a:t>
            </a:r>
            <a:endPar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endParaRPr>
          </a:p>
        </p:txBody>
      </p:sp>
      <p:sp>
        <p:nvSpPr>
          <p:cNvPr id="19" name="Rectángulo 18">
            <a:extLst>
              <a:ext uri="{FF2B5EF4-FFF2-40B4-BE49-F238E27FC236}">
                <a16:creationId xmlns:a16="http://schemas.microsoft.com/office/drawing/2014/main" id="{50526B8B-E859-4CCD-9D9F-473C8AA58DAD}"/>
              </a:ext>
            </a:extLst>
          </p:cNvPr>
          <p:cNvSpPr/>
          <p:nvPr/>
        </p:nvSpPr>
        <p:spPr>
          <a:xfrm>
            <a:off x="2235708" y="833148"/>
            <a:ext cx="7944840"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400" b="1" dirty="0">
                <a:solidFill>
                  <a:srgbClr val="0070C0"/>
                </a:solidFill>
                <a:latin typeface="Helvetica"/>
              </a:rPr>
              <a:t>Director</a:t>
            </a:r>
            <a:r>
              <a:rPr lang="es-ES" sz="1400" dirty="0">
                <a:solidFill>
                  <a:srgbClr val="0070C0"/>
                </a:solidFill>
                <a:latin typeface="Helvetica"/>
              </a:rPr>
              <a:t>: Gabriela Ribes Giner  </a:t>
            </a:r>
            <a:r>
              <a:rPr lang="es-ES" sz="1400" b="1" dirty="0" err="1">
                <a:solidFill>
                  <a:srgbClr val="0070C0"/>
                </a:solidFill>
                <a:latin typeface="Helvetica"/>
              </a:rPr>
              <a:t>Contact</a:t>
            </a:r>
            <a:r>
              <a:rPr lang="es-ES" sz="1400" dirty="0">
                <a:solidFill>
                  <a:srgbClr val="0070C0"/>
                </a:solidFill>
                <a:latin typeface="Helvetica"/>
              </a:rPr>
              <a:t>: </a:t>
            </a:r>
            <a:r>
              <a:rPr lang="es-ES" sz="1400" dirty="0">
                <a:solidFill>
                  <a:srgbClr val="0070C0"/>
                </a:solidFill>
                <a:latin typeface="Helvetica"/>
                <a:hlinkClick r:id="rId11">
                  <a:extLst>
                    <a:ext uri="{A12FA001-AC4F-418D-AE19-62706E023703}">
                      <ahyp:hlinkClr xmlns:ahyp="http://schemas.microsoft.com/office/drawing/2018/hyperlinkcolor" val="tx"/>
                    </a:ext>
                  </a:extLst>
                </a:hlinkClick>
              </a:rPr>
              <a:t>apoyo.investigacion@doe.upv.es</a:t>
            </a:r>
            <a:r>
              <a:rPr lang="es-ES" sz="1400" dirty="0">
                <a:solidFill>
                  <a:srgbClr val="0070C0"/>
                </a:solidFill>
                <a:latin typeface="Helvetica"/>
              </a:rPr>
              <a:t> &amp; </a:t>
            </a:r>
            <a:r>
              <a:rPr lang="es-ES" sz="1400" dirty="0">
                <a:solidFill>
                  <a:srgbClr val="0070C0"/>
                </a:solidFill>
                <a:latin typeface="Helvetica"/>
                <a:hlinkClick r:id="rId12">
                  <a:extLst>
                    <a:ext uri="{A12FA001-AC4F-418D-AE19-62706E023703}">
                      <ahyp:hlinkClr xmlns:ahyp="http://schemas.microsoft.com/office/drawing/2018/hyperlinkcolor" val="tx"/>
                    </a:ext>
                  </a:extLst>
                </a:hlinkClick>
              </a:rPr>
              <a:t>soesmi@omp.upv.es</a:t>
            </a:r>
            <a:r>
              <a:rPr lang="es-ES" sz="1400" dirty="0">
                <a:solidFill>
                  <a:srgbClr val="0070C0"/>
                </a:solidFill>
                <a:latin typeface="Helvetica"/>
              </a:rPr>
              <a:t>  </a:t>
            </a:r>
          </a:p>
        </p:txBody>
      </p:sp>
      <p:pic>
        <p:nvPicPr>
          <p:cNvPr id="21" name="Google Shape;58;p13">
            <a:extLst>
              <a:ext uri="{FF2B5EF4-FFF2-40B4-BE49-F238E27FC236}">
                <a16:creationId xmlns:a16="http://schemas.microsoft.com/office/drawing/2014/main" id="{48A1DD00-53BC-4F17-90FB-D5A01A3D6D3E}"/>
              </a:ext>
            </a:extLst>
          </p:cNvPr>
          <p:cNvPicPr preferRelativeResize="0"/>
          <p:nvPr/>
        </p:nvPicPr>
        <p:blipFill>
          <a:blip r:embed="rId13">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3" name="Picture 5" descr="A blue and yellow logo&#10;&#10;AI-generated content may be incorrect.">
            <a:extLst>
              <a:ext uri="{FF2B5EF4-FFF2-40B4-BE49-F238E27FC236}">
                <a16:creationId xmlns:a16="http://schemas.microsoft.com/office/drawing/2014/main" id="{5E248262-0E06-4BF0-92C8-E0E3821DA478}"/>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4434523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004" y="1638068"/>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188005" y="1646217"/>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188003" y="1646217"/>
            <a:ext cx="6665646" cy="5047536"/>
          </a:xfrm>
          <a:prstGeom prst="rect">
            <a:avLst/>
          </a:prstGeom>
          <a:noFill/>
        </p:spPr>
        <p:txBody>
          <a:bodyPr wrap="square">
            <a:spAutoFit/>
          </a:bodyPr>
          <a:lstStyle/>
          <a:p>
            <a:endParaRPr lang="en-GB" sz="1400" b="1" dirty="0">
              <a:solidFill>
                <a:srgbClr val="002060"/>
              </a:solidFill>
              <a:latin typeface="Helvetica" panose="020B0604020202020204" pitchFamily="34" charset="0"/>
              <a:cs typeface="Helvetica" panose="020B0604020202020204" pitchFamily="34" charset="0"/>
            </a:endParaRPr>
          </a:p>
          <a:p>
            <a:endParaRPr lang="en-GB" sz="1400" b="1" dirty="0">
              <a:solidFill>
                <a:srgbClr val="002060"/>
              </a:solidFill>
              <a:latin typeface="Helvetica" panose="020B0604020202020204" pitchFamily="34" charset="0"/>
              <a:cs typeface="Helvetica" panose="020B0604020202020204" pitchFamily="34" charset="0"/>
            </a:endParaRPr>
          </a:p>
          <a:p>
            <a:r>
              <a:rPr lang="en-GB" sz="1400" b="1" dirty="0">
                <a:solidFill>
                  <a:srgbClr val="002060"/>
                </a:solidFill>
                <a:latin typeface="Helvetica" panose="020B0604020202020204" pitchFamily="34" charset="0"/>
                <a:cs typeface="Helvetica" panose="020B0604020202020204" pitchFamily="34" charset="0"/>
              </a:rPr>
              <a:t>RESEARCH GROUPS/LINES: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Geoenvironmental Cartography and Remote Sensing Research Group (CGAT): development of geoinformation technology tools based on remote sensing, GIS and LiDAR processing to </a:t>
            </a:r>
            <a:r>
              <a:rPr lang="en-GB" sz="1400" b="1" dirty="0" err="1">
                <a:solidFill>
                  <a:srgbClr val="002060"/>
                </a:solidFill>
                <a:latin typeface="Helvetica" panose="020B0604020202020204" pitchFamily="34" charset="0"/>
                <a:cs typeface="Helvetica" panose="020B0604020202020204" pitchFamily="34" charset="0"/>
              </a:rPr>
              <a:t>analyze</a:t>
            </a:r>
            <a:r>
              <a:rPr lang="en-GB" sz="1400" b="1" dirty="0">
                <a:solidFill>
                  <a:srgbClr val="002060"/>
                </a:solidFill>
                <a:latin typeface="Helvetica" panose="020B0604020202020204" pitchFamily="34" charset="0"/>
                <a:cs typeface="Helvetica" panose="020B0604020202020204" pitchFamily="34" charset="0"/>
              </a:rPr>
              <a:t> and map the territory, and its application in the study of the environment and natural resources in its broadest sense: forestry, agricultural, urban and coastal areas. Dir: Josep E. Pardo Pascual.</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Photogrammetry and Laser Scanning Research Group (</a:t>
            </a:r>
            <a:r>
              <a:rPr lang="en-GB" sz="1400" b="1" dirty="0" err="1">
                <a:solidFill>
                  <a:srgbClr val="002060"/>
                </a:solidFill>
                <a:latin typeface="Helvetica" panose="020B0604020202020204" pitchFamily="34" charset="0"/>
                <a:cs typeface="Helvetica" panose="020B0604020202020204" pitchFamily="34" charset="0"/>
              </a:rPr>
              <a:t>GiFLE</a:t>
            </a:r>
            <a:r>
              <a:rPr lang="en-GB" sz="1400" b="1" dirty="0">
                <a:solidFill>
                  <a:srgbClr val="002060"/>
                </a:solidFill>
                <a:latin typeface="Helvetica" panose="020B0604020202020204" pitchFamily="34" charset="0"/>
                <a:cs typeface="Helvetica" panose="020B0604020202020204" pitchFamily="34" charset="0"/>
              </a:rPr>
              <a:t>): New advances and technologies related to Photogrammetry, Computer Vision, Laser Scanning and Remote Sensing. Dir: José Luis Lerma García.</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Geodesy, Cartography and GNSS Group: GNSS </a:t>
            </a:r>
            <a:r>
              <a:rPr lang="en-GB" sz="1400" b="1" dirty="0" err="1">
                <a:solidFill>
                  <a:srgbClr val="002060"/>
                </a:solidFill>
                <a:latin typeface="Helvetica" panose="020B0604020202020204" pitchFamily="34" charset="0"/>
                <a:cs typeface="Helvetica" panose="020B0604020202020204" pitchFamily="34" charset="0"/>
              </a:rPr>
              <a:t>submillimeter</a:t>
            </a:r>
            <a:r>
              <a:rPr lang="en-GB" sz="1400" b="1" dirty="0">
                <a:solidFill>
                  <a:srgbClr val="002060"/>
                </a:solidFill>
                <a:latin typeface="Helvetica" panose="020B0604020202020204" pitchFamily="34" charset="0"/>
                <a:cs typeface="Helvetica" panose="020B0604020202020204" pitchFamily="34" charset="0"/>
              </a:rPr>
              <a:t> distancing for dimensional metrology, deformation monitoring, GNSS for the study of the troposphere, GNSS reflectometry, Geodynamics, real estate delimitation and legal geometries, Cartographic Coordination in the Territorial Administration System, Geolocation and characterization of safe public spaces in terms of gender violence, and UAS (drones). Dir: Sergio </a:t>
            </a:r>
            <a:r>
              <a:rPr lang="en-GB" sz="1400" b="1" dirty="0" err="1">
                <a:solidFill>
                  <a:srgbClr val="002060"/>
                </a:solidFill>
                <a:latin typeface="Helvetica" panose="020B0604020202020204" pitchFamily="34" charset="0"/>
                <a:cs typeface="Helvetica" panose="020B0604020202020204" pitchFamily="34" charset="0"/>
              </a:rPr>
              <a:t>Baselga</a:t>
            </a:r>
            <a:r>
              <a:rPr lang="en-GB" sz="1400" b="1" dirty="0">
                <a:solidFill>
                  <a:srgbClr val="002060"/>
                </a:solidFill>
                <a:latin typeface="Helvetica" panose="020B0604020202020204" pitchFamily="34" charset="0"/>
                <a:cs typeface="Helvetica" panose="020B0604020202020204" pitchFamily="34" charset="0"/>
              </a:rPr>
              <a:t> Moreno.</a:t>
            </a:r>
          </a:p>
          <a:p>
            <a:endParaRPr lang="en-GB" sz="1400" b="1" dirty="0">
              <a:solidFill>
                <a:srgbClr val="002060"/>
              </a:solidFill>
              <a:latin typeface="Helvetica" panose="020B0604020202020204" pitchFamily="34" charset="0"/>
              <a:cs typeface="Helvetica" panose="020B0604020202020204" pitchFamily="34" charset="0"/>
            </a:endParaRPr>
          </a:p>
          <a:p>
            <a:r>
              <a:rPr lang="en-GB" sz="1400" b="1" dirty="0">
                <a:solidFill>
                  <a:srgbClr val="002060"/>
                </a:solidFill>
                <a:latin typeface="Helvetica" panose="020B0604020202020204" pitchFamily="34" charset="0"/>
                <a:cs typeface="Helvetica" panose="020B0604020202020204" pitchFamily="34" charset="0"/>
              </a:rPr>
              <a:t>MASTER-PHD PROGRAMS: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rPr>
              <a:t>Inter-University Doctorate Program in Geomatics Engineering</a:t>
            </a:r>
          </a:p>
        </p:txBody>
      </p:sp>
      <p:pic>
        <p:nvPicPr>
          <p:cNvPr id="2" name="Imagen 12">
            <a:extLst>
              <a:ext uri="{FF2B5EF4-FFF2-40B4-BE49-F238E27FC236}">
                <a16:creationId xmlns:a16="http://schemas.microsoft.com/office/drawing/2014/main" id="{A7FB6475-CF99-1578-232C-D140F23FBD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31064"/>
          <a:stretch>
            <a:fillRect/>
          </a:stretch>
        </p:blipFill>
        <p:spPr bwMode="auto">
          <a:xfrm>
            <a:off x="8743346" y="1666003"/>
            <a:ext cx="1415283" cy="1460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2" descr="Imagen1">
            <a:extLst>
              <a:ext uri="{FF2B5EF4-FFF2-40B4-BE49-F238E27FC236}">
                <a16:creationId xmlns:a16="http://schemas.microsoft.com/office/drawing/2014/main" id="{2C34AA76-0593-8F9D-12DB-A12DE3B9640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6094" r="24187"/>
          <a:stretch>
            <a:fillRect/>
          </a:stretch>
        </p:blipFill>
        <p:spPr bwMode="auto">
          <a:xfrm>
            <a:off x="7024364" y="1655000"/>
            <a:ext cx="1514327" cy="1471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Imagen 10" descr="DeformaciónCranealLogos.png">
            <a:extLst>
              <a:ext uri="{FF2B5EF4-FFF2-40B4-BE49-F238E27FC236}">
                <a16:creationId xmlns:a16="http://schemas.microsoft.com/office/drawing/2014/main" id="{5B5EAAA3-F05D-DD01-2671-BB9FA0EA901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49511" r="12563" b="12798"/>
          <a:stretch>
            <a:fillRect/>
          </a:stretch>
        </p:blipFill>
        <p:spPr bwMode="auto">
          <a:xfrm>
            <a:off x="10306397" y="1652586"/>
            <a:ext cx="1629846" cy="148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Imagen 12">
            <a:extLst>
              <a:ext uri="{FF2B5EF4-FFF2-40B4-BE49-F238E27FC236}">
                <a16:creationId xmlns:a16="http://schemas.microsoft.com/office/drawing/2014/main" id="{9F1110C7-CA83-CFD0-30BB-E3A7D8F36D3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56745" y="4939390"/>
            <a:ext cx="3972275" cy="1721319"/>
          </a:xfrm>
          <a:prstGeom prst="rect">
            <a:avLst/>
          </a:prstGeom>
        </p:spPr>
      </p:pic>
      <p:pic>
        <p:nvPicPr>
          <p:cNvPr id="15" name="Imagen 14">
            <a:extLst>
              <a:ext uri="{FF2B5EF4-FFF2-40B4-BE49-F238E27FC236}">
                <a16:creationId xmlns:a16="http://schemas.microsoft.com/office/drawing/2014/main" id="{26EF4142-12D9-2739-BFB9-35EDBEBD167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357476" y="3368049"/>
            <a:ext cx="2520399" cy="1337953"/>
          </a:xfrm>
          <a:prstGeom prst="rect">
            <a:avLst/>
          </a:prstGeom>
        </p:spPr>
      </p:pic>
      <p:pic>
        <p:nvPicPr>
          <p:cNvPr id="19" name="Imagen 18">
            <a:extLst>
              <a:ext uri="{FF2B5EF4-FFF2-40B4-BE49-F238E27FC236}">
                <a16:creationId xmlns:a16="http://schemas.microsoft.com/office/drawing/2014/main" id="{37CF0D73-19FE-3FE9-A28B-0F42EA799987}"/>
              </a:ext>
            </a:extLst>
          </p:cNvPr>
          <p:cNvPicPr>
            <a:picLocks noChangeAspect="1"/>
          </p:cNvPicPr>
          <p:nvPr/>
        </p:nvPicPr>
        <p:blipFill>
          <a:blip r:embed="rId9">
            <a:extLst>
              <a:ext uri="{28A0092B-C50C-407E-A947-70E740481C1C}">
                <a14:useLocalDpi xmlns:a14="http://schemas.microsoft.com/office/drawing/2010/main" val="0"/>
              </a:ext>
            </a:extLst>
          </a:blip>
          <a:srcRect l="6183" t="20198" r="23646" b="6904"/>
          <a:stretch>
            <a:fillRect/>
          </a:stretch>
        </p:blipFill>
        <p:spPr>
          <a:xfrm>
            <a:off x="7073605" y="3250635"/>
            <a:ext cx="2174943" cy="1460473"/>
          </a:xfrm>
          <a:prstGeom prst="rect">
            <a:avLst/>
          </a:prstGeom>
        </p:spPr>
      </p:pic>
      <p:pic>
        <p:nvPicPr>
          <p:cNvPr id="23" name="Imagen 22">
            <a:extLst>
              <a:ext uri="{FF2B5EF4-FFF2-40B4-BE49-F238E27FC236}">
                <a16:creationId xmlns:a16="http://schemas.microsoft.com/office/drawing/2014/main" id="{CDBA1461-2CFF-EEE9-7203-946C7243A95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6902" y="906592"/>
            <a:ext cx="2128442" cy="569392"/>
          </a:xfrm>
          <a:prstGeom prst="rect">
            <a:avLst/>
          </a:prstGeom>
        </p:spPr>
      </p:pic>
      <p:sp>
        <p:nvSpPr>
          <p:cNvPr id="21" name="Rectangle: Top Corners Rounded 13">
            <a:extLst>
              <a:ext uri="{FF2B5EF4-FFF2-40B4-BE49-F238E27FC236}">
                <a16:creationId xmlns:a16="http://schemas.microsoft.com/office/drawing/2014/main" id="{688C9414-B563-4455-BFDC-603A5C2CA4FC}"/>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25" name="Rectángulo 3">
            <a:extLst>
              <a:ext uri="{FF2B5EF4-FFF2-40B4-BE49-F238E27FC236}">
                <a16:creationId xmlns:a16="http://schemas.microsoft.com/office/drawing/2014/main" id="{17BABD37-ABEC-49D0-9956-54A169A96F5C}"/>
              </a:ext>
            </a:extLst>
          </p:cNvPr>
          <p:cNvSpPr/>
          <p:nvPr/>
        </p:nvSpPr>
        <p:spPr>
          <a:xfrm>
            <a:off x="2200295" y="74859"/>
            <a:ext cx="7980254" cy="677108"/>
          </a:xfrm>
          <a:prstGeom prst="rect">
            <a:avLst/>
          </a:prstGeom>
        </p:spPr>
        <p:txBody>
          <a:bodyPr wrap="square">
            <a:spAutoFit/>
          </a:bodyPr>
          <a:lstStyle/>
          <a:p>
            <a:r>
              <a:rPr lang="es-ES" sz="2000" b="1" dirty="0" err="1">
                <a:solidFill>
                  <a:srgbClr val="002060"/>
                </a:solidFill>
                <a:latin typeface="+mj-lt"/>
                <a:ea typeface="+mj-ea"/>
                <a:cs typeface="+mj-cs"/>
              </a:rPr>
              <a:t>Department</a:t>
            </a:r>
            <a:r>
              <a:rPr lang="es-ES" sz="2000" b="1" dirty="0">
                <a:solidFill>
                  <a:srgbClr val="002060"/>
                </a:solidFill>
                <a:latin typeface="+mj-lt"/>
                <a:ea typeface="+mj-ea"/>
                <a:cs typeface="+mj-cs"/>
              </a:rPr>
              <a:t> </a:t>
            </a:r>
            <a:r>
              <a:rPr lang="es-ES" sz="2000" b="1" dirty="0" err="1">
                <a:solidFill>
                  <a:srgbClr val="002060"/>
                </a:solidFill>
                <a:latin typeface="+mj-lt"/>
                <a:ea typeface="+mj-ea"/>
                <a:cs typeface="+mj-cs"/>
              </a:rPr>
              <a:t>of</a:t>
            </a:r>
            <a:r>
              <a:rPr lang="es-ES" sz="2000" b="1" dirty="0">
                <a:solidFill>
                  <a:srgbClr val="002060"/>
                </a:solidFill>
                <a:latin typeface="+mj-lt"/>
                <a:ea typeface="+mj-ea"/>
                <a:cs typeface="+mj-cs"/>
              </a:rPr>
              <a:t> </a:t>
            </a:r>
            <a:r>
              <a:rPr lang="es-ES" sz="2000" b="1" dirty="0" err="1">
                <a:solidFill>
                  <a:srgbClr val="002060"/>
                </a:solidFill>
                <a:latin typeface="+mj-lt"/>
                <a:ea typeface="+mj-ea"/>
                <a:cs typeface="+mj-cs"/>
              </a:rPr>
              <a:t>Cartographic</a:t>
            </a:r>
            <a:r>
              <a:rPr lang="es-ES" sz="2000" b="1" dirty="0">
                <a:solidFill>
                  <a:srgbClr val="002060"/>
                </a:solidFill>
                <a:latin typeface="+mj-lt"/>
                <a:ea typeface="+mj-ea"/>
                <a:cs typeface="+mj-cs"/>
              </a:rPr>
              <a:t> </a:t>
            </a:r>
            <a:r>
              <a:rPr lang="es-ES" sz="2000" b="1" dirty="0" err="1">
                <a:solidFill>
                  <a:srgbClr val="002060"/>
                </a:solidFill>
                <a:latin typeface="+mj-lt"/>
                <a:ea typeface="+mj-ea"/>
                <a:cs typeface="+mj-cs"/>
              </a:rPr>
              <a:t>Engineering</a:t>
            </a:r>
            <a:r>
              <a:rPr lang="es-ES" sz="2000" b="1" dirty="0">
                <a:solidFill>
                  <a:srgbClr val="002060"/>
                </a:solidFill>
                <a:latin typeface="+mj-lt"/>
                <a:ea typeface="+mj-ea"/>
                <a:cs typeface="+mj-cs"/>
              </a:rPr>
              <a:t>, </a:t>
            </a:r>
            <a:r>
              <a:rPr lang="es-ES" sz="2000" b="1" dirty="0" err="1">
                <a:solidFill>
                  <a:srgbClr val="002060"/>
                </a:solidFill>
                <a:latin typeface="+mj-lt"/>
                <a:ea typeface="+mj-ea"/>
                <a:cs typeface="+mj-cs"/>
              </a:rPr>
              <a:t>Geodesy</a:t>
            </a:r>
            <a:r>
              <a:rPr lang="es-ES" sz="2000" b="1" dirty="0">
                <a:solidFill>
                  <a:srgbClr val="002060"/>
                </a:solidFill>
                <a:latin typeface="+mj-lt"/>
                <a:ea typeface="+mj-ea"/>
                <a:cs typeface="+mj-cs"/>
              </a:rPr>
              <a:t> and </a:t>
            </a:r>
            <a:r>
              <a:rPr lang="es-ES" sz="2000" b="1" dirty="0" err="1">
                <a:solidFill>
                  <a:srgbClr val="002060"/>
                </a:solidFill>
                <a:latin typeface="+mj-lt"/>
                <a:ea typeface="+mj-ea"/>
                <a:cs typeface="+mj-cs"/>
              </a:rPr>
              <a:t>Photogrammetry</a:t>
            </a:r>
            <a:r>
              <a:rPr lang="es-ES" sz="2000" b="1" dirty="0">
                <a:solidFill>
                  <a:srgbClr val="002060"/>
                </a:solidFill>
                <a:latin typeface="+mj-lt"/>
                <a:ea typeface="+mj-ea"/>
                <a:cs typeface="+mj-cs"/>
              </a:rPr>
              <a:t> </a:t>
            </a:r>
            <a:r>
              <a:rPr lang="es-ES" dirty="0">
                <a:solidFill>
                  <a:srgbClr val="002060"/>
                </a:solidFill>
                <a:latin typeface="+mj-lt"/>
                <a:ea typeface="+mj-ea"/>
                <a:cs typeface="+mj-cs"/>
              </a:rPr>
              <a:t>https://www.upv.es/entidades/dicgf/          /x.com/</a:t>
            </a:r>
            <a:r>
              <a:rPr lang="es-ES" dirty="0" err="1">
                <a:solidFill>
                  <a:srgbClr val="002060"/>
                </a:solidFill>
                <a:latin typeface="+mj-lt"/>
                <a:ea typeface="+mj-ea"/>
                <a:cs typeface="+mj-cs"/>
              </a:rPr>
              <a:t>DepartamentoV</a:t>
            </a:r>
            <a:endParaRPr lang="es-ES" dirty="0">
              <a:solidFill>
                <a:srgbClr val="002060"/>
              </a:solidFill>
              <a:latin typeface="+mj-lt"/>
              <a:ea typeface="+mj-ea"/>
              <a:cs typeface="+mj-cs"/>
            </a:endParaRPr>
          </a:p>
        </p:txBody>
      </p:sp>
      <p:sp>
        <p:nvSpPr>
          <p:cNvPr id="26" name="Rectángulo 25">
            <a:extLst>
              <a:ext uri="{FF2B5EF4-FFF2-40B4-BE49-F238E27FC236}">
                <a16:creationId xmlns:a16="http://schemas.microsoft.com/office/drawing/2014/main" id="{B165554D-1A38-444F-B111-2D2196673173}"/>
              </a:ext>
            </a:extLst>
          </p:cNvPr>
          <p:cNvSpPr/>
          <p:nvPr/>
        </p:nvSpPr>
        <p:spPr>
          <a:xfrm>
            <a:off x="2235708" y="833148"/>
            <a:ext cx="7944840" cy="307777"/>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Ángel Martín </a:t>
            </a:r>
            <a:r>
              <a:rPr lang="es-ES" sz="1400" dirty="0" err="1">
                <a:solidFill>
                  <a:srgbClr val="0070C0"/>
                </a:solidFill>
                <a:latin typeface="Helvetica" panose="020B0604020202020204" pitchFamily="34" charset="0"/>
                <a:cs typeface="Helvetica" panose="020B0604020202020204" pitchFamily="34" charset="0"/>
              </a:rPr>
              <a:t>Furones</a:t>
            </a:r>
            <a:r>
              <a:rPr lang="es-ES" sz="1400" dirty="0">
                <a:solidFill>
                  <a:srgbClr val="0070C0"/>
                </a:solidFill>
                <a:latin typeface="Helvetica" panose="020B0604020202020204" pitchFamily="34" charset="0"/>
                <a:cs typeface="Helvetica" panose="020B0604020202020204" pitchFamily="34" charset="0"/>
              </a:rPr>
              <a:t>	                                              </a:t>
            </a:r>
            <a:r>
              <a:rPr lang="es-ES" sz="1400" b="1" dirty="0" err="1">
                <a:solidFill>
                  <a:srgbClr val="0070C0"/>
                </a:solidFill>
                <a:latin typeface="Helvetica" panose="020B0604020202020204" pitchFamily="34" charset="0"/>
                <a:cs typeface="Helvetica" panose="020B0604020202020204" pitchFamily="34" charset="0"/>
              </a:rPr>
              <a:t>Contact</a:t>
            </a:r>
            <a:r>
              <a:rPr lang="es-ES" sz="1400" dirty="0">
                <a:solidFill>
                  <a:srgbClr val="0070C0"/>
                </a:solidFill>
                <a:latin typeface="Helvetica" panose="020B0604020202020204" pitchFamily="34" charset="0"/>
                <a:cs typeface="Helvetica" panose="020B0604020202020204" pitchFamily="34" charset="0"/>
              </a:rPr>
              <a:t>: aemartin@upvnet.upv.es</a:t>
            </a:r>
          </a:p>
        </p:txBody>
      </p:sp>
      <p:pic>
        <p:nvPicPr>
          <p:cNvPr id="27" name="Google Shape;58;p13">
            <a:extLst>
              <a:ext uri="{FF2B5EF4-FFF2-40B4-BE49-F238E27FC236}">
                <a16:creationId xmlns:a16="http://schemas.microsoft.com/office/drawing/2014/main" id="{B5839F71-061D-4192-B54E-FC5FB483BEA1}"/>
              </a:ext>
            </a:extLst>
          </p:cNvPr>
          <p:cNvPicPr preferRelativeResize="0"/>
          <p:nvPr/>
        </p:nvPicPr>
        <p:blipFill>
          <a:blip r:embed="rId11">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8" name="Picture 5" descr="A blue and yellow logo&#10;&#10;AI-generated content may be incorrect.">
            <a:extLst>
              <a:ext uri="{FF2B5EF4-FFF2-40B4-BE49-F238E27FC236}">
                <a16:creationId xmlns:a16="http://schemas.microsoft.com/office/drawing/2014/main" id="{EE571DD2-D585-439A-8AF8-33FB9E1DE84E}"/>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540451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44754" y="1899215"/>
            <a:ext cx="6661514" cy="4370427"/>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400" b="1" i="0"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LINES/CAPABILITIES/FACILITIES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Parallel algorithms for the computation of large-scale sparse matrices</a:t>
            </a: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Numerical methods for solving linear and nonlinear problems</a:t>
            </a: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Software engineering for large-scale scientific computing</a:t>
            </a: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Parallel matrix computation on GPUs and accelerators</a:t>
            </a: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Simulation of the biomechanical </a:t>
            </a:r>
            <a:r>
              <a:rPr kumimoji="0" lang="en-GB" sz="1400" b="1" i="0" u="none" strike="noStrike" kern="1200" cap="none" spc="0" normalizeH="0" baseline="0" noProof="0" dirty="0" err="1">
                <a:ln>
                  <a:noFill/>
                </a:ln>
                <a:solidFill>
                  <a:srgbClr val="002060"/>
                </a:solidFill>
                <a:effectLst/>
                <a:uLnTx/>
                <a:uFillTx/>
                <a:latin typeface="Helvetica" panose="020B0604020202020204" pitchFamily="34" charset="0"/>
                <a:ea typeface="+mn-ea"/>
                <a:cs typeface="Helvetica" panose="020B0604020202020204" pitchFamily="34" charset="0"/>
              </a:rPr>
              <a:t>behavior</a:t>
            </a: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 of human tissues/organs</a:t>
            </a: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Automatic supervision systems for surgical training</a:t>
            </a: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Medical image processing</a:t>
            </a: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in Formal Language Theory and Finite Automata</a:t>
            </a: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in Grammatical Inference</a:t>
            </a: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in Natural Computation using biomolecular and cellular models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400" b="1" i="0"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MASTER-PHD PROGRAMS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PhD in Computer Science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hlinkClick r:id="rId4"/>
              </a:rPr>
              <a:t>https://www.upv.es/entidades/edoctorado/en/doctorate-program-in-computer-science/</a:t>
            </a:r>
            <a:r>
              <a:rPr kumimoji="0" lang="en-GB" sz="12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 </a:t>
            </a:r>
          </a:p>
        </p:txBody>
      </p:sp>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5"/>
          <a:stretch>
            <a:fillRect/>
          </a:stretch>
        </p:blipFill>
        <p:spPr>
          <a:xfrm>
            <a:off x="7887627" y="1347154"/>
            <a:ext cx="3112028" cy="2633310"/>
          </a:xfrm>
          <a:prstGeom prst="rect">
            <a:avLst/>
          </a:prstGeom>
        </p:spPr>
      </p:pic>
      <p:pic>
        <p:nvPicPr>
          <p:cNvPr id="5" name="Imagen 4" descr="Interfaz de usuario gráfica, Texto&#10;&#10;El contenido generado por IA puede ser incorrecto.">
            <a:extLst>
              <a:ext uri="{FF2B5EF4-FFF2-40B4-BE49-F238E27FC236}">
                <a16:creationId xmlns:a16="http://schemas.microsoft.com/office/drawing/2014/main" id="{739F7602-DEF7-EB72-7070-ADF15F65294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62527" y="1336080"/>
            <a:ext cx="2136904" cy="473274"/>
          </a:xfrm>
          <a:prstGeom prst="rect">
            <a:avLst/>
          </a:prstGeom>
        </p:spPr>
      </p:pic>
      <p:pic>
        <p:nvPicPr>
          <p:cNvPr id="9" name="Imagen 8" descr="Imagen de la pantalla de un video juego&#10;&#10;El contenido generado por IA puede ser incorrecto.">
            <a:extLst>
              <a:ext uri="{FF2B5EF4-FFF2-40B4-BE49-F238E27FC236}">
                <a16:creationId xmlns:a16="http://schemas.microsoft.com/office/drawing/2014/main" id="{508BE08C-6434-C5A4-019D-0FD9915B345F}"/>
              </a:ext>
            </a:extLst>
          </p:cNvPr>
          <p:cNvPicPr>
            <a:picLocks noChangeAspect="1"/>
          </p:cNvPicPr>
          <p:nvPr/>
        </p:nvPicPr>
        <p:blipFill>
          <a:blip r:embed="rId7"/>
          <a:stretch>
            <a:fillRect/>
          </a:stretch>
        </p:blipFill>
        <p:spPr>
          <a:xfrm>
            <a:off x="7491397" y="4167663"/>
            <a:ext cx="3904488" cy="2602992"/>
          </a:xfrm>
          <a:prstGeom prst="rect">
            <a:avLst/>
          </a:prstGeom>
        </p:spPr>
      </p:pic>
      <p:sp>
        <p:nvSpPr>
          <p:cNvPr id="15" name="Rectangle: Top Corners Rounded 13">
            <a:extLst>
              <a:ext uri="{FF2B5EF4-FFF2-40B4-BE49-F238E27FC236}">
                <a16:creationId xmlns:a16="http://schemas.microsoft.com/office/drawing/2014/main" id="{93F847C2-FB57-4EF8-8865-8097144DBC3D}"/>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6" name="Rectángulo 3">
            <a:extLst>
              <a:ext uri="{FF2B5EF4-FFF2-40B4-BE49-F238E27FC236}">
                <a16:creationId xmlns:a16="http://schemas.microsoft.com/office/drawing/2014/main" id="{7168CE26-68B5-4DDF-B028-7B6DE0FA5ABF}"/>
              </a:ext>
            </a:extLst>
          </p:cNvPr>
          <p:cNvSpPr/>
          <p:nvPr/>
        </p:nvSpPr>
        <p:spPr>
          <a:xfrm>
            <a:off x="2200295" y="74859"/>
            <a:ext cx="7980254" cy="73866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Department</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of</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Computer</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Systems</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and </a:t>
            </a: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Computation</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(DSIC)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rPr>
              <a:t>https://www.upv.es/entidades/DSIC/</a:t>
            </a:r>
          </a:p>
        </p:txBody>
      </p:sp>
      <p:sp>
        <p:nvSpPr>
          <p:cNvPr id="17" name="Rectángulo 16">
            <a:extLst>
              <a:ext uri="{FF2B5EF4-FFF2-40B4-BE49-F238E27FC236}">
                <a16:creationId xmlns:a16="http://schemas.microsoft.com/office/drawing/2014/main" id="{7A641A09-DDFC-414B-BDED-A53AAAD672D7}"/>
              </a:ext>
            </a:extLst>
          </p:cNvPr>
          <p:cNvSpPr/>
          <p:nvPr/>
        </p:nvSpPr>
        <p:spPr>
          <a:xfrm>
            <a:off x="2235708" y="833148"/>
            <a:ext cx="7944840" cy="307777"/>
          </a:xfrm>
          <a:prstGeom prst="rect">
            <a:avLst/>
          </a:prstGeom>
        </p:spPr>
        <p:txBody>
          <a:bodyPr wrap="square">
            <a:spAutoFit/>
          </a:bodyPr>
          <a:lstStyle/>
          <a:p>
            <a:pPr lvl="0">
              <a:defRPr/>
            </a:pPr>
            <a:r>
              <a:rPr lang="es-ES" sz="1400" b="1" dirty="0">
                <a:solidFill>
                  <a:srgbClr val="0070C0"/>
                </a:solidFill>
                <a:latin typeface="Helvetica"/>
              </a:rPr>
              <a:t>Director: </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Mª Carmen </a:t>
            </a:r>
            <a:r>
              <a:rPr kumimoji="0" lang="es-ES" sz="1400" strike="noStrike" kern="1200" cap="none" spc="0" normalizeH="0" baseline="0" noProof="0" dirty="0" err="1">
                <a:ln>
                  <a:noFill/>
                </a:ln>
                <a:solidFill>
                  <a:srgbClr val="0070C0"/>
                </a:solidFill>
                <a:effectLst/>
                <a:uLnTx/>
                <a:uFillTx/>
                <a:latin typeface="Helvetica" panose="020B0604020202020204" pitchFamily="34" charset="0"/>
                <a:ea typeface="+mn-ea"/>
                <a:cs typeface="Helvetica" panose="020B0604020202020204" pitchFamily="34" charset="0"/>
              </a:rPr>
              <a:t>Penadés</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 (mpenades@dsic.upv.es)               </a:t>
            </a:r>
            <a:r>
              <a:rPr kumimoji="0" lang="es-ES" sz="1400" b="1" strike="noStrike" kern="1200" cap="none" spc="0" normalizeH="0" baseline="0" noProof="0" dirty="0" err="1">
                <a:ln>
                  <a:noFill/>
                </a:ln>
                <a:solidFill>
                  <a:srgbClr val="0070C0"/>
                </a:solidFill>
                <a:effectLst/>
                <a:uLnTx/>
                <a:uFillTx/>
                <a:latin typeface="Helvetica" panose="020B0604020202020204" pitchFamily="34" charset="0"/>
                <a:ea typeface="+mn-ea"/>
                <a:cs typeface="Helvetica" panose="020B0604020202020204" pitchFamily="34" charset="0"/>
              </a:rPr>
              <a:t>Contact</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 depsic@upvnet.upv.es</a:t>
            </a:r>
          </a:p>
        </p:txBody>
      </p:sp>
      <p:pic>
        <p:nvPicPr>
          <p:cNvPr id="18" name="Google Shape;58;p13">
            <a:extLst>
              <a:ext uri="{FF2B5EF4-FFF2-40B4-BE49-F238E27FC236}">
                <a16:creationId xmlns:a16="http://schemas.microsoft.com/office/drawing/2014/main" id="{482DF797-A821-4E57-802C-A21152D80DBD}"/>
              </a:ext>
            </a:extLst>
          </p:cNvPr>
          <p:cNvPicPr preferRelativeResize="0"/>
          <p:nvPr/>
        </p:nvPicPr>
        <p:blipFill>
          <a:blip r:embed="rId8">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19" name="Picture 5" descr="A blue and yellow logo&#10;&#10;AI-generated content may be incorrect.">
            <a:extLst>
              <a:ext uri="{FF2B5EF4-FFF2-40B4-BE49-F238E27FC236}">
                <a16:creationId xmlns:a16="http://schemas.microsoft.com/office/drawing/2014/main" id="{F7C806FA-5BF5-49B7-A75A-8C48E8EA949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403762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Imagen que contiene nombre de la empresa&#10;&#10;El contenido generado por IA puede ser incorrecto.">
            <a:extLst>
              <a:ext uri="{FF2B5EF4-FFF2-40B4-BE49-F238E27FC236}">
                <a16:creationId xmlns:a16="http://schemas.microsoft.com/office/drawing/2014/main" id="{13F8C17E-872F-F51E-CF1C-3C8558A476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5598" y="1075128"/>
            <a:ext cx="2038536" cy="611561"/>
          </a:xfrm>
          <a:prstGeom prst="rect">
            <a:avLst/>
          </a:prstGeom>
        </p:spPr>
      </p:pic>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4"/>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67693" y="2047870"/>
            <a:ext cx="6347637" cy="2893100"/>
          </a:xfrm>
          <a:prstGeom prst="rect">
            <a:avLst/>
          </a:prstGeom>
          <a:noFill/>
        </p:spPr>
        <p:txBody>
          <a:bodyPr wrap="square">
            <a:spAutoFit/>
          </a:bodyPr>
          <a:lstStyle/>
          <a:p>
            <a:r>
              <a:rPr lang="en-GB" sz="1400" b="1" dirty="0">
                <a:solidFill>
                  <a:srgbClr val="002060"/>
                </a:solidFill>
                <a:latin typeface="Helvetica" pitchFamily="2" charset="0"/>
                <a:cs typeface="Helvetica" panose="020B0604020202020204" pitchFamily="34" charset="0"/>
              </a:rPr>
              <a:t>RESEARCH LINES</a:t>
            </a:r>
          </a:p>
          <a:p>
            <a:endParaRPr lang="en-GB" sz="1400" b="1" dirty="0">
              <a:solidFill>
                <a:srgbClr val="002060"/>
              </a:solidFill>
              <a:latin typeface="Helvetica" pitchFamily="2" charset="0"/>
            </a:endParaRPr>
          </a:p>
          <a:p>
            <a:pPr marL="742950" lvl="1" indent="-285750">
              <a:buFont typeface="Arial" panose="020B0604020202020204" pitchFamily="34" charset="0"/>
              <a:buChar char="•"/>
            </a:pPr>
            <a:r>
              <a:rPr lang="es-ES" sz="1400" b="1" dirty="0" err="1">
                <a:solidFill>
                  <a:srgbClr val="002060"/>
                </a:solidFill>
                <a:latin typeface="Helvetica" pitchFamily="2" charset="0"/>
              </a:rPr>
              <a:t>Lightweight</a:t>
            </a:r>
            <a:r>
              <a:rPr lang="es-ES" sz="1400" b="1" dirty="0">
                <a:solidFill>
                  <a:srgbClr val="002060"/>
                </a:solidFill>
                <a:latin typeface="Helvetica" pitchFamily="2" charset="0"/>
              </a:rPr>
              <a:t> </a:t>
            </a:r>
            <a:r>
              <a:rPr lang="es-ES" sz="1400" b="1" dirty="0" err="1">
                <a:solidFill>
                  <a:srgbClr val="002060"/>
                </a:solidFill>
                <a:latin typeface="Helvetica" pitchFamily="2" charset="0"/>
              </a:rPr>
              <a:t>structures</a:t>
            </a:r>
            <a:r>
              <a:rPr lang="es-ES" sz="1400" b="1" dirty="0">
                <a:solidFill>
                  <a:srgbClr val="002060"/>
                </a:solidFill>
                <a:latin typeface="Helvetica" pitchFamily="2" charset="0"/>
              </a:rPr>
              <a:t> </a:t>
            </a:r>
            <a:r>
              <a:rPr lang="es-ES" sz="1400" b="1" dirty="0" err="1">
                <a:solidFill>
                  <a:srgbClr val="002060"/>
                </a:solidFill>
                <a:latin typeface="Helvetica" pitchFamily="2" charset="0"/>
              </a:rPr>
              <a:t>for</a:t>
            </a:r>
            <a:r>
              <a:rPr lang="es-ES" sz="1400" b="1" dirty="0">
                <a:solidFill>
                  <a:srgbClr val="002060"/>
                </a:solidFill>
                <a:latin typeface="Helvetica" pitchFamily="2" charset="0"/>
              </a:rPr>
              <a:t> </a:t>
            </a:r>
            <a:r>
              <a:rPr lang="es-ES" sz="1400" b="1" dirty="0" err="1">
                <a:solidFill>
                  <a:srgbClr val="002060"/>
                </a:solidFill>
                <a:latin typeface="Helvetica" pitchFamily="2" charset="0"/>
              </a:rPr>
              <a:t>housing</a:t>
            </a:r>
            <a:r>
              <a:rPr lang="es-ES" sz="1400" b="1" dirty="0">
                <a:solidFill>
                  <a:srgbClr val="002060"/>
                </a:solidFill>
                <a:latin typeface="Helvetica" pitchFamily="2" charset="0"/>
              </a:rPr>
              <a:t> </a:t>
            </a:r>
            <a:r>
              <a:rPr lang="es-ES" sz="1400" b="1" dirty="0" err="1">
                <a:solidFill>
                  <a:srgbClr val="002060"/>
                </a:solidFill>
                <a:latin typeface="Helvetica" pitchFamily="2" charset="0"/>
              </a:rPr>
              <a:t>emergencies</a:t>
            </a:r>
            <a:endParaRPr lang="es-ES" sz="1400" b="1" dirty="0">
              <a:solidFill>
                <a:srgbClr val="002060"/>
              </a:solidFill>
              <a:latin typeface="Helvetica" pitchFamily="2" charset="0"/>
            </a:endParaRPr>
          </a:p>
          <a:p>
            <a:pPr lvl="1"/>
            <a:endParaRPr lang="es-ES" sz="1400" b="1" dirty="0">
              <a:solidFill>
                <a:srgbClr val="002060"/>
              </a:solidFill>
              <a:latin typeface="Helvetica" pitchFamily="2" charset="0"/>
            </a:endParaRPr>
          </a:p>
          <a:p>
            <a:pPr marL="742950" lvl="1" indent="-285750">
              <a:buFont typeface="Arial" panose="020B0604020202020204" pitchFamily="34" charset="0"/>
              <a:buChar char="•"/>
            </a:pPr>
            <a:r>
              <a:rPr lang="es-ES" sz="1400" b="1" dirty="0" err="1">
                <a:solidFill>
                  <a:srgbClr val="002060"/>
                </a:solidFill>
                <a:latin typeface="Helvetica" pitchFamily="2" charset="0"/>
              </a:rPr>
              <a:t>Thin</a:t>
            </a:r>
            <a:r>
              <a:rPr lang="es-ES" sz="1400" b="1" dirty="0">
                <a:solidFill>
                  <a:srgbClr val="002060"/>
                </a:solidFill>
                <a:latin typeface="Helvetica" pitchFamily="2" charset="0"/>
              </a:rPr>
              <a:t> </a:t>
            </a:r>
            <a:r>
              <a:rPr lang="es-ES" sz="1400" b="1" dirty="0" err="1">
                <a:solidFill>
                  <a:srgbClr val="002060"/>
                </a:solidFill>
                <a:latin typeface="Helvetica" pitchFamily="2" charset="0"/>
              </a:rPr>
              <a:t>walled</a:t>
            </a:r>
            <a:r>
              <a:rPr lang="es-ES" sz="1400" b="1" dirty="0">
                <a:solidFill>
                  <a:srgbClr val="002060"/>
                </a:solidFill>
                <a:latin typeface="Helvetica" pitchFamily="2" charset="0"/>
              </a:rPr>
              <a:t> </a:t>
            </a:r>
            <a:r>
              <a:rPr lang="es-ES" sz="1400" b="1" dirty="0" err="1">
                <a:solidFill>
                  <a:srgbClr val="002060"/>
                </a:solidFill>
                <a:latin typeface="Helvetica" pitchFamily="2" charset="0"/>
              </a:rPr>
              <a:t>structures</a:t>
            </a:r>
            <a:r>
              <a:rPr lang="es-ES" sz="1400" b="1" dirty="0">
                <a:solidFill>
                  <a:srgbClr val="002060"/>
                </a:solidFill>
                <a:latin typeface="Helvetica" pitchFamily="2" charset="0"/>
              </a:rPr>
              <a:t> &amp; </a:t>
            </a:r>
            <a:r>
              <a:rPr lang="es-ES" sz="1400" b="1" dirty="0" err="1">
                <a:solidFill>
                  <a:srgbClr val="002060"/>
                </a:solidFill>
                <a:latin typeface="Helvetica" pitchFamily="2" charset="0"/>
              </a:rPr>
              <a:t>buckling</a:t>
            </a:r>
            <a:endParaRPr lang="es-ES" sz="1400" b="1" dirty="0">
              <a:solidFill>
                <a:srgbClr val="002060"/>
              </a:solidFill>
              <a:latin typeface="Helvetica" pitchFamily="2" charset="0"/>
            </a:endParaRPr>
          </a:p>
          <a:p>
            <a:pPr lvl="1"/>
            <a:endParaRPr lang="es-ES" sz="1400" b="1" dirty="0">
              <a:solidFill>
                <a:srgbClr val="002060"/>
              </a:solidFill>
              <a:latin typeface="Helvetica" pitchFamily="2" charset="0"/>
            </a:endParaRPr>
          </a:p>
          <a:p>
            <a:pPr marL="742950" lvl="1" indent="-285750">
              <a:buFont typeface="Arial" panose="020B0604020202020204" pitchFamily="34" charset="0"/>
              <a:buChar char="•"/>
            </a:pPr>
            <a:r>
              <a:rPr lang="es-ES" sz="1400" b="1" dirty="0" err="1">
                <a:solidFill>
                  <a:srgbClr val="002060"/>
                </a:solidFill>
                <a:latin typeface="Helvetica" pitchFamily="2" charset="0"/>
              </a:rPr>
              <a:t>Wind-induced</a:t>
            </a:r>
            <a:r>
              <a:rPr lang="es-ES" sz="1400" b="1" dirty="0">
                <a:solidFill>
                  <a:srgbClr val="002060"/>
                </a:solidFill>
                <a:latin typeface="Helvetica" pitchFamily="2" charset="0"/>
              </a:rPr>
              <a:t> </a:t>
            </a:r>
            <a:r>
              <a:rPr lang="es-ES" sz="1400" b="1" dirty="0" err="1">
                <a:solidFill>
                  <a:srgbClr val="002060"/>
                </a:solidFill>
                <a:latin typeface="Helvetica" pitchFamily="2" charset="0"/>
              </a:rPr>
              <a:t>vibration</a:t>
            </a:r>
            <a:r>
              <a:rPr lang="es-ES" sz="1400" b="1" dirty="0">
                <a:solidFill>
                  <a:srgbClr val="002060"/>
                </a:solidFill>
                <a:latin typeface="Helvetica" pitchFamily="2" charset="0"/>
              </a:rPr>
              <a:t> </a:t>
            </a:r>
            <a:r>
              <a:rPr lang="es-ES" sz="1400" b="1" dirty="0" err="1">
                <a:solidFill>
                  <a:srgbClr val="002060"/>
                </a:solidFill>
                <a:latin typeface="Helvetica" pitchFamily="2" charset="0"/>
              </a:rPr>
              <a:t>mitigation</a:t>
            </a:r>
            <a:r>
              <a:rPr lang="es-ES" sz="1400" b="1" dirty="0">
                <a:solidFill>
                  <a:srgbClr val="002060"/>
                </a:solidFill>
                <a:latin typeface="Helvetica" pitchFamily="2" charset="0"/>
              </a:rPr>
              <a:t> </a:t>
            </a:r>
            <a:r>
              <a:rPr lang="es-ES" sz="1400" b="1" dirty="0" err="1">
                <a:solidFill>
                  <a:srgbClr val="002060"/>
                </a:solidFill>
                <a:latin typeface="Helvetica" pitchFamily="2" charset="0"/>
              </a:rPr>
              <a:t>of</a:t>
            </a:r>
            <a:r>
              <a:rPr lang="es-ES" sz="1400" b="1" dirty="0">
                <a:solidFill>
                  <a:srgbClr val="002060"/>
                </a:solidFill>
                <a:latin typeface="Helvetica" pitchFamily="2" charset="0"/>
              </a:rPr>
              <a:t> bridge </a:t>
            </a:r>
            <a:r>
              <a:rPr lang="es-ES" sz="1400" b="1" dirty="0" err="1">
                <a:solidFill>
                  <a:srgbClr val="002060"/>
                </a:solidFill>
                <a:latin typeface="Helvetica" pitchFamily="2" charset="0"/>
              </a:rPr>
              <a:t>decks</a:t>
            </a:r>
            <a:endParaRPr lang="es-ES" sz="1400" b="1" dirty="0">
              <a:solidFill>
                <a:srgbClr val="002060"/>
              </a:solidFill>
              <a:latin typeface="Helvetica" pitchFamily="2" charset="0"/>
            </a:endParaRPr>
          </a:p>
          <a:p>
            <a:pPr lvl="1"/>
            <a:endParaRPr lang="es-ES" sz="1400" b="1" dirty="0">
              <a:solidFill>
                <a:srgbClr val="002060"/>
              </a:solidFill>
              <a:latin typeface="Helvetica" pitchFamily="2" charset="0"/>
            </a:endParaRPr>
          </a:p>
          <a:p>
            <a:pPr marL="742950" lvl="1" indent="-285750">
              <a:buFont typeface="Arial" panose="020B0604020202020204" pitchFamily="34" charset="0"/>
              <a:buChar char="•"/>
            </a:pPr>
            <a:r>
              <a:rPr lang="es-ES" sz="1400" b="1" dirty="0" err="1">
                <a:solidFill>
                  <a:srgbClr val="002060"/>
                </a:solidFill>
                <a:latin typeface="Helvetica" pitchFamily="2" charset="0"/>
              </a:rPr>
              <a:t>Theoretical</a:t>
            </a:r>
            <a:r>
              <a:rPr lang="es-ES" sz="1400" b="1" dirty="0">
                <a:solidFill>
                  <a:srgbClr val="002060"/>
                </a:solidFill>
                <a:latin typeface="Helvetica" pitchFamily="2" charset="0"/>
              </a:rPr>
              <a:t> and experimental bridge </a:t>
            </a:r>
            <a:r>
              <a:rPr lang="es-ES" sz="1400" b="1" dirty="0" err="1">
                <a:solidFill>
                  <a:srgbClr val="002060"/>
                </a:solidFill>
                <a:latin typeface="Helvetica" pitchFamily="2" charset="0"/>
              </a:rPr>
              <a:t>dynamics</a:t>
            </a:r>
            <a:r>
              <a:rPr lang="es-ES" sz="1400" b="1" dirty="0">
                <a:solidFill>
                  <a:srgbClr val="002060"/>
                </a:solidFill>
                <a:latin typeface="Helvetica" pitchFamily="2" charset="0"/>
              </a:rPr>
              <a:t>. </a:t>
            </a:r>
            <a:r>
              <a:rPr lang="es-ES" sz="1400" b="1" dirty="0" err="1">
                <a:solidFill>
                  <a:srgbClr val="002060"/>
                </a:solidFill>
                <a:latin typeface="Helvetica" pitchFamily="2" charset="0"/>
              </a:rPr>
              <a:t>Vibration</a:t>
            </a:r>
            <a:r>
              <a:rPr lang="es-ES" sz="1400" b="1" dirty="0">
                <a:solidFill>
                  <a:srgbClr val="002060"/>
                </a:solidFill>
                <a:latin typeface="Helvetica" pitchFamily="2" charset="0"/>
              </a:rPr>
              <a:t> control.</a:t>
            </a:r>
          </a:p>
          <a:p>
            <a:pPr lvl="1"/>
            <a:endParaRPr lang="es-ES" sz="1400" b="1" dirty="0">
              <a:solidFill>
                <a:srgbClr val="002060"/>
              </a:solidFill>
              <a:latin typeface="Helvetica" pitchFamily="2" charset="0"/>
            </a:endParaRPr>
          </a:p>
          <a:p>
            <a:pPr marL="742950" lvl="1" indent="-285750">
              <a:buFont typeface="Arial" panose="020B0604020202020204" pitchFamily="34" charset="0"/>
              <a:buChar char="•"/>
            </a:pPr>
            <a:r>
              <a:rPr lang="es-ES" sz="1400" b="1" dirty="0" err="1">
                <a:solidFill>
                  <a:srgbClr val="002060"/>
                </a:solidFill>
                <a:latin typeface="Helvetica" pitchFamily="2" charset="0"/>
              </a:rPr>
              <a:t>Acoustic</a:t>
            </a:r>
            <a:r>
              <a:rPr lang="es-ES" sz="1400" b="1" dirty="0">
                <a:solidFill>
                  <a:srgbClr val="002060"/>
                </a:solidFill>
                <a:latin typeface="Helvetica" pitchFamily="2" charset="0"/>
              </a:rPr>
              <a:t> and </a:t>
            </a:r>
            <a:r>
              <a:rPr lang="es-ES" sz="1400" b="1" dirty="0" err="1">
                <a:solidFill>
                  <a:srgbClr val="002060"/>
                </a:solidFill>
                <a:latin typeface="Helvetica" pitchFamily="2" charset="0"/>
              </a:rPr>
              <a:t>dynamic</a:t>
            </a:r>
            <a:r>
              <a:rPr lang="es-ES" sz="1400" b="1" dirty="0">
                <a:solidFill>
                  <a:srgbClr val="002060"/>
                </a:solidFill>
                <a:latin typeface="Helvetica" pitchFamily="2" charset="0"/>
              </a:rPr>
              <a:t> </a:t>
            </a:r>
            <a:r>
              <a:rPr lang="es-ES" sz="1400" b="1" dirty="0" err="1">
                <a:solidFill>
                  <a:srgbClr val="002060"/>
                </a:solidFill>
                <a:latin typeface="Helvetica" pitchFamily="2" charset="0"/>
              </a:rPr>
              <a:t>characterization</a:t>
            </a:r>
            <a:r>
              <a:rPr lang="es-ES" sz="1400" b="1" dirty="0">
                <a:solidFill>
                  <a:srgbClr val="002060"/>
                </a:solidFill>
                <a:latin typeface="Helvetica" pitchFamily="2" charset="0"/>
              </a:rPr>
              <a:t> </a:t>
            </a:r>
            <a:r>
              <a:rPr lang="es-ES" sz="1400" b="1" dirty="0" err="1">
                <a:solidFill>
                  <a:srgbClr val="002060"/>
                </a:solidFill>
                <a:latin typeface="Helvetica" pitchFamily="2" charset="0"/>
              </a:rPr>
              <a:t>of</a:t>
            </a:r>
            <a:r>
              <a:rPr lang="es-ES" sz="1400" b="1" dirty="0">
                <a:solidFill>
                  <a:srgbClr val="002060"/>
                </a:solidFill>
                <a:latin typeface="Helvetica" pitchFamily="2" charset="0"/>
              </a:rPr>
              <a:t> </a:t>
            </a:r>
            <a:r>
              <a:rPr lang="es-ES" sz="1400" b="1" dirty="0" err="1">
                <a:solidFill>
                  <a:srgbClr val="002060"/>
                </a:solidFill>
                <a:latin typeface="Helvetica" pitchFamily="2" charset="0"/>
              </a:rPr>
              <a:t>materials</a:t>
            </a:r>
            <a:r>
              <a:rPr lang="es-ES" sz="1400" b="1" dirty="0">
                <a:solidFill>
                  <a:srgbClr val="002060"/>
                </a:solidFill>
                <a:latin typeface="Helvetica" pitchFamily="2" charset="0"/>
              </a:rPr>
              <a:t>.</a:t>
            </a:r>
          </a:p>
          <a:p>
            <a:pPr marL="285750" indent="-285750" algn="just">
              <a:buFont typeface="Arial" panose="020B0604020202020204" pitchFamily="34" charset="0"/>
              <a:buChar char="•"/>
            </a:pPr>
            <a:endParaRPr lang="en-GB" sz="1400" b="1" dirty="0">
              <a:solidFill>
                <a:srgbClr val="002060"/>
              </a:solidFill>
              <a:latin typeface="Helvetica" panose="020B0604020202020204" pitchFamily="34" charset="0"/>
              <a:cs typeface="Helvetica" panose="020B0604020202020204" pitchFamily="34" charset="0"/>
            </a:endParaRPr>
          </a:p>
        </p:txBody>
      </p:sp>
      <p:pic>
        <p:nvPicPr>
          <p:cNvPr id="7" name="Imagen 6">
            <a:extLst>
              <a:ext uri="{FF2B5EF4-FFF2-40B4-BE49-F238E27FC236}">
                <a16:creationId xmlns:a16="http://schemas.microsoft.com/office/drawing/2014/main" id="{9287D1E4-905F-F261-70BA-CF06D0DCB837}"/>
              </a:ext>
            </a:extLst>
          </p:cNvPr>
          <p:cNvPicPr>
            <a:picLocks noChangeAspect="1"/>
          </p:cNvPicPr>
          <p:nvPr/>
        </p:nvPicPr>
        <p:blipFill>
          <a:blip r:embed="rId5"/>
          <a:stretch>
            <a:fillRect/>
          </a:stretch>
        </p:blipFill>
        <p:spPr>
          <a:xfrm>
            <a:off x="9301511" y="1256059"/>
            <a:ext cx="1442048" cy="523221"/>
          </a:xfrm>
          <a:prstGeom prst="rect">
            <a:avLst/>
          </a:prstGeom>
        </p:spPr>
      </p:pic>
      <p:sp>
        <p:nvSpPr>
          <p:cNvPr id="5" name="AutoShape 2">
            <a:extLst>
              <a:ext uri="{FF2B5EF4-FFF2-40B4-BE49-F238E27FC236}">
                <a16:creationId xmlns:a16="http://schemas.microsoft.com/office/drawing/2014/main" id="{8AF2F74B-084E-877F-60CA-75BD459B231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 name="Imagen 9" descr="Ciudad con edificios&#10;&#10;El contenido generado por IA puede ser incorrecto.">
            <a:extLst>
              <a:ext uri="{FF2B5EF4-FFF2-40B4-BE49-F238E27FC236}">
                <a16:creationId xmlns:a16="http://schemas.microsoft.com/office/drawing/2014/main" id="{FC000B29-EE5A-2248-16BE-94E767740A26}"/>
              </a:ext>
            </a:extLst>
          </p:cNvPr>
          <p:cNvPicPr>
            <a:picLocks noChangeAspect="1"/>
          </p:cNvPicPr>
          <p:nvPr/>
        </p:nvPicPr>
        <p:blipFill>
          <a:blip r:embed="rId6">
            <a:extLst>
              <a:ext uri="{28A0092B-C50C-407E-A947-70E740481C1C}">
                <a14:useLocalDpi xmlns:a14="http://schemas.microsoft.com/office/drawing/2010/main" val="0"/>
              </a:ext>
            </a:extLst>
          </a:blip>
          <a:srcRect l="27324" t="22004" r="22366" b="24957"/>
          <a:stretch>
            <a:fillRect/>
          </a:stretch>
        </p:blipFill>
        <p:spPr>
          <a:xfrm>
            <a:off x="9526772" y="1658079"/>
            <a:ext cx="2433575" cy="2057824"/>
          </a:xfrm>
          <a:prstGeom prst="rect">
            <a:avLst/>
          </a:prstGeom>
        </p:spPr>
      </p:pic>
      <p:pic>
        <p:nvPicPr>
          <p:cNvPr id="12" name="Imagen 11" descr="Imagen borrosa de una persona&#10;&#10;El contenido generado por IA puede ser incorrecto.">
            <a:extLst>
              <a:ext uri="{FF2B5EF4-FFF2-40B4-BE49-F238E27FC236}">
                <a16:creationId xmlns:a16="http://schemas.microsoft.com/office/drawing/2014/main" id="{A3231269-95E8-7AEB-519A-059B0A1A7B27}"/>
              </a:ext>
            </a:extLst>
          </p:cNvPr>
          <p:cNvPicPr>
            <a:picLocks noChangeAspect="1"/>
          </p:cNvPicPr>
          <p:nvPr/>
        </p:nvPicPr>
        <p:blipFill>
          <a:blip r:embed="rId7">
            <a:extLst>
              <a:ext uri="{28A0092B-C50C-407E-A947-70E740481C1C}">
                <a14:useLocalDpi xmlns:a14="http://schemas.microsoft.com/office/drawing/2010/main" val="0"/>
              </a:ext>
            </a:extLst>
          </a:blip>
          <a:srcRect r="32179"/>
          <a:stretch>
            <a:fillRect/>
          </a:stretch>
        </p:blipFill>
        <p:spPr>
          <a:xfrm>
            <a:off x="7057154" y="1637079"/>
            <a:ext cx="2359748" cy="2099825"/>
          </a:xfrm>
          <a:prstGeom prst="rect">
            <a:avLst/>
          </a:prstGeom>
        </p:spPr>
      </p:pic>
      <p:pic>
        <p:nvPicPr>
          <p:cNvPr id="14" name="Imagen 13">
            <a:extLst>
              <a:ext uri="{FF2B5EF4-FFF2-40B4-BE49-F238E27FC236}">
                <a16:creationId xmlns:a16="http://schemas.microsoft.com/office/drawing/2014/main" id="{365619F2-E63C-444B-793D-2FB2403839F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499227" y="4184094"/>
            <a:ext cx="2461120" cy="1600163"/>
          </a:xfrm>
          <a:prstGeom prst="rect">
            <a:avLst/>
          </a:prstGeom>
        </p:spPr>
      </p:pic>
      <p:pic>
        <p:nvPicPr>
          <p:cNvPr id="15" name="Imagen 14">
            <a:extLst>
              <a:ext uri="{FF2B5EF4-FFF2-40B4-BE49-F238E27FC236}">
                <a16:creationId xmlns:a16="http://schemas.microsoft.com/office/drawing/2014/main" id="{02660C40-9267-76AC-C865-30EA42A7530A}"/>
              </a:ext>
            </a:extLst>
          </p:cNvPr>
          <p:cNvPicPr>
            <a:picLocks noChangeAspect="1"/>
          </p:cNvPicPr>
          <p:nvPr/>
        </p:nvPicPr>
        <p:blipFill>
          <a:blip r:embed="rId9"/>
          <a:stretch>
            <a:fillRect/>
          </a:stretch>
        </p:blipFill>
        <p:spPr>
          <a:xfrm>
            <a:off x="7169473" y="4244614"/>
            <a:ext cx="2247429" cy="1670013"/>
          </a:xfrm>
          <a:prstGeom prst="rect">
            <a:avLst/>
          </a:prstGeom>
        </p:spPr>
      </p:pic>
      <p:sp>
        <p:nvSpPr>
          <p:cNvPr id="19" name="Rectangle: Top Corners Rounded 13">
            <a:extLst>
              <a:ext uri="{FF2B5EF4-FFF2-40B4-BE49-F238E27FC236}">
                <a16:creationId xmlns:a16="http://schemas.microsoft.com/office/drawing/2014/main" id="{AFC35673-5AA9-4BE4-B51D-A822E137DA34}"/>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21" name="Rectángulo 3">
            <a:extLst>
              <a:ext uri="{FF2B5EF4-FFF2-40B4-BE49-F238E27FC236}">
                <a16:creationId xmlns:a16="http://schemas.microsoft.com/office/drawing/2014/main" id="{D60BAE59-A3BC-4531-B7B2-AC0E16D6A3ED}"/>
              </a:ext>
            </a:extLst>
          </p:cNvPr>
          <p:cNvSpPr/>
          <p:nvPr/>
        </p:nvSpPr>
        <p:spPr>
          <a:xfrm>
            <a:off x="2200295" y="74859"/>
            <a:ext cx="7980254" cy="707886"/>
          </a:xfrm>
          <a:prstGeom prst="rect">
            <a:avLst/>
          </a:prstGeom>
        </p:spPr>
        <p:txBody>
          <a:bodyPr wrap="square">
            <a:spAutoFit/>
          </a:bodyPr>
          <a:lstStyle/>
          <a:p>
            <a:r>
              <a:rPr lang="es-ES" sz="2200" b="1" dirty="0" err="1">
                <a:solidFill>
                  <a:srgbClr val="002060"/>
                </a:solidFill>
                <a:latin typeface="+mj-lt"/>
                <a:ea typeface="+mj-ea"/>
                <a:cs typeface="+mj-cs"/>
              </a:rPr>
              <a:t>Department</a:t>
            </a:r>
            <a:r>
              <a:rPr lang="es-ES" sz="2200" b="1" dirty="0">
                <a:solidFill>
                  <a:srgbClr val="002060"/>
                </a:solidFill>
                <a:latin typeface="+mj-lt"/>
                <a:ea typeface="+mj-ea"/>
                <a:cs typeface="+mj-cs"/>
              </a:rPr>
              <a:t> Continuum </a:t>
            </a:r>
            <a:r>
              <a:rPr lang="es-ES" sz="2200" b="1" dirty="0" err="1">
                <a:solidFill>
                  <a:srgbClr val="002060"/>
                </a:solidFill>
                <a:latin typeface="+mj-lt"/>
                <a:ea typeface="+mj-ea"/>
                <a:cs typeface="+mj-cs"/>
              </a:rPr>
              <a:t>Mechanics</a:t>
            </a:r>
            <a:r>
              <a:rPr lang="es-ES" sz="2200" b="1" dirty="0">
                <a:solidFill>
                  <a:srgbClr val="002060"/>
                </a:solidFill>
                <a:latin typeface="+mj-lt"/>
                <a:ea typeface="+mj-ea"/>
                <a:cs typeface="+mj-cs"/>
              </a:rPr>
              <a:t> and </a:t>
            </a:r>
            <a:r>
              <a:rPr lang="es-ES" sz="2200" b="1" dirty="0" err="1">
                <a:solidFill>
                  <a:srgbClr val="002060"/>
                </a:solidFill>
                <a:latin typeface="+mj-lt"/>
                <a:ea typeface="+mj-ea"/>
                <a:cs typeface="+mj-cs"/>
              </a:rPr>
              <a:t>Theory</a:t>
            </a:r>
            <a:r>
              <a:rPr lang="es-ES" sz="2200" b="1" dirty="0">
                <a:solidFill>
                  <a:srgbClr val="002060"/>
                </a:solidFill>
                <a:latin typeface="+mj-lt"/>
                <a:ea typeface="+mj-ea"/>
                <a:cs typeface="+mj-cs"/>
              </a:rPr>
              <a:t> </a:t>
            </a:r>
            <a:r>
              <a:rPr lang="es-ES" sz="2200" b="1" dirty="0" err="1">
                <a:solidFill>
                  <a:srgbClr val="002060"/>
                </a:solidFill>
                <a:latin typeface="+mj-lt"/>
                <a:ea typeface="+mj-ea"/>
                <a:cs typeface="+mj-cs"/>
              </a:rPr>
              <a:t>of</a:t>
            </a:r>
            <a:r>
              <a:rPr lang="es-ES" sz="2200" b="1" dirty="0">
                <a:solidFill>
                  <a:srgbClr val="002060"/>
                </a:solidFill>
                <a:latin typeface="+mj-lt"/>
                <a:ea typeface="+mj-ea"/>
                <a:cs typeface="+mj-cs"/>
              </a:rPr>
              <a:t> </a:t>
            </a:r>
            <a:r>
              <a:rPr lang="es-ES" sz="2200" b="1" dirty="0" err="1">
                <a:solidFill>
                  <a:srgbClr val="002060"/>
                </a:solidFill>
                <a:latin typeface="+mj-lt"/>
                <a:ea typeface="+mj-ea"/>
                <a:cs typeface="+mj-cs"/>
              </a:rPr>
              <a:t>Structures</a:t>
            </a:r>
            <a:r>
              <a:rPr lang="es-ES" sz="2200" b="1" dirty="0">
                <a:solidFill>
                  <a:srgbClr val="002060"/>
                </a:solidFill>
                <a:latin typeface="+mj-lt"/>
                <a:ea typeface="+mj-ea"/>
                <a:cs typeface="+mj-cs"/>
              </a:rPr>
              <a:t> (MES)                 </a:t>
            </a:r>
            <a:r>
              <a:rPr lang="es-ES" dirty="0">
                <a:solidFill>
                  <a:srgbClr val="002060"/>
                </a:solidFill>
                <a:latin typeface="+mj-lt"/>
                <a:ea typeface="+mj-ea"/>
                <a:cs typeface="+mj-cs"/>
              </a:rPr>
              <a:t>www.mes.upv.es</a:t>
            </a:r>
          </a:p>
        </p:txBody>
      </p:sp>
      <p:sp>
        <p:nvSpPr>
          <p:cNvPr id="23" name="Rectángulo 22">
            <a:extLst>
              <a:ext uri="{FF2B5EF4-FFF2-40B4-BE49-F238E27FC236}">
                <a16:creationId xmlns:a16="http://schemas.microsoft.com/office/drawing/2014/main" id="{3D59B0A4-B62A-461E-B4A3-90DA9E56086F}"/>
              </a:ext>
            </a:extLst>
          </p:cNvPr>
          <p:cNvSpPr/>
          <p:nvPr/>
        </p:nvSpPr>
        <p:spPr>
          <a:xfrm>
            <a:off x="2235708" y="833148"/>
            <a:ext cx="7944840" cy="307777"/>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Manuel L. Romero 	                                               </a:t>
            </a:r>
            <a:r>
              <a:rPr lang="es-ES" sz="1400" b="1" dirty="0" err="1">
                <a:solidFill>
                  <a:srgbClr val="0070C0"/>
                </a:solidFill>
                <a:latin typeface="Helvetica" panose="020B0604020202020204" pitchFamily="34" charset="0"/>
                <a:cs typeface="Helvetica" panose="020B0604020202020204" pitchFamily="34" charset="0"/>
              </a:rPr>
              <a:t>Contact</a:t>
            </a:r>
            <a:r>
              <a:rPr lang="es-ES" sz="1400" dirty="0">
                <a:solidFill>
                  <a:srgbClr val="0070C0"/>
                </a:solidFill>
                <a:latin typeface="Helvetica" panose="020B0604020202020204" pitchFamily="34" charset="0"/>
                <a:cs typeface="Helvetica" panose="020B0604020202020204" pitchFamily="34" charset="0"/>
              </a:rPr>
              <a:t>: depmes@upvnet.upv.es </a:t>
            </a:r>
          </a:p>
        </p:txBody>
      </p:sp>
      <p:pic>
        <p:nvPicPr>
          <p:cNvPr id="25" name="Google Shape;58;p13">
            <a:extLst>
              <a:ext uri="{FF2B5EF4-FFF2-40B4-BE49-F238E27FC236}">
                <a16:creationId xmlns:a16="http://schemas.microsoft.com/office/drawing/2014/main" id="{F66CEDBD-0D75-446E-8B57-98725367EF6A}"/>
              </a:ext>
            </a:extLst>
          </p:cNvPr>
          <p:cNvPicPr preferRelativeResize="0"/>
          <p:nvPr/>
        </p:nvPicPr>
        <p:blipFill>
          <a:blip r:embed="rId10">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6" name="Picture 5" descr="A blue and yellow logo&#10;&#10;AI-generated content may be incorrect.">
            <a:extLst>
              <a:ext uri="{FF2B5EF4-FFF2-40B4-BE49-F238E27FC236}">
                <a16:creationId xmlns:a16="http://schemas.microsoft.com/office/drawing/2014/main" id="{1218DF0F-44BF-4986-9BFF-B833993BBEB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6471584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sp>
        <p:nvSpPr>
          <p:cNvPr id="24" name="Rectángulo 23">
            <a:extLst>
              <a:ext uri="{FF2B5EF4-FFF2-40B4-BE49-F238E27FC236}">
                <a16:creationId xmlns:a16="http://schemas.microsoft.com/office/drawing/2014/main" id="{E7D64370-D614-46C9-BD77-677FB8226568}"/>
              </a:ext>
            </a:extLst>
          </p:cNvPr>
          <p:cNvSpPr/>
          <p:nvPr/>
        </p:nvSpPr>
        <p:spPr>
          <a:xfrm>
            <a:off x="222058" y="1265192"/>
            <a:ext cx="6824851" cy="5724644"/>
          </a:xfrm>
          <a:prstGeom prst="rect">
            <a:avLst/>
          </a:prstGeom>
          <a:noFill/>
        </p:spPr>
        <p:txBody>
          <a:bodyPr wrap="square">
            <a:spAutoFit/>
          </a:bodyPr>
          <a:lstStyle/>
          <a:p>
            <a:r>
              <a:rPr lang="en-GB" sz="1400" b="1" dirty="0">
                <a:solidFill>
                  <a:srgbClr val="002060"/>
                </a:solidFill>
                <a:latin typeface="Helvetica" panose="020B0604020202020204" pitchFamily="34" charset="0"/>
                <a:cs typeface="Helvetica" panose="020B0604020202020204" pitchFamily="34" charset="0"/>
              </a:rPr>
              <a:t>RESEARCH LINES/CAPABILITIES/FACILITIES</a:t>
            </a:r>
          </a:p>
          <a:p>
            <a:endParaRPr lang="en-GB" sz="1400" b="1" dirty="0">
              <a:solidFill>
                <a:srgbClr val="002060"/>
              </a:solidFill>
              <a:latin typeface="Helvetica" panose="020B0604020202020204" pitchFamily="34" charset="0"/>
              <a:cs typeface="Helvetica" panose="020B0604020202020204" pitchFamily="34" charset="0"/>
            </a:endParaRPr>
          </a:p>
          <a:p>
            <a:pPr marL="742950" lvl="1" indent="-285750">
              <a:buFont typeface="Arial" panose="020B0604020202020204" pitchFamily="34" charset="0"/>
              <a:buChar char="•"/>
            </a:pPr>
            <a:r>
              <a:rPr lang="en-US" sz="1200" b="1" dirty="0">
                <a:solidFill>
                  <a:srgbClr val="002060"/>
                </a:solidFill>
                <a:latin typeface="Helvetica" panose="020B0604020202020204" pitchFamily="34" charset="0"/>
                <a:cs typeface="Helvetica" panose="020B0604020202020204" pitchFamily="34" charset="0"/>
              </a:rPr>
              <a:t>DESIGN RESEARCH AND MANAGEMENT GROUP</a:t>
            </a:r>
          </a:p>
          <a:p>
            <a:pPr lvl="2"/>
            <a:r>
              <a:rPr lang="en-US" sz="1200" dirty="0">
                <a:solidFill>
                  <a:srgbClr val="002060"/>
                </a:solidFill>
                <a:latin typeface="Helvetica" panose="020B0604020202020204" pitchFamily="34" charset="0"/>
                <a:cs typeface="Helvetica" panose="020B0604020202020204" pitchFamily="34" charset="0"/>
              </a:rPr>
              <a:t>(Design management, opportunity detection methodologies for generating new products and services; rapid prototyping technologies, digital modeling, and systemic design)</a:t>
            </a:r>
          </a:p>
          <a:p>
            <a:pPr marL="742950" lvl="1" indent="-285750">
              <a:buFont typeface="Arial" panose="020B0604020202020204" pitchFamily="34" charset="0"/>
              <a:buChar char="•"/>
            </a:pPr>
            <a:r>
              <a:rPr lang="en-US" sz="1200" b="1" dirty="0">
                <a:solidFill>
                  <a:srgbClr val="002060"/>
                </a:solidFill>
                <a:latin typeface="Helvetica" panose="020B0604020202020204" pitchFamily="34" charset="0"/>
                <a:cs typeface="Helvetica" panose="020B0604020202020204" pitchFamily="34" charset="0"/>
              </a:rPr>
              <a:t>ANIMATION RESEARCH GROUP </a:t>
            </a:r>
          </a:p>
          <a:p>
            <a:pPr lvl="2"/>
            <a:r>
              <a:rPr lang="en-US" sz="1200" dirty="0">
                <a:solidFill>
                  <a:srgbClr val="002060"/>
                </a:solidFill>
                <a:latin typeface="Helvetica" panose="020B0604020202020204" pitchFamily="34" charset="0"/>
                <a:cs typeface="Helvetica" panose="020B0604020202020204" pitchFamily="34" charset="0"/>
              </a:rPr>
              <a:t>(Teaching and research in animation</a:t>
            </a:r>
            <a:r>
              <a:rPr lang="en-US" sz="1200" b="1" dirty="0">
                <a:solidFill>
                  <a:srgbClr val="002060"/>
                </a:solidFill>
                <a:latin typeface="Helvetica" panose="020B0604020202020204" pitchFamily="34" charset="0"/>
                <a:cs typeface="Helvetica" panose="020B0604020202020204" pitchFamily="34" charset="0"/>
              </a:rPr>
              <a:t>)</a:t>
            </a:r>
          </a:p>
          <a:p>
            <a:pPr marL="742950" lvl="1" indent="-285750">
              <a:buFont typeface="Arial" panose="020B0604020202020204" pitchFamily="34" charset="0"/>
              <a:buChar char="•"/>
            </a:pPr>
            <a:r>
              <a:rPr lang="en-US" sz="1200" b="1" dirty="0">
                <a:solidFill>
                  <a:srgbClr val="002060"/>
                </a:solidFill>
                <a:latin typeface="Helvetica" panose="020B0604020202020204" pitchFamily="34" charset="0"/>
                <a:cs typeface="Helvetica" panose="020B0604020202020204" pitchFamily="34" charset="0"/>
              </a:rPr>
              <a:t>ART AND ENVIRONMENT RESEARCH CENTER </a:t>
            </a:r>
          </a:p>
          <a:p>
            <a:pPr lvl="2"/>
            <a:r>
              <a:rPr lang="en-US" sz="1200" dirty="0">
                <a:solidFill>
                  <a:srgbClr val="002060"/>
                </a:solidFill>
                <a:latin typeface="Helvetica" panose="020B0604020202020204" pitchFamily="34" charset="0"/>
                <a:cs typeface="Helvetica" panose="020B0604020202020204" pitchFamily="34" charset="0"/>
              </a:rPr>
              <a:t>(Graphic Work: Creation and Communication)</a:t>
            </a:r>
          </a:p>
          <a:p>
            <a:endParaRPr lang="es-ES" sz="1200" b="1" dirty="0"/>
          </a:p>
          <a:p>
            <a:pPr lvl="1"/>
            <a:r>
              <a:rPr lang="es-ES" sz="1200" dirty="0">
                <a:solidFill>
                  <a:srgbClr val="002060"/>
                </a:solidFill>
                <a:latin typeface="Helvetica" panose="020B0604020202020204" pitchFamily="34" charset="0"/>
              </a:rPr>
              <a:t>and </a:t>
            </a:r>
            <a:r>
              <a:rPr lang="es-ES" sz="1200" dirty="0" err="1">
                <a:solidFill>
                  <a:srgbClr val="002060"/>
                </a:solidFill>
                <a:latin typeface="Helvetica" panose="020B0604020202020204" pitchFamily="34" charset="0"/>
              </a:rPr>
              <a:t>collaboration</a:t>
            </a:r>
            <a:r>
              <a:rPr lang="es-ES" sz="1200" dirty="0">
                <a:solidFill>
                  <a:srgbClr val="002060"/>
                </a:solidFill>
                <a:latin typeface="Helvetica" panose="020B0604020202020204" pitchFamily="34" charset="0"/>
              </a:rPr>
              <a:t> </a:t>
            </a:r>
            <a:r>
              <a:rPr lang="es-ES" sz="1200" dirty="0" err="1">
                <a:solidFill>
                  <a:srgbClr val="002060"/>
                </a:solidFill>
                <a:latin typeface="Helvetica" panose="020B0604020202020204" pitchFamily="34" charset="0"/>
              </a:rPr>
              <a:t>with</a:t>
            </a:r>
            <a:r>
              <a:rPr lang="es-ES" sz="1200" dirty="0">
                <a:solidFill>
                  <a:srgbClr val="002060"/>
                </a:solidFill>
                <a:latin typeface="Helvetica" panose="020B0604020202020204" pitchFamily="34" charset="0"/>
              </a:rPr>
              <a:t>:</a:t>
            </a:r>
            <a:r>
              <a:rPr lang="en-US" sz="1200" dirty="0">
                <a:solidFill>
                  <a:srgbClr val="002060"/>
                </a:solidFill>
                <a:latin typeface="Helvetica" panose="020B0604020202020204" pitchFamily="34" charset="0"/>
              </a:rPr>
              <a:t> </a:t>
            </a:r>
          </a:p>
          <a:p>
            <a:pPr marL="1085850" lvl="2" indent="-171450">
              <a:buFont typeface="Arial" panose="020B0604020202020204" pitchFamily="34" charset="0"/>
              <a:buChar char="•"/>
            </a:pPr>
            <a:r>
              <a:rPr lang="en-US" sz="1200" dirty="0">
                <a:solidFill>
                  <a:srgbClr val="002060"/>
                </a:solidFill>
                <a:latin typeface="Helvetica" panose="020B0604020202020204" pitchFamily="34" charset="0"/>
                <a:cs typeface="Helvetica" panose="020B0604020202020204" pitchFamily="34" charset="0"/>
              </a:rPr>
              <a:t>Design for Manufacturing and Automated Production</a:t>
            </a:r>
          </a:p>
          <a:p>
            <a:pPr marL="1085850" lvl="2" indent="-171450">
              <a:buFont typeface="Arial" panose="020B0604020202020204" pitchFamily="34" charset="0"/>
              <a:buChar char="•"/>
            </a:pPr>
            <a:r>
              <a:rPr lang="en-US" sz="1200" dirty="0">
                <a:solidFill>
                  <a:srgbClr val="002060"/>
                </a:solidFill>
                <a:latin typeface="Helvetica" panose="020B0604020202020204" pitchFamily="34" charset="0"/>
                <a:cs typeface="Helvetica" panose="020B0604020202020204" pitchFamily="34" charset="0"/>
              </a:rPr>
              <a:t>Center for Quality and Change Management</a:t>
            </a:r>
          </a:p>
          <a:p>
            <a:pPr marL="1085850" lvl="2" indent="-171450">
              <a:buFont typeface="Arial" panose="020B0604020202020204" pitchFamily="34" charset="0"/>
              <a:buChar char="•"/>
            </a:pPr>
            <a:r>
              <a:rPr lang="en-US" sz="1200" dirty="0">
                <a:solidFill>
                  <a:srgbClr val="002060"/>
                </a:solidFill>
                <a:latin typeface="Helvetica" panose="020B0604020202020204" pitchFamily="34" charset="0"/>
                <a:cs typeface="Helvetica" panose="020B0604020202020204" pitchFamily="34" charset="0"/>
              </a:rPr>
              <a:t>Intermedia Creations Laboratory Group</a:t>
            </a:r>
          </a:p>
          <a:p>
            <a:pPr marL="1085850" lvl="2" indent="-171450">
              <a:buFont typeface="Arial" panose="020B0604020202020204" pitchFamily="34" charset="0"/>
              <a:buChar char="•"/>
            </a:pPr>
            <a:r>
              <a:rPr lang="en-US" sz="1200" dirty="0">
                <a:solidFill>
                  <a:srgbClr val="002060"/>
                </a:solidFill>
                <a:latin typeface="Helvetica" panose="020B0604020202020204" pitchFamily="34" charset="0"/>
                <a:cs typeface="Helvetica" panose="020B0604020202020204" pitchFamily="34" charset="0"/>
              </a:rPr>
              <a:t>University Institute of Human-Centered Technology</a:t>
            </a:r>
          </a:p>
          <a:p>
            <a:pPr marL="1085850" lvl="2" indent="-171450">
              <a:buFont typeface="Arial" panose="020B0604020202020204" pitchFamily="34" charset="0"/>
              <a:buChar char="•"/>
            </a:pPr>
            <a:r>
              <a:rPr lang="en-US" sz="1200" dirty="0">
                <a:solidFill>
                  <a:srgbClr val="002060"/>
                </a:solidFill>
                <a:latin typeface="Helvetica" panose="020B0604020202020204" pitchFamily="34" charset="0"/>
                <a:cs typeface="Helvetica" panose="020B0604020202020204" pitchFamily="34" charset="0"/>
              </a:rPr>
              <a:t>University Institute for Heritage Restoration</a:t>
            </a:r>
          </a:p>
          <a:p>
            <a:pPr marL="1085850" lvl="2" indent="-171450">
              <a:buFont typeface="Arial" panose="020B0604020202020204" pitchFamily="34" charset="0"/>
              <a:buChar char="•"/>
            </a:pPr>
            <a:r>
              <a:rPr lang="en-US" sz="1200" dirty="0">
                <a:solidFill>
                  <a:srgbClr val="002060"/>
                </a:solidFill>
                <a:latin typeface="Helvetica" panose="020B0604020202020204" pitchFamily="34" charset="0"/>
                <a:cs typeface="Helvetica" panose="020B0604020202020204" pitchFamily="34" charset="0"/>
              </a:rPr>
              <a:t>Research Center in Architecture, Heritage and Management for Sustainable Development</a:t>
            </a:r>
          </a:p>
          <a:p>
            <a:endParaRPr lang="en-GB" sz="1200" b="1" dirty="0">
              <a:solidFill>
                <a:srgbClr val="002060"/>
              </a:solidFill>
              <a:latin typeface="Helvetica" panose="020B0604020202020204" pitchFamily="34" charset="0"/>
              <a:cs typeface="Helvetica" panose="020B0604020202020204" pitchFamily="34" charset="0"/>
            </a:endParaRPr>
          </a:p>
          <a:p>
            <a:r>
              <a:rPr lang="en-GB" sz="1200" b="1" dirty="0">
                <a:solidFill>
                  <a:srgbClr val="002060"/>
                </a:solidFill>
                <a:latin typeface="Helvetica" panose="020B0604020202020204" pitchFamily="34" charset="0"/>
                <a:cs typeface="Helvetica" panose="020B0604020202020204" pitchFamily="34" charset="0"/>
              </a:rPr>
              <a:t>MASTER-PHD PROGRAMS</a:t>
            </a:r>
          </a:p>
          <a:p>
            <a:pPr marL="742950" lvl="1" indent="-285750">
              <a:buFont typeface="Arial" panose="020B0604020202020204" pitchFamily="34" charset="0"/>
              <a:buChar char="•"/>
            </a:pPr>
            <a:r>
              <a:rPr lang="es-ES" sz="1200" b="1" dirty="0">
                <a:solidFill>
                  <a:srgbClr val="002060"/>
                </a:solidFill>
                <a:latin typeface="Helvetica" panose="020B0604020202020204" pitchFamily="34" charset="0"/>
              </a:rPr>
              <a:t>Official PDH</a:t>
            </a:r>
            <a:r>
              <a:rPr lang="es-ES" sz="1200" dirty="0">
                <a:solidFill>
                  <a:srgbClr val="002060"/>
                </a:solidFill>
                <a:latin typeface="Helvetica" panose="020B0604020202020204" pitchFamily="34" charset="0"/>
              </a:rPr>
              <a:t>: </a:t>
            </a:r>
            <a:r>
              <a:rPr lang="en-US" sz="1200" dirty="0">
                <a:solidFill>
                  <a:srgbClr val="002060"/>
                </a:solidFill>
                <a:latin typeface="Helvetica" panose="020B0604020202020204" pitchFamily="34" charset="0"/>
              </a:rPr>
              <a:t>Doctoral Program in Art: Production and Research</a:t>
            </a:r>
          </a:p>
          <a:p>
            <a:pPr marL="742950" lvl="1" indent="-285750">
              <a:buFont typeface="Arial" panose="020B0604020202020204" pitchFamily="34" charset="0"/>
              <a:buChar char="•"/>
            </a:pPr>
            <a:r>
              <a:rPr lang="es-ES" sz="1200" b="1" dirty="0">
                <a:solidFill>
                  <a:srgbClr val="002060"/>
                </a:solidFill>
                <a:latin typeface="Helvetica" panose="020B0604020202020204" pitchFamily="34" charset="0"/>
              </a:rPr>
              <a:t>Official </a:t>
            </a:r>
            <a:r>
              <a:rPr lang="es-ES" sz="1200" b="1" dirty="0" err="1">
                <a:solidFill>
                  <a:srgbClr val="002060"/>
                </a:solidFill>
                <a:latin typeface="Helvetica" panose="020B0604020202020204" pitchFamily="34" charset="0"/>
              </a:rPr>
              <a:t>Master’s</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Degrees</a:t>
            </a:r>
            <a:r>
              <a:rPr lang="es-ES" sz="1200" dirty="0">
                <a:solidFill>
                  <a:srgbClr val="002060"/>
                </a:solidFill>
                <a:latin typeface="Helvetica" panose="020B0604020202020204" pitchFamily="34" charset="0"/>
              </a:rPr>
              <a:t>: </a:t>
            </a:r>
            <a:r>
              <a:rPr lang="es-ES" sz="1200" dirty="0" err="1">
                <a:solidFill>
                  <a:srgbClr val="002060"/>
                </a:solidFill>
                <a:latin typeface="Helvetica" panose="020B0604020202020204" pitchFamily="34" charset="0"/>
              </a:rPr>
              <a:t>Master’s</a:t>
            </a:r>
            <a:r>
              <a:rPr lang="es-ES" sz="1200" dirty="0">
                <a:solidFill>
                  <a:srgbClr val="002060"/>
                </a:solidFill>
                <a:latin typeface="Helvetica" panose="020B0604020202020204" pitchFamily="34" charset="0"/>
              </a:rPr>
              <a:t> </a:t>
            </a:r>
            <a:r>
              <a:rPr lang="es-ES" sz="1200" dirty="0" err="1">
                <a:solidFill>
                  <a:srgbClr val="002060"/>
                </a:solidFill>
                <a:latin typeface="Helvetica" panose="020B0604020202020204" pitchFamily="34" charset="0"/>
              </a:rPr>
              <a:t>Degree</a:t>
            </a:r>
            <a:r>
              <a:rPr lang="es-ES" sz="1200" dirty="0">
                <a:solidFill>
                  <a:srgbClr val="002060"/>
                </a:solidFill>
                <a:latin typeface="Helvetica" panose="020B0604020202020204" pitchFamily="34" charset="0"/>
              </a:rPr>
              <a:t> in </a:t>
            </a:r>
            <a:r>
              <a:rPr lang="es-ES" sz="1200" dirty="0" err="1">
                <a:solidFill>
                  <a:srgbClr val="002060"/>
                </a:solidFill>
                <a:latin typeface="Helvetica" panose="020B0604020202020204" pitchFamily="34" charset="0"/>
              </a:rPr>
              <a:t>Artistic</a:t>
            </a:r>
            <a:r>
              <a:rPr lang="es-ES" sz="1200" dirty="0">
                <a:solidFill>
                  <a:srgbClr val="002060"/>
                </a:solidFill>
                <a:latin typeface="Helvetica" panose="020B0604020202020204" pitchFamily="34" charset="0"/>
              </a:rPr>
              <a:t> </a:t>
            </a:r>
            <a:r>
              <a:rPr lang="es-ES" sz="1200" dirty="0" err="1">
                <a:solidFill>
                  <a:srgbClr val="002060"/>
                </a:solidFill>
                <a:latin typeface="Helvetica" panose="020B0604020202020204" pitchFamily="34" charset="0"/>
              </a:rPr>
              <a:t>Production</a:t>
            </a:r>
            <a:r>
              <a:rPr lang="es-ES" sz="1200" dirty="0">
                <a:solidFill>
                  <a:srgbClr val="002060"/>
                </a:solidFill>
                <a:latin typeface="Helvetica" panose="020B0604020202020204" pitchFamily="34" charset="0"/>
              </a:rPr>
              <a:t> · </a:t>
            </a:r>
            <a:r>
              <a:rPr lang="es-ES" sz="1200" dirty="0" err="1">
                <a:solidFill>
                  <a:srgbClr val="002060"/>
                </a:solidFill>
                <a:latin typeface="Helvetica" panose="020B0604020202020204" pitchFamily="34" charset="0"/>
              </a:rPr>
              <a:t>Master’s</a:t>
            </a:r>
            <a:r>
              <a:rPr lang="es-ES" sz="1200" dirty="0">
                <a:solidFill>
                  <a:srgbClr val="002060"/>
                </a:solidFill>
                <a:latin typeface="Helvetica" panose="020B0604020202020204" pitchFamily="34" charset="0"/>
              </a:rPr>
              <a:t> </a:t>
            </a:r>
            <a:r>
              <a:rPr lang="es-ES" sz="1200" dirty="0" err="1">
                <a:solidFill>
                  <a:srgbClr val="002060"/>
                </a:solidFill>
                <a:latin typeface="Helvetica" panose="020B0604020202020204" pitchFamily="34" charset="0"/>
              </a:rPr>
              <a:t>Degree</a:t>
            </a:r>
            <a:r>
              <a:rPr lang="es-ES" sz="1200" dirty="0">
                <a:solidFill>
                  <a:srgbClr val="002060"/>
                </a:solidFill>
                <a:latin typeface="Helvetica" panose="020B0604020202020204" pitchFamily="34" charset="0"/>
              </a:rPr>
              <a:t> in Digital </a:t>
            </a:r>
            <a:r>
              <a:rPr lang="es-ES" sz="1200" dirty="0" err="1">
                <a:solidFill>
                  <a:srgbClr val="002060"/>
                </a:solidFill>
                <a:latin typeface="Helvetica" panose="020B0604020202020204" pitchFamily="34" charset="0"/>
              </a:rPr>
              <a:t>Postproduction</a:t>
            </a:r>
            <a:r>
              <a:rPr lang="es-ES" sz="1200" dirty="0">
                <a:solidFill>
                  <a:srgbClr val="002060"/>
                </a:solidFill>
                <a:latin typeface="Helvetica" panose="020B0604020202020204" pitchFamily="34" charset="0"/>
              </a:rPr>
              <a:t> · </a:t>
            </a:r>
            <a:r>
              <a:rPr lang="es-ES" sz="1200" dirty="0" err="1">
                <a:solidFill>
                  <a:srgbClr val="002060"/>
                </a:solidFill>
                <a:latin typeface="Helvetica" panose="020B0604020202020204" pitchFamily="34" charset="0"/>
              </a:rPr>
              <a:t>Master’s</a:t>
            </a:r>
            <a:r>
              <a:rPr lang="es-ES" sz="1200" dirty="0">
                <a:solidFill>
                  <a:srgbClr val="002060"/>
                </a:solidFill>
                <a:latin typeface="Helvetica" panose="020B0604020202020204" pitchFamily="34" charset="0"/>
              </a:rPr>
              <a:t> </a:t>
            </a:r>
            <a:r>
              <a:rPr lang="es-ES" sz="1200" dirty="0" err="1">
                <a:solidFill>
                  <a:srgbClr val="002060"/>
                </a:solidFill>
                <a:latin typeface="Helvetica" panose="020B0604020202020204" pitchFamily="34" charset="0"/>
              </a:rPr>
              <a:t>Degree</a:t>
            </a:r>
            <a:r>
              <a:rPr lang="es-ES" sz="1200" dirty="0">
                <a:solidFill>
                  <a:srgbClr val="002060"/>
                </a:solidFill>
                <a:latin typeface="Helvetica" panose="020B0604020202020204" pitchFamily="34" charset="0"/>
              </a:rPr>
              <a:t> in Design </a:t>
            </a:r>
            <a:r>
              <a:rPr lang="es-ES" sz="1200" dirty="0" err="1">
                <a:solidFill>
                  <a:srgbClr val="002060"/>
                </a:solidFill>
                <a:latin typeface="Helvetica" panose="020B0604020202020204" pitchFamily="34" charset="0"/>
              </a:rPr>
              <a:t>Engineering</a:t>
            </a:r>
            <a:endParaRPr lang="es-ES" sz="1200" dirty="0">
              <a:solidFill>
                <a:srgbClr val="002060"/>
              </a:solidFill>
              <a:latin typeface="Helvetica" panose="020B0604020202020204" pitchFamily="34" charset="0"/>
            </a:endParaRPr>
          </a:p>
          <a:p>
            <a:pPr marL="742950" lvl="1" indent="-285750">
              <a:buFont typeface="Arial" panose="020B0604020202020204" pitchFamily="34" charset="0"/>
              <a:buChar char="•"/>
            </a:pPr>
            <a:r>
              <a:rPr lang="es-ES" sz="1200" b="1" dirty="0" err="1">
                <a:solidFill>
                  <a:srgbClr val="002060"/>
                </a:solidFill>
                <a:latin typeface="Helvetica" panose="020B0604020202020204" pitchFamily="34" charset="0"/>
              </a:rPr>
              <a:t>University-Specific</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Degrees</a:t>
            </a:r>
            <a:r>
              <a:rPr lang="es-ES" sz="1200" dirty="0">
                <a:solidFill>
                  <a:srgbClr val="002060"/>
                </a:solidFill>
                <a:latin typeface="Helvetica" panose="020B0604020202020204" pitchFamily="34" charset="0"/>
              </a:rPr>
              <a:t>: </a:t>
            </a:r>
            <a:r>
              <a:rPr lang="es-ES" sz="1200" dirty="0" err="1">
                <a:solidFill>
                  <a:srgbClr val="002060"/>
                </a:solidFill>
                <a:latin typeface="Helvetica" panose="020B0604020202020204" pitchFamily="34" charset="0"/>
              </a:rPr>
              <a:t>Master’s</a:t>
            </a:r>
            <a:r>
              <a:rPr lang="es-ES" sz="1200" dirty="0">
                <a:solidFill>
                  <a:srgbClr val="002060"/>
                </a:solidFill>
                <a:latin typeface="Helvetica" panose="020B0604020202020204" pitchFamily="34" charset="0"/>
              </a:rPr>
              <a:t> </a:t>
            </a:r>
            <a:r>
              <a:rPr lang="es-ES" sz="1200" dirty="0" err="1">
                <a:solidFill>
                  <a:srgbClr val="002060"/>
                </a:solidFill>
                <a:latin typeface="Helvetica" panose="020B0604020202020204" pitchFamily="34" charset="0"/>
              </a:rPr>
              <a:t>Degree</a:t>
            </a:r>
            <a:r>
              <a:rPr lang="es-ES" sz="1200" dirty="0">
                <a:solidFill>
                  <a:srgbClr val="002060"/>
                </a:solidFill>
                <a:latin typeface="Helvetica" panose="020B0604020202020204" pitchFamily="34" charset="0"/>
              </a:rPr>
              <a:t> in </a:t>
            </a:r>
            <a:r>
              <a:rPr lang="es-ES" sz="1200" dirty="0" err="1">
                <a:solidFill>
                  <a:srgbClr val="002060"/>
                </a:solidFill>
                <a:latin typeface="Helvetica" panose="020B0604020202020204" pitchFamily="34" charset="0"/>
              </a:rPr>
              <a:t>Animation</a:t>
            </a:r>
            <a:r>
              <a:rPr lang="es-ES" sz="1200" dirty="0">
                <a:solidFill>
                  <a:srgbClr val="002060"/>
                </a:solidFill>
                <a:latin typeface="Helvetica" panose="020B0604020202020204" pitchFamily="34" charset="0"/>
              </a:rPr>
              <a:t> · </a:t>
            </a:r>
            <a:r>
              <a:rPr lang="es-ES" sz="1200" dirty="0" err="1">
                <a:solidFill>
                  <a:srgbClr val="002060"/>
                </a:solidFill>
                <a:latin typeface="Helvetica" panose="020B0604020202020204" pitchFamily="34" charset="0"/>
              </a:rPr>
              <a:t>Master’s</a:t>
            </a:r>
            <a:r>
              <a:rPr lang="es-ES" sz="1200" dirty="0">
                <a:solidFill>
                  <a:srgbClr val="002060"/>
                </a:solidFill>
                <a:latin typeface="Helvetica" panose="020B0604020202020204" pitchFamily="34" charset="0"/>
              </a:rPr>
              <a:t> </a:t>
            </a:r>
            <a:r>
              <a:rPr lang="es-ES" sz="1200" dirty="0" err="1">
                <a:solidFill>
                  <a:srgbClr val="002060"/>
                </a:solidFill>
                <a:latin typeface="Helvetica" panose="020B0604020202020204" pitchFamily="34" charset="0"/>
              </a:rPr>
              <a:t>Degree</a:t>
            </a:r>
            <a:r>
              <a:rPr lang="es-ES" sz="1200" dirty="0">
                <a:solidFill>
                  <a:srgbClr val="002060"/>
                </a:solidFill>
                <a:latin typeface="Helvetica" panose="020B0604020202020204" pitchFamily="34" charset="0"/>
              </a:rPr>
              <a:t> in Art </a:t>
            </a:r>
            <a:r>
              <a:rPr lang="es-ES" sz="1200" dirty="0" err="1">
                <a:solidFill>
                  <a:srgbClr val="002060"/>
                </a:solidFill>
                <a:latin typeface="Helvetica" panose="020B0604020202020204" pitchFamily="34" charset="0"/>
              </a:rPr>
              <a:t>Therapy</a:t>
            </a:r>
            <a:r>
              <a:rPr lang="es-ES" sz="1200" dirty="0">
                <a:solidFill>
                  <a:srgbClr val="002060"/>
                </a:solidFill>
                <a:latin typeface="Helvetica" panose="020B0604020202020204" pitchFamily="34" charset="0"/>
              </a:rPr>
              <a:t> · </a:t>
            </a:r>
            <a:r>
              <a:rPr lang="es-ES" sz="1200" dirty="0" err="1">
                <a:solidFill>
                  <a:srgbClr val="002060"/>
                </a:solidFill>
                <a:latin typeface="Helvetica" panose="020B0604020202020204" pitchFamily="34" charset="0"/>
              </a:rPr>
              <a:t>Master’s</a:t>
            </a:r>
            <a:r>
              <a:rPr lang="es-ES" sz="1200" dirty="0">
                <a:solidFill>
                  <a:srgbClr val="002060"/>
                </a:solidFill>
                <a:latin typeface="Helvetica" panose="020B0604020202020204" pitchFamily="34" charset="0"/>
              </a:rPr>
              <a:t> </a:t>
            </a:r>
            <a:r>
              <a:rPr lang="es-ES" sz="1200" dirty="0" err="1">
                <a:solidFill>
                  <a:srgbClr val="002060"/>
                </a:solidFill>
                <a:latin typeface="Helvetica" panose="020B0604020202020204" pitchFamily="34" charset="0"/>
              </a:rPr>
              <a:t>Degree</a:t>
            </a:r>
            <a:r>
              <a:rPr lang="es-ES" sz="1200" dirty="0">
                <a:solidFill>
                  <a:srgbClr val="002060"/>
                </a:solidFill>
                <a:latin typeface="Helvetica" panose="020B0604020202020204" pitchFamily="34" charset="0"/>
              </a:rPr>
              <a:t> in </a:t>
            </a:r>
            <a:r>
              <a:rPr lang="es-ES" sz="1200" dirty="0" err="1">
                <a:solidFill>
                  <a:srgbClr val="002060"/>
                </a:solidFill>
                <a:latin typeface="Helvetica" panose="020B0604020202020204" pitchFamily="34" charset="0"/>
              </a:rPr>
              <a:t>Conservation</a:t>
            </a:r>
            <a:r>
              <a:rPr lang="es-ES" sz="1200" dirty="0">
                <a:solidFill>
                  <a:srgbClr val="002060"/>
                </a:solidFill>
                <a:latin typeface="Helvetica" panose="020B0604020202020204" pitchFamily="34" charset="0"/>
              </a:rPr>
              <a:t> and </a:t>
            </a:r>
            <a:r>
              <a:rPr lang="es-ES" sz="1200" dirty="0" err="1">
                <a:solidFill>
                  <a:srgbClr val="002060"/>
                </a:solidFill>
                <a:latin typeface="Helvetica" panose="020B0604020202020204" pitchFamily="34" charset="0"/>
              </a:rPr>
              <a:t>Restoration</a:t>
            </a:r>
            <a:r>
              <a:rPr lang="es-ES" sz="1200" dirty="0">
                <a:solidFill>
                  <a:srgbClr val="002060"/>
                </a:solidFill>
                <a:latin typeface="Helvetica" panose="020B0604020202020204" pitchFamily="34" charset="0"/>
              </a:rPr>
              <a:t> · </a:t>
            </a:r>
            <a:r>
              <a:rPr lang="es-ES" sz="1200" dirty="0" err="1">
                <a:solidFill>
                  <a:srgbClr val="002060"/>
                </a:solidFill>
                <a:latin typeface="Helvetica" panose="020B0604020202020204" pitchFamily="34" charset="0"/>
              </a:rPr>
              <a:t>Master’s</a:t>
            </a:r>
            <a:r>
              <a:rPr lang="es-ES" sz="1200" dirty="0">
                <a:solidFill>
                  <a:srgbClr val="002060"/>
                </a:solidFill>
                <a:latin typeface="Helvetica" panose="020B0604020202020204" pitchFamily="34" charset="0"/>
              </a:rPr>
              <a:t> </a:t>
            </a:r>
            <a:r>
              <a:rPr lang="es-ES" sz="1200" dirty="0" err="1">
                <a:solidFill>
                  <a:srgbClr val="002060"/>
                </a:solidFill>
                <a:latin typeface="Helvetica" panose="020B0604020202020204" pitchFamily="34" charset="0"/>
              </a:rPr>
              <a:t>Degree</a:t>
            </a:r>
            <a:r>
              <a:rPr lang="es-ES" sz="1200" dirty="0">
                <a:solidFill>
                  <a:srgbClr val="002060"/>
                </a:solidFill>
                <a:latin typeface="Helvetica" panose="020B0604020202020204" pitchFamily="34" charset="0"/>
              </a:rPr>
              <a:t> in Design and </a:t>
            </a:r>
            <a:r>
              <a:rPr lang="es-ES" sz="1200" dirty="0" err="1">
                <a:solidFill>
                  <a:srgbClr val="002060"/>
                </a:solidFill>
                <a:latin typeface="Helvetica" panose="020B0604020202020204" pitchFamily="34" charset="0"/>
              </a:rPr>
              <a:t>Illustration</a:t>
            </a:r>
            <a:r>
              <a:rPr lang="es-ES" sz="1200" dirty="0">
                <a:solidFill>
                  <a:srgbClr val="002060"/>
                </a:solidFill>
                <a:latin typeface="Helvetica" panose="020B0604020202020204" pitchFamily="34" charset="0"/>
              </a:rPr>
              <a:t> · </a:t>
            </a:r>
            <a:r>
              <a:rPr lang="es-ES" sz="1200" dirty="0" err="1">
                <a:solidFill>
                  <a:srgbClr val="002060"/>
                </a:solidFill>
                <a:latin typeface="Helvetica" panose="020B0604020202020204" pitchFamily="34" charset="0"/>
              </a:rPr>
              <a:t>Master’s</a:t>
            </a:r>
            <a:r>
              <a:rPr lang="es-ES" sz="1200" dirty="0">
                <a:solidFill>
                  <a:srgbClr val="002060"/>
                </a:solidFill>
                <a:latin typeface="Helvetica" panose="020B0604020202020204" pitchFamily="34" charset="0"/>
              </a:rPr>
              <a:t> </a:t>
            </a:r>
            <a:r>
              <a:rPr lang="es-ES" sz="1200" dirty="0" err="1">
                <a:solidFill>
                  <a:srgbClr val="002060"/>
                </a:solidFill>
                <a:latin typeface="Helvetica" panose="020B0604020202020204" pitchFamily="34" charset="0"/>
              </a:rPr>
              <a:t>Degree</a:t>
            </a:r>
            <a:r>
              <a:rPr lang="es-ES" sz="1200" dirty="0">
                <a:solidFill>
                  <a:srgbClr val="002060"/>
                </a:solidFill>
                <a:latin typeface="Helvetica" panose="020B0604020202020204" pitchFamily="34" charset="0"/>
              </a:rPr>
              <a:t> in </a:t>
            </a:r>
            <a:r>
              <a:rPr lang="es-ES" sz="1200" dirty="0" err="1">
                <a:solidFill>
                  <a:srgbClr val="002060"/>
                </a:solidFill>
                <a:latin typeface="Helvetica" panose="020B0604020202020204" pitchFamily="34" charset="0"/>
              </a:rPr>
              <a:t>Photography</a:t>
            </a:r>
            <a:r>
              <a:rPr lang="es-ES" sz="1200" dirty="0">
                <a:solidFill>
                  <a:srgbClr val="002060"/>
                </a:solidFill>
                <a:latin typeface="Helvetica" panose="020B0604020202020204" pitchFamily="34" charset="0"/>
              </a:rPr>
              <a:t> · </a:t>
            </a:r>
            <a:r>
              <a:rPr lang="es-ES" sz="1200" dirty="0" err="1">
                <a:solidFill>
                  <a:srgbClr val="002060"/>
                </a:solidFill>
                <a:latin typeface="Helvetica" panose="020B0604020202020204" pitchFamily="34" charset="0"/>
              </a:rPr>
              <a:t>Master’s</a:t>
            </a:r>
            <a:r>
              <a:rPr lang="es-ES" sz="1200" dirty="0">
                <a:solidFill>
                  <a:srgbClr val="002060"/>
                </a:solidFill>
                <a:latin typeface="Helvetica" panose="020B0604020202020204" pitchFamily="34" charset="0"/>
              </a:rPr>
              <a:t> </a:t>
            </a:r>
            <a:r>
              <a:rPr lang="es-ES" sz="1200" dirty="0" err="1">
                <a:solidFill>
                  <a:srgbClr val="002060"/>
                </a:solidFill>
                <a:latin typeface="Helvetica" panose="020B0604020202020204" pitchFamily="34" charset="0"/>
              </a:rPr>
              <a:t>Degree</a:t>
            </a:r>
            <a:r>
              <a:rPr lang="es-ES" sz="1200" dirty="0">
                <a:solidFill>
                  <a:srgbClr val="002060"/>
                </a:solidFill>
                <a:latin typeface="Helvetica" panose="020B0604020202020204" pitchFamily="34" charset="0"/>
              </a:rPr>
              <a:t> in Interactive Technologies and Digital </a:t>
            </a:r>
            <a:r>
              <a:rPr lang="es-ES" sz="1200" dirty="0" err="1">
                <a:solidFill>
                  <a:srgbClr val="002060"/>
                </a:solidFill>
                <a:latin typeface="Helvetica" panose="020B0604020202020204" pitchFamily="34" charset="0"/>
              </a:rPr>
              <a:t>Fabrication</a:t>
            </a:r>
            <a:r>
              <a:rPr lang="es-ES" sz="1200" dirty="0">
                <a:solidFill>
                  <a:srgbClr val="002060"/>
                </a:solidFill>
                <a:latin typeface="Helvetica" panose="020B0604020202020204" pitchFamily="34" charset="0"/>
              </a:rPr>
              <a:t> · University Expert in </a:t>
            </a:r>
            <a:r>
              <a:rPr lang="es-ES" sz="1200" dirty="0" err="1">
                <a:solidFill>
                  <a:srgbClr val="002060"/>
                </a:solidFill>
                <a:latin typeface="Helvetica" panose="020B0604020202020204" pitchFamily="34" charset="0"/>
              </a:rPr>
              <a:t>Children’s</a:t>
            </a:r>
            <a:r>
              <a:rPr lang="es-ES" sz="1200" dirty="0">
                <a:solidFill>
                  <a:srgbClr val="002060"/>
                </a:solidFill>
                <a:latin typeface="Helvetica" panose="020B0604020202020204" pitchFamily="34" charset="0"/>
              </a:rPr>
              <a:t> </a:t>
            </a:r>
            <a:r>
              <a:rPr lang="es-ES" sz="1200" dirty="0" err="1">
                <a:solidFill>
                  <a:srgbClr val="002060"/>
                </a:solidFill>
                <a:latin typeface="Helvetica" panose="020B0604020202020204" pitchFamily="34" charset="0"/>
              </a:rPr>
              <a:t>Products</a:t>
            </a:r>
            <a:endParaRPr lang="en-GB" sz="1200" dirty="0">
              <a:solidFill>
                <a:srgbClr val="002060"/>
              </a:solidFill>
              <a:latin typeface="Helvetica" panose="020B0604020202020204" pitchFamily="34" charset="0"/>
            </a:endParaRPr>
          </a:p>
          <a:p>
            <a:pPr algn="ctr"/>
            <a:endParaRPr lang="en-GB" sz="1400" b="1" dirty="0">
              <a:solidFill>
                <a:srgbClr val="002060"/>
              </a:solidFill>
              <a:latin typeface="Helvetica" panose="020B0604020202020204" pitchFamily="34" charset="0"/>
              <a:cs typeface="Helvetica" panose="020B0604020202020204" pitchFamily="34" charset="0"/>
            </a:endParaRPr>
          </a:p>
        </p:txBody>
      </p:sp>
      <p:pic>
        <p:nvPicPr>
          <p:cNvPr id="7" name="Imagen 6">
            <a:extLst>
              <a:ext uri="{FF2B5EF4-FFF2-40B4-BE49-F238E27FC236}">
                <a16:creationId xmlns:a16="http://schemas.microsoft.com/office/drawing/2014/main" id="{9287D1E4-905F-F261-70BA-CF06D0DCB837}"/>
              </a:ext>
            </a:extLst>
          </p:cNvPr>
          <p:cNvPicPr>
            <a:picLocks noChangeAspect="1"/>
          </p:cNvPicPr>
          <p:nvPr/>
        </p:nvPicPr>
        <p:blipFill>
          <a:blip r:embed="rId3"/>
          <a:stretch>
            <a:fillRect/>
          </a:stretch>
        </p:blipFill>
        <p:spPr>
          <a:xfrm>
            <a:off x="9319190" y="1381924"/>
            <a:ext cx="1109754" cy="402654"/>
          </a:xfrm>
          <a:prstGeom prst="rect">
            <a:avLst/>
          </a:prstGeom>
        </p:spPr>
      </p:pic>
      <p:pic>
        <p:nvPicPr>
          <p:cNvPr id="1026" name="Picture 2">
            <a:extLst>
              <a:ext uri="{FF2B5EF4-FFF2-40B4-BE49-F238E27FC236}">
                <a16:creationId xmlns:a16="http://schemas.microsoft.com/office/drawing/2014/main" id="{10FD9E42-139B-0531-6CD6-8E85545474A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3726" b="15447"/>
          <a:stretch>
            <a:fillRect/>
          </a:stretch>
        </p:blipFill>
        <p:spPr bwMode="auto">
          <a:xfrm>
            <a:off x="10587452" y="1477626"/>
            <a:ext cx="1250468" cy="56286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2943448F-1827-41CB-143C-135B90D6EB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22963" y="1403025"/>
            <a:ext cx="701714" cy="70171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1DF3F5EA-407C-7AC5-754C-CC10661F1E2B}"/>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23924" b="19806"/>
          <a:stretch>
            <a:fillRect/>
          </a:stretch>
        </p:blipFill>
        <p:spPr bwMode="auto">
          <a:xfrm>
            <a:off x="9162013" y="2291771"/>
            <a:ext cx="1223614" cy="50950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F9678816-87F1-B716-160A-13A080176D7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8668" b="19170"/>
          <a:stretch>
            <a:fillRect/>
          </a:stretch>
        </p:blipFill>
        <p:spPr bwMode="auto">
          <a:xfrm>
            <a:off x="9162013" y="2851368"/>
            <a:ext cx="1223614" cy="562861"/>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upo 13">
            <a:extLst>
              <a:ext uri="{FF2B5EF4-FFF2-40B4-BE49-F238E27FC236}">
                <a16:creationId xmlns:a16="http://schemas.microsoft.com/office/drawing/2014/main" id="{6C61F5AE-4DE7-268C-EE98-BA91EDA44577}"/>
              </a:ext>
            </a:extLst>
          </p:cNvPr>
          <p:cNvGrpSpPr/>
          <p:nvPr/>
        </p:nvGrpSpPr>
        <p:grpSpPr>
          <a:xfrm>
            <a:off x="7609625" y="3749460"/>
            <a:ext cx="4279720" cy="2848910"/>
            <a:chOff x="7010399" y="2855370"/>
            <a:chExt cx="6052555" cy="3908337"/>
          </a:xfrm>
        </p:grpSpPr>
        <p:pic>
          <p:nvPicPr>
            <p:cNvPr id="5" name="Imagen 4">
              <a:extLst>
                <a:ext uri="{FF2B5EF4-FFF2-40B4-BE49-F238E27FC236}">
                  <a16:creationId xmlns:a16="http://schemas.microsoft.com/office/drawing/2014/main" id="{F11FEEAA-7DCB-B6FC-5329-A7A9103997B2}"/>
                </a:ext>
              </a:extLst>
            </p:cNvPr>
            <p:cNvPicPr>
              <a:picLocks noChangeAspect="1"/>
            </p:cNvPicPr>
            <p:nvPr/>
          </p:nvPicPr>
          <p:blipFill>
            <a:blip r:embed="rId8"/>
            <a:stretch>
              <a:fillRect/>
            </a:stretch>
          </p:blipFill>
          <p:spPr>
            <a:xfrm>
              <a:off x="10055253" y="5489492"/>
              <a:ext cx="2999348" cy="1260000"/>
            </a:xfrm>
            <a:prstGeom prst="rect">
              <a:avLst/>
            </a:prstGeom>
          </p:spPr>
        </p:pic>
        <p:pic>
          <p:nvPicPr>
            <p:cNvPr id="8" name="Imagen 7">
              <a:extLst>
                <a:ext uri="{FF2B5EF4-FFF2-40B4-BE49-F238E27FC236}">
                  <a16:creationId xmlns:a16="http://schemas.microsoft.com/office/drawing/2014/main" id="{B6E1D604-5D92-1F4F-4C0F-5F9E7172AE4D}"/>
                </a:ext>
              </a:extLst>
            </p:cNvPr>
            <p:cNvPicPr>
              <a:picLocks noChangeAspect="1"/>
            </p:cNvPicPr>
            <p:nvPr/>
          </p:nvPicPr>
          <p:blipFill>
            <a:blip r:embed="rId9"/>
            <a:stretch>
              <a:fillRect/>
            </a:stretch>
          </p:blipFill>
          <p:spPr>
            <a:xfrm>
              <a:off x="7010399" y="4173426"/>
              <a:ext cx="2999348" cy="1260000"/>
            </a:xfrm>
            <a:prstGeom prst="rect">
              <a:avLst/>
            </a:prstGeom>
          </p:spPr>
        </p:pic>
        <p:pic>
          <p:nvPicPr>
            <p:cNvPr id="9" name="Imagen 8">
              <a:extLst>
                <a:ext uri="{FF2B5EF4-FFF2-40B4-BE49-F238E27FC236}">
                  <a16:creationId xmlns:a16="http://schemas.microsoft.com/office/drawing/2014/main" id="{64B5F410-E351-D0CC-8674-E8741BE5FC7D}"/>
                </a:ext>
              </a:extLst>
            </p:cNvPr>
            <p:cNvPicPr>
              <a:picLocks noChangeAspect="1"/>
            </p:cNvPicPr>
            <p:nvPr/>
          </p:nvPicPr>
          <p:blipFill>
            <a:blip r:embed="rId10"/>
            <a:stretch>
              <a:fillRect/>
            </a:stretch>
          </p:blipFill>
          <p:spPr>
            <a:xfrm>
              <a:off x="7033426" y="5503707"/>
              <a:ext cx="2999348" cy="1260000"/>
            </a:xfrm>
            <a:prstGeom prst="rect">
              <a:avLst/>
            </a:prstGeom>
          </p:spPr>
        </p:pic>
        <p:pic>
          <p:nvPicPr>
            <p:cNvPr id="11" name="Imagen 10">
              <a:extLst>
                <a:ext uri="{FF2B5EF4-FFF2-40B4-BE49-F238E27FC236}">
                  <a16:creationId xmlns:a16="http://schemas.microsoft.com/office/drawing/2014/main" id="{477829FD-1173-01E2-1CDA-0A6C4A011F9A}"/>
                </a:ext>
              </a:extLst>
            </p:cNvPr>
            <p:cNvPicPr>
              <a:picLocks noChangeAspect="1"/>
            </p:cNvPicPr>
            <p:nvPr/>
          </p:nvPicPr>
          <p:blipFill>
            <a:blip r:embed="rId11"/>
            <a:stretch>
              <a:fillRect/>
            </a:stretch>
          </p:blipFill>
          <p:spPr>
            <a:xfrm>
              <a:off x="7010399" y="2855370"/>
              <a:ext cx="2999348" cy="1260000"/>
            </a:xfrm>
            <a:prstGeom prst="rect">
              <a:avLst/>
            </a:prstGeom>
          </p:spPr>
        </p:pic>
        <p:pic>
          <p:nvPicPr>
            <p:cNvPr id="12" name="Imagen 11">
              <a:extLst>
                <a:ext uri="{FF2B5EF4-FFF2-40B4-BE49-F238E27FC236}">
                  <a16:creationId xmlns:a16="http://schemas.microsoft.com/office/drawing/2014/main" id="{1CB61B55-36BA-ED2E-7310-03D64359FE94}"/>
                </a:ext>
              </a:extLst>
            </p:cNvPr>
            <p:cNvPicPr>
              <a:picLocks noChangeAspect="1"/>
            </p:cNvPicPr>
            <p:nvPr/>
          </p:nvPicPr>
          <p:blipFill>
            <a:blip r:embed="rId12"/>
            <a:stretch>
              <a:fillRect/>
            </a:stretch>
          </p:blipFill>
          <p:spPr>
            <a:xfrm>
              <a:off x="10063606" y="2855370"/>
              <a:ext cx="2999348" cy="1260000"/>
            </a:xfrm>
            <a:prstGeom prst="rect">
              <a:avLst/>
            </a:prstGeom>
          </p:spPr>
        </p:pic>
        <p:pic>
          <p:nvPicPr>
            <p:cNvPr id="13" name="Imagen 12">
              <a:extLst>
                <a:ext uri="{FF2B5EF4-FFF2-40B4-BE49-F238E27FC236}">
                  <a16:creationId xmlns:a16="http://schemas.microsoft.com/office/drawing/2014/main" id="{5C22547E-2B2E-F5D1-A2C2-8573C2E251C2}"/>
                </a:ext>
              </a:extLst>
            </p:cNvPr>
            <p:cNvPicPr>
              <a:picLocks noChangeAspect="1"/>
            </p:cNvPicPr>
            <p:nvPr/>
          </p:nvPicPr>
          <p:blipFill>
            <a:blip r:embed="rId13"/>
            <a:stretch>
              <a:fillRect/>
            </a:stretch>
          </p:blipFill>
          <p:spPr>
            <a:xfrm>
              <a:off x="10063606" y="4173426"/>
              <a:ext cx="2999348" cy="1260000"/>
            </a:xfrm>
            <a:prstGeom prst="rect">
              <a:avLst/>
            </a:prstGeom>
          </p:spPr>
        </p:pic>
      </p:grpSp>
      <p:pic>
        <p:nvPicPr>
          <p:cNvPr id="10" name="Picture 10">
            <a:extLst>
              <a:ext uri="{FF2B5EF4-FFF2-40B4-BE49-F238E27FC236}">
                <a16:creationId xmlns:a16="http://schemas.microsoft.com/office/drawing/2014/main" id="{4A922913-BC7C-9559-BF2C-00A8B8F03794}"/>
              </a:ext>
            </a:extLst>
          </p:cNvPr>
          <p:cNvPicPr>
            <a:picLocks noChangeAspect="1" noChangeArrowheads="1"/>
          </p:cNvPicPr>
          <p:nvPr/>
        </p:nvPicPr>
        <p:blipFill rotWithShape="1">
          <a:blip r:embed="rId14">
            <a:extLst>
              <a:ext uri="{28A0092B-C50C-407E-A947-70E740481C1C}">
                <a14:useLocalDpi xmlns:a14="http://schemas.microsoft.com/office/drawing/2010/main" val="0"/>
              </a:ext>
            </a:extLst>
          </a:blip>
          <a:srcRect t="23287" b="20443"/>
          <a:stretch>
            <a:fillRect/>
          </a:stretch>
        </p:blipFill>
        <p:spPr bwMode="auto">
          <a:xfrm>
            <a:off x="10647294" y="2345122"/>
            <a:ext cx="1190626" cy="49577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2">
            <a:extLst>
              <a:ext uri="{FF2B5EF4-FFF2-40B4-BE49-F238E27FC236}">
                <a16:creationId xmlns:a16="http://schemas.microsoft.com/office/drawing/2014/main" id="{DA884896-6672-D36D-E670-A030EF4ECB70}"/>
              </a:ext>
            </a:extLst>
          </p:cNvPr>
          <p:cNvPicPr>
            <a:picLocks noChangeAspect="1" noChangeArrowheads="1"/>
          </p:cNvPicPr>
          <p:nvPr/>
        </p:nvPicPr>
        <p:blipFill rotWithShape="1">
          <a:blip r:embed="rId15">
            <a:extLst>
              <a:ext uri="{28A0092B-C50C-407E-A947-70E740481C1C}">
                <a14:useLocalDpi xmlns:a14="http://schemas.microsoft.com/office/drawing/2010/main" val="0"/>
              </a:ext>
            </a:extLst>
          </a:blip>
          <a:srcRect t="25370" b="20425"/>
          <a:stretch>
            <a:fillRect/>
          </a:stretch>
        </p:blipFill>
        <p:spPr bwMode="auto">
          <a:xfrm>
            <a:off x="10680284" y="2949054"/>
            <a:ext cx="1190625" cy="512112"/>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Top Corners Rounded 13">
            <a:extLst>
              <a:ext uri="{FF2B5EF4-FFF2-40B4-BE49-F238E27FC236}">
                <a16:creationId xmlns:a16="http://schemas.microsoft.com/office/drawing/2014/main" id="{2167FB36-AF24-4DB8-AC5D-FE3711D23295}"/>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25" name="Rectángulo 3">
            <a:extLst>
              <a:ext uri="{FF2B5EF4-FFF2-40B4-BE49-F238E27FC236}">
                <a16:creationId xmlns:a16="http://schemas.microsoft.com/office/drawing/2014/main" id="{94BF8F0F-B066-4E40-BB97-BBC2F9157654}"/>
              </a:ext>
            </a:extLst>
          </p:cNvPr>
          <p:cNvSpPr/>
          <p:nvPr/>
        </p:nvSpPr>
        <p:spPr>
          <a:xfrm>
            <a:off x="2200295" y="74859"/>
            <a:ext cx="7980254" cy="738664"/>
          </a:xfrm>
          <a:prstGeom prst="rect">
            <a:avLst/>
          </a:prstGeom>
        </p:spPr>
        <p:txBody>
          <a:bodyPr wrap="square">
            <a:spAutoFit/>
          </a:bodyPr>
          <a:lstStyle/>
          <a:p>
            <a:r>
              <a:rPr lang="es-ES" sz="2400" b="1" dirty="0" err="1">
                <a:solidFill>
                  <a:srgbClr val="002060"/>
                </a:solidFill>
                <a:latin typeface="+mj-lt"/>
                <a:ea typeface="+mj-ea"/>
                <a:cs typeface="+mj-cs"/>
              </a:rPr>
              <a:t>Departmet</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of</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Drawing</a:t>
            </a:r>
            <a:r>
              <a:rPr lang="es-ES" sz="2400" b="1" dirty="0">
                <a:solidFill>
                  <a:srgbClr val="002060"/>
                </a:solidFill>
                <a:latin typeface="+mj-lt"/>
                <a:ea typeface="+mj-ea"/>
                <a:cs typeface="+mj-cs"/>
              </a:rPr>
              <a:t> (DIB) </a:t>
            </a:r>
          </a:p>
          <a:p>
            <a:r>
              <a:rPr lang="es-ES" dirty="0">
                <a:solidFill>
                  <a:schemeClr val="accent1">
                    <a:lumMod val="50000"/>
                  </a:schemeClr>
                </a:solidFill>
                <a:latin typeface="+mj-lt"/>
                <a:ea typeface="+mj-ea"/>
                <a:cs typeface="+mj-cs"/>
                <a:hlinkClick r:id="rId16">
                  <a:extLst>
                    <a:ext uri="{A12FA001-AC4F-418D-AE19-62706E023703}">
                      <ahyp:hlinkClr xmlns:ahyp="http://schemas.microsoft.com/office/drawing/2018/hyperlinkcolor" val="tx"/>
                    </a:ext>
                  </a:extLst>
                </a:hlinkClick>
              </a:rPr>
              <a:t>https://dibujo.webs.upv.es</a:t>
            </a:r>
            <a:r>
              <a:rPr lang="es-ES" dirty="0">
                <a:solidFill>
                  <a:schemeClr val="accent1">
                    <a:lumMod val="50000"/>
                  </a:schemeClr>
                </a:solidFill>
                <a:latin typeface="+mj-lt"/>
                <a:ea typeface="+mj-ea"/>
                <a:cs typeface="+mj-cs"/>
              </a:rPr>
              <a:t>      https://www.instagram.com/dibujoupv/?hl=es</a:t>
            </a:r>
          </a:p>
        </p:txBody>
      </p:sp>
      <p:sp>
        <p:nvSpPr>
          <p:cNvPr id="26" name="Rectángulo 25">
            <a:extLst>
              <a:ext uri="{FF2B5EF4-FFF2-40B4-BE49-F238E27FC236}">
                <a16:creationId xmlns:a16="http://schemas.microsoft.com/office/drawing/2014/main" id="{17B64FDE-B06B-457E-9DF6-752DA5CEDF14}"/>
              </a:ext>
            </a:extLst>
          </p:cNvPr>
          <p:cNvSpPr/>
          <p:nvPr/>
        </p:nvSpPr>
        <p:spPr>
          <a:xfrm>
            <a:off x="2235708" y="833148"/>
            <a:ext cx="7944840" cy="307777"/>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Francisco Berenguer Francés (frabefra@dib.upv.es)                   </a:t>
            </a:r>
            <a:r>
              <a:rPr lang="es-ES" sz="1400" b="1" dirty="0" err="1">
                <a:solidFill>
                  <a:srgbClr val="0070C0"/>
                </a:solidFill>
                <a:latin typeface="Helvetica" panose="020B0604020202020204" pitchFamily="34" charset="0"/>
                <a:cs typeface="Helvetica" panose="020B0604020202020204" pitchFamily="34" charset="0"/>
              </a:rPr>
              <a:t>Contact</a:t>
            </a:r>
            <a:r>
              <a:rPr lang="es-ES" sz="1400" dirty="0">
                <a:solidFill>
                  <a:srgbClr val="0070C0"/>
                </a:solidFill>
                <a:latin typeface="Helvetica" panose="020B0604020202020204" pitchFamily="34" charset="0"/>
                <a:cs typeface="Helvetica" panose="020B0604020202020204" pitchFamily="34" charset="0"/>
              </a:rPr>
              <a:t>: dibujo@upv.es</a:t>
            </a:r>
          </a:p>
        </p:txBody>
      </p:sp>
      <p:pic>
        <p:nvPicPr>
          <p:cNvPr id="27" name="Google Shape;58;p13">
            <a:extLst>
              <a:ext uri="{FF2B5EF4-FFF2-40B4-BE49-F238E27FC236}">
                <a16:creationId xmlns:a16="http://schemas.microsoft.com/office/drawing/2014/main" id="{EB9DC8AB-B1B3-4C55-8687-7E926303E648}"/>
              </a:ext>
            </a:extLst>
          </p:cNvPr>
          <p:cNvPicPr preferRelativeResize="0"/>
          <p:nvPr/>
        </p:nvPicPr>
        <p:blipFill>
          <a:blip r:embed="rId17">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8" name="Picture 5" descr="A blue and yellow logo&#10;&#10;AI-generated content may be incorrect.">
            <a:extLst>
              <a:ext uri="{FF2B5EF4-FFF2-40B4-BE49-F238E27FC236}">
                <a16:creationId xmlns:a16="http://schemas.microsoft.com/office/drawing/2014/main" id="{370D74BD-B9E7-46B6-BDA8-762293174339}"/>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4429305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66810" y="2305615"/>
            <a:ext cx="5968538" cy="3323987"/>
          </a:xfrm>
          <a:prstGeom prst="rect">
            <a:avLst/>
          </a:prstGeom>
          <a:noFill/>
        </p:spPr>
        <p:txBody>
          <a:bodyPr wrap="square">
            <a:spAutoFit/>
          </a:bodyPr>
          <a:lstStyle/>
          <a:p>
            <a:r>
              <a:rPr lang="en-GB" sz="1400" b="1" dirty="0">
                <a:solidFill>
                  <a:srgbClr val="002060"/>
                </a:solidFill>
                <a:latin typeface="Helvetica" panose="020B0604020202020204" pitchFamily="34" charset="0"/>
                <a:cs typeface="Helvetica" panose="020B0604020202020204" pitchFamily="34" charset="0"/>
              </a:rPr>
              <a:t>RESEARCH LINES/CAPABILITIES/FACILITIES</a:t>
            </a:r>
          </a:p>
          <a:p>
            <a:endParaRPr lang="en-GB" sz="1400" b="1" dirty="0">
              <a:solidFill>
                <a:srgbClr val="002060"/>
              </a:solidFill>
              <a:latin typeface="Helvetica" panose="020B0604020202020204" pitchFamily="34" charset="0"/>
              <a:cs typeface="Helvetica" panose="020B0604020202020204" pitchFamily="34" charset="0"/>
            </a:endParaRP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Environmental Radiological Surveillance</a:t>
            </a:r>
          </a:p>
          <a:p>
            <a:pPr marL="742950" lvl="1"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Radiation surveillance in nuclear or radiological emergencies</a:t>
            </a:r>
          </a:p>
          <a:p>
            <a:pPr marL="742950" lvl="1"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Natural radiation (NORM and Radon)</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Radioecology</a:t>
            </a:r>
          </a:p>
          <a:p>
            <a:pPr marL="742950" lvl="1" indent="-285750">
              <a:buFont typeface="Arial" panose="020B0604020202020204" pitchFamily="34" charset="0"/>
              <a:buChar char="•"/>
            </a:pPr>
            <a:endParaRPr lang="en-GB" sz="1400" b="1" dirty="0">
              <a:solidFill>
                <a:srgbClr val="002060"/>
              </a:solidFill>
              <a:latin typeface="Helvetica" panose="020B0604020202020204" pitchFamily="34" charset="0"/>
              <a:cs typeface="Helvetica" panose="020B0604020202020204" pitchFamily="34" charset="0"/>
            </a:endParaRP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Advanced reactors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Reactor Safety</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Probabilistic Risk Analysis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Reliability and asset management</a:t>
            </a:r>
          </a:p>
          <a:p>
            <a:pPr algn="ctr"/>
            <a:endParaRPr lang="en-GB" sz="1400" b="1" dirty="0">
              <a:solidFill>
                <a:srgbClr val="002060"/>
              </a:solidFill>
              <a:latin typeface="Helvetica" panose="020B0604020202020204" pitchFamily="34" charset="0"/>
              <a:cs typeface="Helvetica" panose="020B0604020202020204" pitchFamily="34" charset="0"/>
            </a:endParaRPr>
          </a:p>
          <a:p>
            <a:pPr algn="ctr"/>
            <a:endParaRPr lang="en-GB" sz="1400" b="1" dirty="0">
              <a:solidFill>
                <a:srgbClr val="002060"/>
              </a:solidFill>
              <a:latin typeface="Helvetica" panose="020B0604020202020204" pitchFamily="34" charset="0"/>
              <a:cs typeface="Helvetica" panose="020B0604020202020204" pitchFamily="34" charset="0"/>
            </a:endParaRPr>
          </a:p>
          <a:p>
            <a:pPr algn="ctr"/>
            <a:endParaRPr lang="en-GB" sz="1400" b="1" dirty="0">
              <a:solidFill>
                <a:srgbClr val="002060"/>
              </a:solidFill>
              <a:latin typeface="Helvetica" panose="020B0604020202020204" pitchFamily="34" charset="0"/>
              <a:cs typeface="Helvetica" panose="020B0604020202020204" pitchFamily="34" charset="0"/>
            </a:endParaRPr>
          </a:p>
        </p:txBody>
      </p:sp>
      <p:pic>
        <p:nvPicPr>
          <p:cNvPr id="2" name="Imagen 1">
            <a:extLst>
              <a:ext uri="{FF2B5EF4-FFF2-40B4-BE49-F238E27FC236}">
                <a16:creationId xmlns:a16="http://schemas.microsoft.com/office/drawing/2014/main" id="{C9DAC815-BA4A-CE34-1DB0-3E704EBAE1E5}"/>
              </a:ext>
            </a:extLst>
          </p:cNvPr>
          <p:cNvPicPr>
            <a:picLocks noChangeAspect="1"/>
          </p:cNvPicPr>
          <p:nvPr/>
        </p:nvPicPr>
        <p:blipFill>
          <a:blip r:embed="rId4"/>
          <a:stretch>
            <a:fillRect/>
          </a:stretch>
        </p:blipFill>
        <p:spPr>
          <a:xfrm>
            <a:off x="8026950" y="1595649"/>
            <a:ext cx="2698865" cy="493431"/>
          </a:xfrm>
          <a:prstGeom prst="rect">
            <a:avLst/>
          </a:prstGeom>
        </p:spPr>
      </p:pic>
      <p:pic>
        <p:nvPicPr>
          <p:cNvPr id="5" name="Imagen 4">
            <a:extLst>
              <a:ext uri="{FF2B5EF4-FFF2-40B4-BE49-F238E27FC236}">
                <a16:creationId xmlns:a16="http://schemas.microsoft.com/office/drawing/2014/main" id="{781E2E6A-4981-DA5C-9378-2B2C3B6B773D}"/>
              </a:ext>
            </a:extLst>
          </p:cNvPr>
          <p:cNvPicPr>
            <a:picLocks noChangeAspect="1"/>
          </p:cNvPicPr>
          <p:nvPr/>
        </p:nvPicPr>
        <p:blipFill>
          <a:blip r:embed="rId5"/>
          <a:stretch>
            <a:fillRect/>
          </a:stretch>
        </p:blipFill>
        <p:spPr>
          <a:xfrm>
            <a:off x="7348700" y="2181411"/>
            <a:ext cx="4494413" cy="3381511"/>
          </a:xfrm>
          <a:prstGeom prst="rect">
            <a:avLst/>
          </a:prstGeom>
        </p:spPr>
      </p:pic>
      <p:sp>
        <p:nvSpPr>
          <p:cNvPr id="14" name="Rectangle: Top Corners Rounded 13">
            <a:extLst>
              <a:ext uri="{FF2B5EF4-FFF2-40B4-BE49-F238E27FC236}">
                <a16:creationId xmlns:a16="http://schemas.microsoft.com/office/drawing/2014/main" id="{B0D522D6-6FF2-4E81-A51D-5BDF99881D82}"/>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5" name="Rectángulo 3">
            <a:extLst>
              <a:ext uri="{FF2B5EF4-FFF2-40B4-BE49-F238E27FC236}">
                <a16:creationId xmlns:a16="http://schemas.microsoft.com/office/drawing/2014/main" id="{B7A42A33-B05A-4EC1-AF4F-9C6312A13945}"/>
              </a:ext>
            </a:extLst>
          </p:cNvPr>
          <p:cNvSpPr/>
          <p:nvPr/>
        </p:nvSpPr>
        <p:spPr>
          <a:xfrm>
            <a:off x="2200295" y="74859"/>
            <a:ext cx="7980254" cy="707886"/>
          </a:xfrm>
          <a:prstGeom prst="rect">
            <a:avLst/>
          </a:prstGeom>
        </p:spPr>
        <p:txBody>
          <a:bodyPr wrap="square">
            <a:spAutoFit/>
          </a:bodyPr>
          <a:lstStyle/>
          <a:p>
            <a:r>
              <a:rPr lang="en-US" sz="2000" b="1" dirty="0">
                <a:solidFill>
                  <a:srgbClr val="002060"/>
                </a:solidFill>
                <a:latin typeface="+mj-lt"/>
                <a:ea typeface="+mj-ea"/>
                <a:cs typeface="+mj-cs"/>
              </a:rPr>
              <a:t>Dept. of Chemical and Nuclear Engineering</a:t>
            </a:r>
            <a:r>
              <a:rPr lang="es-ES" sz="2000" b="1" dirty="0">
                <a:solidFill>
                  <a:srgbClr val="002060"/>
                </a:solidFill>
                <a:latin typeface="+mj-lt"/>
                <a:ea typeface="+mj-ea"/>
                <a:cs typeface="+mj-cs"/>
              </a:rPr>
              <a:t>/</a:t>
            </a:r>
            <a:r>
              <a:rPr lang="en-US" sz="2000" b="1" dirty="0">
                <a:solidFill>
                  <a:srgbClr val="002060"/>
                </a:solidFill>
                <a:latin typeface="+mj-lt"/>
                <a:ea typeface="+mj-ea"/>
                <a:cs typeface="+mj-cs"/>
              </a:rPr>
              <a:t>Environmental and industrial safety group (MEDASEGI)                                 </a:t>
            </a:r>
            <a:r>
              <a:rPr lang="es-ES" dirty="0">
                <a:solidFill>
                  <a:srgbClr val="002060"/>
                </a:solidFill>
                <a:latin typeface="+mj-lt"/>
                <a:ea typeface="+mj-ea"/>
                <a:cs typeface="+mj-cs"/>
              </a:rPr>
              <a:t>https://sn.medasegi.webs.upv.es/</a:t>
            </a:r>
          </a:p>
        </p:txBody>
      </p:sp>
      <p:sp>
        <p:nvSpPr>
          <p:cNvPr id="16" name="Rectángulo 15">
            <a:extLst>
              <a:ext uri="{FF2B5EF4-FFF2-40B4-BE49-F238E27FC236}">
                <a16:creationId xmlns:a16="http://schemas.microsoft.com/office/drawing/2014/main" id="{B74724C7-F77A-4E83-9A5B-AE6E8801229E}"/>
              </a:ext>
            </a:extLst>
          </p:cNvPr>
          <p:cNvSpPr/>
          <p:nvPr/>
        </p:nvSpPr>
        <p:spPr>
          <a:xfrm>
            <a:off x="2235708" y="833148"/>
            <a:ext cx="7944840" cy="307777"/>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José Felipe Villanueva	                                               </a:t>
            </a:r>
            <a:r>
              <a:rPr lang="es-ES" sz="1400" b="1" dirty="0" err="1">
                <a:solidFill>
                  <a:srgbClr val="0070C0"/>
                </a:solidFill>
                <a:latin typeface="Helvetica" panose="020B0604020202020204" pitchFamily="34" charset="0"/>
                <a:cs typeface="Helvetica" panose="020B0604020202020204" pitchFamily="34" charset="0"/>
              </a:rPr>
              <a:t>Contact</a:t>
            </a:r>
            <a:r>
              <a:rPr lang="es-ES" sz="1400" dirty="0">
                <a:solidFill>
                  <a:srgbClr val="0070C0"/>
                </a:solidFill>
                <a:latin typeface="Helvetica" panose="020B0604020202020204" pitchFamily="34" charset="0"/>
                <a:cs typeface="Helvetica" panose="020B0604020202020204" pitchFamily="34" charset="0"/>
              </a:rPr>
              <a:t>: depqmn@upvnet.upv.es</a:t>
            </a:r>
          </a:p>
        </p:txBody>
      </p:sp>
      <p:pic>
        <p:nvPicPr>
          <p:cNvPr id="17" name="Google Shape;58;p13">
            <a:extLst>
              <a:ext uri="{FF2B5EF4-FFF2-40B4-BE49-F238E27FC236}">
                <a16:creationId xmlns:a16="http://schemas.microsoft.com/office/drawing/2014/main" id="{DA20A69B-A815-4C16-A87E-37252991DB67}"/>
              </a:ext>
            </a:extLst>
          </p:cNvPr>
          <p:cNvPicPr preferRelativeResize="0"/>
          <p:nvPr/>
        </p:nvPicPr>
        <p:blipFill>
          <a:blip r:embed="rId6">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18" name="Picture 5" descr="A blue and yellow logo&#10;&#10;AI-generated content may be incorrect.">
            <a:extLst>
              <a:ext uri="{FF2B5EF4-FFF2-40B4-BE49-F238E27FC236}">
                <a16:creationId xmlns:a16="http://schemas.microsoft.com/office/drawing/2014/main" id="{4028410E-7007-4EBF-9C7B-D7D9820692A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41215751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395783"/>
            <a:ext cx="6665646" cy="486279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386461"/>
            <a:ext cx="6661515" cy="4862796"/>
            <a:chOff x="819847" y="-295615"/>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295615"/>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66712" y="2240298"/>
            <a:ext cx="6083559" cy="3877985"/>
          </a:xfrm>
          <a:prstGeom prst="rect">
            <a:avLst/>
          </a:prstGeom>
          <a:noFill/>
        </p:spPr>
        <p:txBody>
          <a:bodyPr wrap="square">
            <a:spAutoFit/>
          </a:bodyPr>
          <a:lstStyle/>
          <a:p>
            <a:pPr lvl="0">
              <a:defRPr/>
            </a:pPr>
            <a:r>
              <a:rPr lang="en-GB" sz="1400" b="1" dirty="0">
                <a:solidFill>
                  <a:srgbClr val="002060"/>
                </a:solidFill>
                <a:latin typeface="Helvetica" panose="020B0604020202020204" pitchFamily="34" charset="0"/>
                <a:cs typeface="Helvetica" panose="020B0604020202020204" pitchFamily="34" charset="0"/>
              </a:rPr>
              <a:t>RESEARCH LINES/CAPABILITIES/FACILITIES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742950" lvl="1" indent="-285750">
              <a:buFont typeface="Arial" panose="020B0604020202020204" pitchFamily="34" charset="0"/>
              <a:buChar char="•"/>
              <a:defRPr/>
            </a:pPr>
            <a:r>
              <a:rPr lang="es-ES" sz="1400" b="1" dirty="0" err="1">
                <a:solidFill>
                  <a:srgbClr val="002060"/>
                </a:solidFill>
                <a:latin typeface="Helvetica" panose="020B0604020202020204" pitchFamily="34" charset="0"/>
              </a:rPr>
              <a:t>Optimization</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of</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drying</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processes</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to</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maximize</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product</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quality</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freeze-drying</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atomization</a:t>
            </a:r>
            <a:r>
              <a:rPr lang="es-ES" sz="1400" b="1" dirty="0">
                <a:solidFill>
                  <a:srgbClr val="002060"/>
                </a:solidFill>
                <a:latin typeface="Helvetica" panose="020B0604020202020204" pitchFamily="34" charset="0"/>
              </a:rPr>
              <a:t>, air, </a:t>
            </a:r>
            <a:r>
              <a:rPr lang="es-ES" sz="1400" b="1" dirty="0" err="1">
                <a:solidFill>
                  <a:srgbClr val="002060"/>
                </a:solidFill>
                <a:latin typeface="Helvetica" panose="020B0604020202020204" pitchFamily="34" charset="0"/>
              </a:rPr>
              <a:t>microwave</a:t>
            </a:r>
            <a:r>
              <a:rPr lang="es-ES" sz="1400" b="1" dirty="0">
                <a:solidFill>
                  <a:srgbClr val="002060"/>
                </a:solidFill>
                <a:latin typeface="Helvetica" panose="020B0604020202020204" pitchFamily="34" charset="0"/>
              </a:rPr>
              <a:t>.</a:t>
            </a:r>
          </a:p>
          <a:p>
            <a:pPr marL="742950" lvl="1" indent="-285750">
              <a:buFont typeface="Arial" panose="020B0604020202020204" pitchFamily="34" charset="0"/>
              <a:buChar char="•"/>
              <a:defRPr/>
            </a:pPr>
            <a:r>
              <a:rPr lang="es-ES" sz="1400" b="1" dirty="0" err="1">
                <a:solidFill>
                  <a:srgbClr val="002060"/>
                </a:solidFill>
                <a:latin typeface="Helvetica" panose="020B0604020202020204" pitchFamily="34" charset="0"/>
              </a:rPr>
              <a:t>Análysis</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of</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the</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nutritional</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profile</a:t>
            </a:r>
            <a:r>
              <a:rPr lang="es-ES" sz="1400" b="1" dirty="0">
                <a:solidFill>
                  <a:srgbClr val="002060"/>
                </a:solidFill>
                <a:latin typeface="Helvetica" panose="020B0604020202020204" pitchFamily="34" charset="0"/>
              </a:rPr>
              <a:t> and bioactive </a:t>
            </a:r>
            <a:r>
              <a:rPr lang="es-ES" sz="1400" b="1" dirty="0" err="1">
                <a:solidFill>
                  <a:srgbClr val="002060"/>
                </a:solidFill>
                <a:latin typeface="Helvetica" panose="020B0604020202020204" pitchFamily="34" charset="0"/>
              </a:rPr>
              <a:t>compounds</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physical</a:t>
            </a:r>
            <a:r>
              <a:rPr lang="es-ES" sz="1400" b="1" dirty="0">
                <a:solidFill>
                  <a:srgbClr val="002060"/>
                </a:solidFill>
                <a:latin typeface="Helvetica" panose="020B0604020202020204" pitchFamily="34" charset="0"/>
              </a:rPr>
              <a:t> and techno-</a:t>
            </a:r>
            <a:r>
              <a:rPr lang="es-ES" sz="1400" b="1" dirty="0" err="1">
                <a:solidFill>
                  <a:srgbClr val="002060"/>
                </a:solidFill>
                <a:latin typeface="Helvetica" panose="020B0604020202020204" pitchFamily="34" charset="0"/>
              </a:rPr>
              <a:t>functional</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properties</a:t>
            </a:r>
            <a:r>
              <a:rPr lang="es-ES" sz="1400" b="1" dirty="0">
                <a:solidFill>
                  <a:srgbClr val="002060"/>
                </a:solidFill>
                <a:latin typeface="Helvetica" panose="020B0604020202020204" pitchFamily="34" charset="0"/>
              </a:rPr>
              <a:t>, in vitro </a:t>
            </a:r>
            <a:r>
              <a:rPr lang="es-ES" sz="1400" b="1" dirty="0" err="1">
                <a:solidFill>
                  <a:srgbClr val="002060"/>
                </a:solidFill>
                <a:latin typeface="Helvetica" panose="020B0604020202020204" pitchFamily="34" charset="0"/>
              </a:rPr>
              <a:t>bioactivity</a:t>
            </a:r>
            <a:r>
              <a:rPr lang="es-ES" sz="1400" b="1" dirty="0">
                <a:solidFill>
                  <a:srgbClr val="002060"/>
                </a:solidFill>
                <a:latin typeface="Helvetica" panose="020B0604020202020204" pitchFamily="34" charset="0"/>
              </a:rPr>
              <a:t>.  </a:t>
            </a:r>
          </a:p>
          <a:p>
            <a:pPr marL="742950" lvl="1" indent="-285750">
              <a:buFont typeface="Arial" panose="020B0604020202020204" pitchFamily="34" charset="0"/>
              <a:buChar char="•"/>
              <a:defRPr/>
            </a:pPr>
            <a:r>
              <a:rPr lang="es-ES" sz="1400" b="1" dirty="0" err="1">
                <a:solidFill>
                  <a:srgbClr val="002060"/>
                </a:solidFill>
                <a:latin typeface="Helvetica" panose="020B0604020202020204" pitchFamily="34" charset="0"/>
              </a:rPr>
              <a:t>Design</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of</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healthy</a:t>
            </a:r>
            <a:r>
              <a:rPr lang="es-ES" sz="1400" b="1" dirty="0">
                <a:solidFill>
                  <a:srgbClr val="002060"/>
                </a:solidFill>
                <a:latin typeface="Helvetica" panose="020B0604020202020204" pitchFamily="34" charset="0"/>
              </a:rPr>
              <a:t> and </a:t>
            </a:r>
            <a:r>
              <a:rPr lang="es-ES" sz="1400" b="1" dirty="0" err="1">
                <a:solidFill>
                  <a:srgbClr val="002060"/>
                </a:solidFill>
                <a:latin typeface="Helvetica" panose="020B0604020202020204" pitchFamily="34" charset="0"/>
              </a:rPr>
              <a:t>sustainable</a:t>
            </a:r>
            <a:r>
              <a:rPr lang="es-ES" sz="1400" b="1" dirty="0">
                <a:solidFill>
                  <a:srgbClr val="002060"/>
                </a:solidFill>
                <a:latin typeface="Helvetica" panose="020B0604020202020204" pitchFamily="34" charset="0"/>
              </a:rPr>
              <a:t> plan-</a:t>
            </a:r>
            <a:r>
              <a:rPr lang="es-ES" sz="1400" b="1" dirty="0" err="1">
                <a:solidFill>
                  <a:srgbClr val="002060"/>
                </a:solidFill>
                <a:latin typeface="Helvetica" panose="020B0604020202020204" pitchFamily="34" charset="0"/>
              </a:rPr>
              <a:t>based</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foods</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powered</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products</a:t>
            </a:r>
            <a:r>
              <a:rPr lang="es-ES" sz="1400" b="1" dirty="0">
                <a:solidFill>
                  <a:srgbClr val="002060"/>
                </a:solidFill>
                <a:latin typeface="Helvetica" panose="020B0604020202020204" pitchFamily="34" charset="0"/>
              </a:rPr>
              <a:t>, snacks, </a:t>
            </a:r>
            <a:r>
              <a:rPr lang="es-ES" sz="1400" b="1" dirty="0" err="1">
                <a:solidFill>
                  <a:srgbClr val="002060"/>
                </a:solidFill>
                <a:latin typeface="Helvetica" panose="020B0604020202020204" pitchFamily="34" charset="0"/>
              </a:rPr>
              <a:t>drinks</a:t>
            </a:r>
            <a:r>
              <a:rPr lang="es-ES" sz="1400" b="1" dirty="0">
                <a:solidFill>
                  <a:srgbClr val="002060"/>
                </a:solidFill>
                <a:latin typeface="Helvetica" panose="020B0604020202020204" pitchFamily="34" charset="0"/>
              </a:rPr>
              <a:t>, sauces, </a:t>
            </a:r>
            <a:r>
              <a:rPr lang="es-ES" sz="1400" b="1" dirty="0" err="1">
                <a:solidFill>
                  <a:srgbClr val="002060"/>
                </a:solidFill>
                <a:latin typeface="Helvetica" panose="020B0604020202020204" pitchFamily="34" charset="0"/>
              </a:rPr>
              <a:t>bars</a:t>
            </a:r>
            <a:r>
              <a:rPr lang="es-ES" sz="1400" b="1" dirty="0">
                <a:solidFill>
                  <a:srgbClr val="002060"/>
                </a:solidFill>
                <a:latin typeface="Helvetica" panose="020B0604020202020204" pitchFamily="34" charset="0"/>
              </a:rPr>
              <a:t>, spreads…</a:t>
            </a:r>
          </a:p>
          <a:p>
            <a:pPr marL="742950" lvl="1" indent="-285750">
              <a:buFont typeface="Arial" panose="020B0604020202020204" pitchFamily="34" charset="0"/>
              <a:buChar char="•"/>
              <a:defRPr/>
            </a:pPr>
            <a:r>
              <a:rPr lang="es-ES" sz="1400" b="1" dirty="0" err="1">
                <a:solidFill>
                  <a:srgbClr val="002060"/>
                </a:solidFill>
                <a:latin typeface="Helvetica" panose="020B0604020202020204" pitchFamily="34" charset="0"/>
              </a:rPr>
              <a:t>Valorization</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of</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plant-based</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by-products</a:t>
            </a:r>
            <a:r>
              <a:rPr lang="es-ES" sz="1400" b="1" dirty="0">
                <a:solidFill>
                  <a:srgbClr val="002060"/>
                </a:solidFill>
                <a:latin typeface="Helvetica" panose="020B0604020202020204" pitchFamily="34" charset="0"/>
              </a:rPr>
              <a:t> as </a:t>
            </a:r>
            <a:r>
              <a:rPr lang="es-ES" sz="1400" b="1" dirty="0" err="1">
                <a:solidFill>
                  <a:srgbClr val="002060"/>
                </a:solidFill>
                <a:latin typeface="Helvetica" panose="020B0604020202020204" pitchFamily="34" charset="0"/>
              </a:rPr>
              <a:t>powdered</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food</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ingredients</a:t>
            </a:r>
            <a:endParaRPr lang="en-GB" sz="1400" b="1" dirty="0">
              <a:solidFill>
                <a:srgbClr val="002060"/>
              </a:solidFill>
              <a:latin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lvl="0">
              <a:defRPr/>
            </a:pPr>
            <a:r>
              <a:rPr lang="en-GB" sz="1400" b="1" dirty="0">
                <a:solidFill>
                  <a:srgbClr val="002060"/>
                </a:solidFill>
                <a:latin typeface="Helvetica" panose="020B0604020202020204" pitchFamily="34" charset="0"/>
              </a:rPr>
              <a:t>MASTER-PHD PROGRAMS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Master’s Degree in Food Science and Engineering</a:t>
            </a:r>
          </a:p>
          <a:p>
            <a:pPr marL="742950" lvl="1" indent="-285750">
              <a:buFont typeface="Arial" panose="020B0604020202020204" pitchFamily="34" charset="0"/>
              <a:buChar char="•"/>
              <a:defRPr/>
            </a:pPr>
            <a:r>
              <a:rPr lang="en-GB" sz="1400" b="1" dirty="0">
                <a:solidFill>
                  <a:srgbClr val="002060"/>
                </a:solidFill>
                <a:latin typeface="Helvetica" panose="020B0604020202020204" pitchFamily="34" charset="0"/>
                <a:cs typeface="Helvetica" panose="020B0604020202020204" pitchFamily="34" charset="0"/>
              </a:rPr>
              <a:t>Master’s Degree in Food Safety and Quality Management</a:t>
            </a: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742950" lvl="1" indent="-285750">
              <a:buFont typeface="Arial" panose="020B0604020202020204" pitchFamily="34" charset="0"/>
              <a:buChar char="•"/>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Doctoral program in Food Science, Technology and Management</a:t>
            </a:r>
          </a:p>
        </p:txBody>
      </p:sp>
      <p:pic>
        <p:nvPicPr>
          <p:cNvPr id="7" name="Imagen 6">
            <a:extLst>
              <a:ext uri="{FF2B5EF4-FFF2-40B4-BE49-F238E27FC236}">
                <a16:creationId xmlns:a16="http://schemas.microsoft.com/office/drawing/2014/main" id="{9287D1E4-905F-F261-70BA-CF06D0DCB837}"/>
              </a:ext>
            </a:extLst>
          </p:cNvPr>
          <p:cNvPicPr>
            <a:picLocks noChangeAspect="1"/>
          </p:cNvPicPr>
          <p:nvPr/>
        </p:nvPicPr>
        <p:blipFill>
          <a:blip r:embed="rId4"/>
          <a:stretch>
            <a:fillRect/>
          </a:stretch>
        </p:blipFill>
        <p:spPr>
          <a:xfrm>
            <a:off x="9443641" y="1371756"/>
            <a:ext cx="1442048" cy="523221"/>
          </a:xfrm>
          <a:prstGeom prst="rect">
            <a:avLst/>
          </a:prstGeom>
        </p:spPr>
      </p:pic>
      <p:pic>
        <p:nvPicPr>
          <p:cNvPr id="17" name="Imagen 16">
            <a:extLst>
              <a:ext uri="{FF2B5EF4-FFF2-40B4-BE49-F238E27FC236}">
                <a16:creationId xmlns:a16="http://schemas.microsoft.com/office/drawing/2014/main" id="{174FCFEA-5F0A-4C5C-BFB7-DF2A2A39EF41}"/>
              </a:ext>
            </a:extLst>
          </p:cNvPr>
          <p:cNvPicPr>
            <a:picLocks noChangeAspect="1"/>
          </p:cNvPicPr>
          <p:nvPr/>
        </p:nvPicPr>
        <p:blipFill>
          <a:blip r:embed="rId4"/>
          <a:stretch>
            <a:fillRect/>
          </a:stretch>
        </p:blipFill>
        <p:spPr>
          <a:xfrm>
            <a:off x="9443641" y="1371756"/>
            <a:ext cx="1442048" cy="523221"/>
          </a:xfrm>
          <a:prstGeom prst="rect">
            <a:avLst/>
          </a:prstGeom>
        </p:spPr>
      </p:pic>
      <p:pic>
        <p:nvPicPr>
          <p:cNvPr id="23" name="Imagen 22">
            <a:extLst>
              <a:ext uri="{FF2B5EF4-FFF2-40B4-BE49-F238E27FC236}">
                <a16:creationId xmlns:a16="http://schemas.microsoft.com/office/drawing/2014/main" id="{5E7A96FF-89F5-467F-81F7-FEAAE6924615}"/>
              </a:ext>
            </a:extLst>
          </p:cNvPr>
          <p:cNvPicPr>
            <a:picLocks noChangeAspect="1"/>
          </p:cNvPicPr>
          <p:nvPr/>
        </p:nvPicPr>
        <p:blipFill>
          <a:blip r:embed="rId5"/>
          <a:stretch>
            <a:fillRect/>
          </a:stretch>
        </p:blipFill>
        <p:spPr>
          <a:xfrm>
            <a:off x="7010400" y="4008373"/>
            <a:ext cx="5102794" cy="2755631"/>
          </a:xfrm>
          <a:prstGeom prst="rect">
            <a:avLst/>
          </a:prstGeom>
        </p:spPr>
      </p:pic>
      <p:pic>
        <p:nvPicPr>
          <p:cNvPr id="25" name="Imagen 24">
            <a:extLst>
              <a:ext uri="{FF2B5EF4-FFF2-40B4-BE49-F238E27FC236}">
                <a16:creationId xmlns:a16="http://schemas.microsoft.com/office/drawing/2014/main" id="{BAC0A936-8108-4963-B9E4-C9320D6ED6FE}"/>
              </a:ext>
            </a:extLst>
          </p:cNvPr>
          <p:cNvPicPr>
            <a:picLocks noChangeAspect="1"/>
          </p:cNvPicPr>
          <p:nvPr/>
        </p:nvPicPr>
        <p:blipFill rotWithShape="1">
          <a:blip r:embed="rId6">
            <a:extLst>
              <a:ext uri="{28A0092B-C50C-407E-A947-70E740481C1C}">
                <a14:useLocalDpi xmlns:a14="http://schemas.microsoft.com/office/drawing/2010/main" val="0"/>
              </a:ext>
            </a:extLst>
          </a:blip>
          <a:srcRect l="34818" t="25220" r="6319" b="36605"/>
          <a:stretch/>
        </p:blipFill>
        <p:spPr>
          <a:xfrm>
            <a:off x="7873930" y="1608099"/>
            <a:ext cx="3266831" cy="2515359"/>
          </a:xfrm>
          <a:prstGeom prst="rect">
            <a:avLst/>
          </a:prstGeom>
        </p:spPr>
      </p:pic>
      <p:pic>
        <p:nvPicPr>
          <p:cNvPr id="26" name="Imagen 25">
            <a:extLst>
              <a:ext uri="{FF2B5EF4-FFF2-40B4-BE49-F238E27FC236}">
                <a16:creationId xmlns:a16="http://schemas.microsoft.com/office/drawing/2014/main" id="{5750FFB9-9259-4145-B93B-107725E8400F}"/>
              </a:ext>
            </a:extLst>
          </p:cNvPr>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865300" y="1633366"/>
            <a:ext cx="1359426" cy="523221"/>
          </a:xfrm>
          <a:prstGeom prst="rect">
            <a:avLst/>
          </a:prstGeom>
        </p:spPr>
      </p:pic>
      <p:pic>
        <p:nvPicPr>
          <p:cNvPr id="27" name="Imagen 26">
            <a:extLst>
              <a:ext uri="{FF2B5EF4-FFF2-40B4-BE49-F238E27FC236}">
                <a16:creationId xmlns:a16="http://schemas.microsoft.com/office/drawing/2014/main" id="{8444062A-ED52-4935-AFD3-CC9329695D93}"/>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9965303" y="3763372"/>
            <a:ext cx="1174043" cy="362017"/>
          </a:xfrm>
          <a:prstGeom prst="rect">
            <a:avLst/>
          </a:prstGeom>
        </p:spPr>
      </p:pic>
      <p:sp>
        <p:nvSpPr>
          <p:cNvPr id="18" name="Rectangle: Top Corners Rounded 13">
            <a:extLst>
              <a:ext uri="{FF2B5EF4-FFF2-40B4-BE49-F238E27FC236}">
                <a16:creationId xmlns:a16="http://schemas.microsoft.com/office/drawing/2014/main" id="{6FE36771-134F-459C-AB4F-DCA22EE5EC26}"/>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9" name="Rectángulo 3">
            <a:extLst>
              <a:ext uri="{FF2B5EF4-FFF2-40B4-BE49-F238E27FC236}">
                <a16:creationId xmlns:a16="http://schemas.microsoft.com/office/drawing/2014/main" id="{42F3295E-F181-43CA-ACDF-533EA5A0CCDC}"/>
              </a:ext>
            </a:extLst>
          </p:cNvPr>
          <p:cNvSpPr/>
          <p:nvPr/>
        </p:nvSpPr>
        <p:spPr>
          <a:xfrm>
            <a:off x="2200295" y="74859"/>
            <a:ext cx="7980254" cy="73866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Aptos Display" panose="02110004020202020204"/>
                <a:ea typeface="+mn-ea"/>
                <a:cs typeface="+mn-cs"/>
              </a:rPr>
              <a:t>Food Research and Innovation Group</a:t>
            </a:r>
            <a:r>
              <a:rPr lang="es-ES" sz="2400" b="1" dirty="0">
                <a:solidFill>
                  <a:srgbClr val="002060"/>
                </a:solidFill>
                <a:latin typeface="Aptos Display" panose="02110004020202020204"/>
              </a:rPr>
              <a:t> </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(CUINA)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rPr>
              <a:t>www.upv.es/contenidos/CUINA</a:t>
            </a:r>
          </a:p>
        </p:txBody>
      </p:sp>
      <p:sp>
        <p:nvSpPr>
          <p:cNvPr id="21" name="Rectángulo 20">
            <a:extLst>
              <a:ext uri="{FF2B5EF4-FFF2-40B4-BE49-F238E27FC236}">
                <a16:creationId xmlns:a16="http://schemas.microsoft.com/office/drawing/2014/main" id="{DDF70DE1-1BFD-4E63-85AE-DF9AC65EF78D}"/>
              </a:ext>
            </a:extLst>
          </p:cNvPr>
          <p:cNvSpPr/>
          <p:nvPr/>
        </p:nvSpPr>
        <p:spPr>
          <a:xfrm>
            <a:off x="2235708" y="833148"/>
            <a:ext cx="7944840"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1"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Director</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 Nuria Martínez Navarrete	                                     </a:t>
            </a:r>
            <a:r>
              <a:rPr kumimoji="0" lang="es-ES" sz="1400" b="1" strike="noStrike" kern="1200" cap="none" spc="0" normalizeH="0" baseline="0" noProof="0" dirty="0" err="1">
                <a:ln>
                  <a:noFill/>
                </a:ln>
                <a:solidFill>
                  <a:srgbClr val="0070C0"/>
                </a:solidFill>
                <a:effectLst/>
                <a:uLnTx/>
                <a:uFillTx/>
                <a:latin typeface="Helvetica" panose="020B0604020202020204" pitchFamily="34" charset="0"/>
                <a:ea typeface="+mn-ea"/>
                <a:cs typeface="Helvetica" panose="020B0604020202020204" pitchFamily="34" charset="0"/>
              </a:rPr>
              <a:t>Contact</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 nmartin@tal.upv.es</a:t>
            </a:r>
          </a:p>
        </p:txBody>
      </p:sp>
      <p:pic>
        <p:nvPicPr>
          <p:cNvPr id="22" name="Google Shape;58;p13">
            <a:extLst>
              <a:ext uri="{FF2B5EF4-FFF2-40B4-BE49-F238E27FC236}">
                <a16:creationId xmlns:a16="http://schemas.microsoft.com/office/drawing/2014/main" id="{E2D76249-5285-499D-9D6E-C0235E452D94}"/>
              </a:ext>
            </a:extLst>
          </p:cNvPr>
          <p:cNvPicPr preferRelativeResize="0"/>
          <p:nvPr/>
        </p:nvPicPr>
        <p:blipFill>
          <a:blip r:embed="rId9">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8" name="Picture 5" descr="A blue and yellow logo&#10;&#10;AI-generated content may be incorrect.">
            <a:extLst>
              <a:ext uri="{FF2B5EF4-FFF2-40B4-BE49-F238E27FC236}">
                <a16:creationId xmlns:a16="http://schemas.microsoft.com/office/drawing/2014/main" id="{2F433D4B-60FB-4CE0-88E6-CADFC50FBAE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300002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73711" y="2099828"/>
            <a:ext cx="6080871" cy="3754874"/>
          </a:xfrm>
          <a:prstGeom prst="rect">
            <a:avLst/>
          </a:prstGeom>
          <a:noFill/>
        </p:spPr>
        <p:txBody>
          <a:bodyPr wrap="square">
            <a:spAutoFit/>
          </a:bodyPr>
          <a:lstStyle/>
          <a:p>
            <a:r>
              <a:rPr lang="en-US" sz="1400" b="1" dirty="0">
                <a:solidFill>
                  <a:srgbClr val="002060"/>
                </a:solidFill>
                <a:latin typeface="Helvetica" panose="020B0604020202020204" pitchFamily="34" charset="0"/>
                <a:cs typeface="Helvetica" panose="020B0604020202020204" pitchFamily="34" charset="0"/>
              </a:rPr>
              <a:t>RESEARCH LINES/CAPABILITIES/FACILITIES</a:t>
            </a:r>
          </a:p>
          <a:p>
            <a:endParaRPr lang="en-US" sz="1400" b="1" dirty="0">
              <a:solidFill>
                <a:srgbClr val="002060"/>
              </a:solidFill>
              <a:latin typeface="Helvetica" panose="020B0604020202020204" pitchFamily="34" charset="0"/>
              <a:cs typeface="Helvetica" panose="020B0604020202020204" pitchFamily="34" charset="0"/>
            </a:endParaRPr>
          </a:p>
          <a:p>
            <a:pPr marL="742950" lvl="1"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Advanced optical systems and artificial vision technologies for food quality and safety</a:t>
            </a:r>
          </a:p>
          <a:p>
            <a:pPr marL="742950" lvl="1"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Real time inspection for fruit quality</a:t>
            </a:r>
          </a:p>
          <a:p>
            <a:pPr marL="742950" lvl="1"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Precision agriculture using LiDAR sensors, </a:t>
            </a:r>
            <a:r>
              <a:rPr lang="en-US" sz="1400" b="1" dirty="0" err="1">
                <a:solidFill>
                  <a:srgbClr val="002060"/>
                </a:solidFill>
                <a:latin typeface="Helvetica" panose="020B0604020202020204" pitchFamily="34" charset="0"/>
                <a:cs typeface="Helvetica" panose="020B0604020202020204" pitchFamily="34" charset="0"/>
              </a:rPr>
              <a:t>Hiperspectral</a:t>
            </a:r>
            <a:r>
              <a:rPr lang="en-US" sz="1400" b="1" dirty="0">
                <a:solidFill>
                  <a:srgbClr val="002060"/>
                </a:solidFill>
                <a:latin typeface="Helvetica" panose="020B0604020202020204" pitchFamily="34" charset="0"/>
                <a:cs typeface="Helvetica" panose="020B0604020202020204" pitchFamily="34" charset="0"/>
              </a:rPr>
              <a:t> and Thermal imaging</a:t>
            </a:r>
          </a:p>
          <a:p>
            <a:pPr marL="742950" lvl="1"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Virtual and augmented reality applications in health, education and culture</a:t>
            </a:r>
          </a:p>
          <a:p>
            <a:pPr marL="742950" lvl="1"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Digital image and signal processing of biomedical and behavioral data</a:t>
            </a:r>
          </a:p>
          <a:p>
            <a:endParaRPr lang="en-US" sz="1400" b="1" dirty="0">
              <a:solidFill>
                <a:srgbClr val="002060"/>
              </a:solidFill>
              <a:latin typeface="Helvetica" panose="020B0604020202020204" pitchFamily="34" charset="0"/>
              <a:cs typeface="Helvetica" panose="020B0604020202020204" pitchFamily="34" charset="0"/>
            </a:endParaRPr>
          </a:p>
          <a:p>
            <a:r>
              <a:rPr lang="en-US" sz="1400" b="1" dirty="0">
                <a:solidFill>
                  <a:srgbClr val="002060"/>
                </a:solidFill>
                <a:latin typeface="Helvetica" panose="020B0604020202020204" pitchFamily="34" charset="0"/>
                <a:cs typeface="Helvetica" panose="020B0604020202020204" pitchFamily="34" charset="0"/>
              </a:rPr>
              <a:t>MASTER-PHD PROGRAMS</a:t>
            </a:r>
          </a:p>
          <a:p>
            <a:endParaRPr lang="en-US" sz="1400" b="1" dirty="0">
              <a:solidFill>
                <a:srgbClr val="002060"/>
              </a:solidFill>
              <a:latin typeface="Helvetica" panose="020B0604020202020204" pitchFamily="34" charset="0"/>
              <a:cs typeface="Helvetica" panose="020B0604020202020204" pitchFamily="34" charset="0"/>
            </a:endParaRPr>
          </a:p>
          <a:p>
            <a:pPr marL="742950" lvl="1"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Master's Degree in Industrial Engineering</a:t>
            </a:r>
          </a:p>
          <a:p>
            <a:pPr marL="742950" lvl="1" indent="-285750">
              <a:buFont typeface="Arial" panose="020B0604020202020204" pitchFamily="34" charset="0"/>
              <a:buChar char="•"/>
            </a:pPr>
            <a:r>
              <a:rPr lang="en-US" sz="1400" b="1" dirty="0">
                <a:solidFill>
                  <a:srgbClr val="002060"/>
                </a:solidFill>
                <a:latin typeface="Helvetica" panose="020B0604020202020204" pitchFamily="34" charset="0"/>
                <a:cs typeface="Helvetica" panose="020B0604020202020204" pitchFamily="34" charset="0"/>
              </a:rPr>
              <a:t>Master’s Degree in Telecommunication Engineering</a:t>
            </a:r>
          </a:p>
          <a:p>
            <a:pPr algn="ctr"/>
            <a:endParaRPr lang="en-US" sz="1400" b="1" dirty="0">
              <a:solidFill>
                <a:srgbClr val="002060"/>
              </a:solidFill>
              <a:latin typeface="Helvetica" panose="020B0604020202020204" pitchFamily="34" charset="0"/>
              <a:cs typeface="Helvetica" panose="020B0604020202020204" pitchFamily="34" charset="0"/>
            </a:endParaRPr>
          </a:p>
        </p:txBody>
      </p:sp>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4"/>
          <a:stretch>
            <a:fillRect/>
          </a:stretch>
        </p:blipFill>
        <p:spPr>
          <a:xfrm>
            <a:off x="7887627" y="1290592"/>
            <a:ext cx="3112028" cy="2633310"/>
          </a:xfrm>
          <a:prstGeom prst="rect">
            <a:avLst/>
          </a:prstGeom>
        </p:spPr>
      </p:pic>
      <p:pic>
        <p:nvPicPr>
          <p:cNvPr id="2" name="Imagen 1"/>
          <p:cNvPicPr>
            <a:picLocks noChangeAspect="1"/>
          </p:cNvPicPr>
          <p:nvPr/>
        </p:nvPicPr>
        <p:blipFill>
          <a:blip r:embed="rId5"/>
          <a:stretch>
            <a:fillRect/>
          </a:stretch>
        </p:blipFill>
        <p:spPr>
          <a:xfrm>
            <a:off x="9391837" y="1178872"/>
            <a:ext cx="1911947" cy="582655"/>
          </a:xfrm>
          <a:prstGeom prst="rect">
            <a:avLst/>
          </a:prstGeom>
        </p:spPr>
      </p:pic>
      <p:pic>
        <p:nvPicPr>
          <p:cNvPr id="5" name="Imagen 4"/>
          <p:cNvPicPr>
            <a:picLocks noChangeAspect="1"/>
          </p:cNvPicPr>
          <p:nvPr/>
        </p:nvPicPr>
        <p:blipFill>
          <a:blip r:embed="rId6"/>
          <a:stretch>
            <a:fillRect/>
          </a:stretch>
        </p:blipFill>
        <p:spPr>
          <a:xfrm>
            <a:off x="7933536" y="5200288"/>
            <a:ext cx="3454044" cy="1620618"/>
          </a:xfrm>
          <a:prstGeom prst="rect">
            <a:avLst/>
          </a:prstGeom>
        </p:spPr>
      </p:pic>
      <p:pic>
        <p:nvPicPr>
          <p:cNvPr id="16" name="Imagen 15"/>
          <p:cNvPicPr>
            <a:picLocks noChangeAspect="1"/>
          </p:cNvPicPr>
          <p:nvPr/>
        </p:nvPicPr>
        <p:blipFill>
          <a:blip r:embed="rId7" cstate="screen">
            <a:extLst>
              <a:ext uri="{BEBA8EAE-BF5A-486C-A8C5-ECC9F3942E4B}">
                <a14:imgProps xmlns:a14="http://schemas.microsoft.com/office/drawing/2010/main">
                  <a14:imgLayer r:embed="rId8">
                    <a14:imgEffect>
                      <a14:brightnessContrast bright="20000" contrast="16000"/>
                    </a14:imgEffect>
                  </a14:imgLayer>
                </a14:imgProps>
              </a:ext>
              <a:ext uri="{28A0092B-C50C-407E-A947-70E740481C1C}">
                <a14:useLocalDpi xmlns:a14="http://schemas.microsoft.com/office/drawing/2010/main"/>
              </a:ext>
            </a:extLst>
          </a:blip>
          <a:stretch>
            <a:fillRect/>
          </a:stretch>
        </p:blipFill>
        <p:spPr>
          <a:xfrm>
            <a:off x="6474039" y="4074789"/>
            <a:ext cx="2607991" cy="1671140"/>
          </a:xfrm>
          <a:prstGeom prst="rect">
            <a:avLst/>
          </a:prstGeom>
        </p:spPr>
      </p:pic>
      <p:pic>
        <p:nvPicPr>
          <p:cNvPr id="8" name="Imagen 7"/>
          <p:cNvPicPr>
            <a:picLocks noChangeAspect="1"/>
          </p:cNvPicPr>
          <p:nvPr/>
        </p:nvPicPr>
        <p:blipFill>
          <a:blip r:embed="rId9"/>
          <a:stretch>
            <a:fillRect/>
          </a:stretch>
        </p:blipFill>
        <p:spPr>
          <a:xfrm>
            <a:off x="8266680" y="4263382"/>
            <a:ext cx="1277071" cy="1293953"/>
          </a:xfrm>
          <a:prstGeom prst="rect">
            <a:avLst/>
          </a:prstGeom>
        </p:spPr>
      </p:pic>
      <p:pic>
        <p:nvPicPr>
          <p:cNvPr id="6" name="Imagen 5">
            <a:extLst>
              <a:ext uri="{FF2B5EF4-FFF2-40B4-BE49-F238E27FC236}">
                <a16:creationId xmlns:a16="http://schemas.microsoft.com/office/drawing/2014/main" id="{53B9084D-D105-9A34-CC99-E0C5FF7D0F77}"/>
              </a:ext>
            </a:extLst>
          </p:cNvPr>
          <p:cNvPicPr>
            <a:picLocks noChangeAspect="1"/>
          </p:cNvPicPr>
          <p:nvPr/>
        </p:nvPicPr>
        <p:blipFill>
          <a:blip r:embed="rId10"/>
          <a:srcRect b="9117"/>
          <a:stretch>
            <a:fillRect/>
          </a:stretch>
        </p:blipFill>
        <p:spPr>
          <a:xfrm>
            <a:off x="9543751" y="3929152"/>
            <a:ext cx="2575578" cy="1462979"/>
          </a:xfrm>
          <a:prstGeom prst="rect">
            <a:avLst/>
          </a:prstGeom>
        </p:spPr>
      </p:pic>
      <p:sp>
        <p:nvSpPr>
          <p:cNvPr id="18" name="Rectangle: Top Corners Rounded 13">
            <a:extLst>
              <a:ext uri="{FF2B5EF4-FFF2-40B4-BE49-F238E27FC236}">
                <a16:creationId xmlns:a16="http://schemas.microsoft.com/office/drawing/2014/main" id="{A9033DAC-383E-4DD0-8B0A-59523DA4C17C}"/>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9" name="Rectángulo 3">
            <a:extLst>
              <a:ext uri="{FF2B5EF4-FFF2-40B4-BE49-F238E27FC236}">
                <a16:creationId xmlns:a16="http://schemas.microsoft.com/office/drawing/2014/main" id="{8041204D-2178-4AF5-9509-245AB963E1DC}"/>
              </a:ext>
            </a:extLst>
          </p:cNvPr>
          <p:cNvSpPr/>
          <p:nvPr/>
        </p:nvSpPr>
        <p:spPr>
          <a:xfrm>
            <a:off x="2200295" y="74859"/>
            <a:ext cx="7980254" cy="738664"/>
          </a:xfrm>
          <a:prstGeom prst="rect">
            <a:avLst/>
          </a:prstGeom>
        </p:spPr>
        <p:txBody>
          <a:bodyPr wrap="square">
            <a:spAutoFit/>
          </a:bodyPr>
          <a:lstStyle/>
          <a:p>
            <a:r>
              <a:rPr lang="es-ES" sz="2400" b="1" dirty="0" err="1">
                <a:solidFill>
                  <a:srgbClr val="002060"/>
                </a:solidFill>
                <a:latin typeface="+mj-lt"/>
                <a:ea typeface="+mj-ea"/>
                <a:cs typeface="+mj-cs"/>
              </a:rPr>
              <a:t>Graphical</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Engineering</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Department</a:t>
            </a:r>
            <a:r>
              <a:rPr lang="es-ES" sz="2400" b="1" dirty="0">
                <a:solidFill>
                  <a:srgbClr val="002060"/>
                </a:solidFill>
                <a:latin typeface="+mj-lt"/>
                <a:ea typeface="+mj-ea"/>
                <a:cs typeface="+mj-cs"/>
              </a:rPr>
              <a:t> </a:t>
            </a:r>
          </a:p>
          <a:p>
            <a:r>
              <a:rPr lang="es-ES" dirty="0">
                <a:solidFill>
                  <a:srgbClr val="002060"/>
                </a:solidFill>
                <a:latin typeface="+mj-lt"/>
                <a:ea typeface="+mj-ea"/>
                <a:cs typeface="+mj-cs"/>
              </a:rPr>
              <a:t>https://www.upv.es/entidades/DIG/</a:t>
            </a:r>
          </a:p>
        </p:txBody>
      </p:sp>
      <p:sp>
        <p:nvSpPr>
          <p:cNvPr id="21" name="Rectángulo 20">
            <a:extLst>
              <a:ext uri="{FF2B5EF4-FFF2-40B4-BE49-F238E27FC236}">
                <a16:creationId xmlns:a16="http://schemas.microsoft.com/office/drawing/2014/main" id="{EFDE4A44-4916-4378-AB62-694536815029}"/>
              </a:ext>
            </a:extLst>
          </p:cNvPr>
          <p:cNvSpPr/>
          <p:nvPr/>
        </p:nvSpPr>
        <p:spPr>
          <a:xfrm>
            <a:off x="2235708" y="833148"/>
            <a:ext cx="7944840" cy="307777"/>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Ignacio Tortajada Montañana                                             </a:t>
            </a:r>
            <a:r>
              <a:rPr lang="es-ES" sz="1400" b="1" dirty="0" err="1">
                <a:solidFill>
                  <a:srgbClr val="0070C0"/>
                </a:solidFill>
                <a:latin typeface="Helvetica" panose="020B0604020202020204" pitchFamily="34" charset="0"/>
                <a:cs typeface="Helvetica" panose="020B0604020202020204" pitchFamily="34" charset="0"/>
              </a:rPr>
              <a:t>Contact</a:t>
            </a:r>
            <a:r>
              <a:rPr lang="es-ES" sz="1400" dirty="0">
                <a:solidFill>
                  <a:srgbClr val="0070C0"/>
                </a:solidFill>
                <a:latin typeface="Helvetica" panose="020B0604020202020204" pitchFamily="34" charset="0"/>
                <a:cs typeface="Helvetica" panose="020B0604020202020204" pitchFamily="34" charset="0"/>
              </a:rPr>
              <a:t>: itortajada@dig.upv.es </a:t>
            </a:r>
          </a:p>
        </p:txBody>
      </p:sp>
      <p:pic>
        <p:nvPicPr>
          <p:cNvPr id="23" name="Google Shape;58;p13">
            <a:extLst>
              <a:ext uri="{FF2B5EF4-FFF2-40B4-BE49-F238E27FC236}">
                <a16:creationId xmlns:a16="http://schemas.microsoft.com/office/drawing/2014/main" id="{FCF78DEF-E1C2-4CCA-BC91-917B41889382}"/>
              </a:ext>
            </a:extLst>
          </p:cNvPr>
          <p:cNvPicPr preferRelativeResize="0"/>
          <p:nvPr/>
        </p:nvPicPr>
        <p:blipFill>
          <a:blip r:embed="rId11">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5" name="Picture 5" descr="A blue and yellow logo&#10;&#10;AI-generated content may be incorrect.">
            <a:extLst>
              <a:ext uri="{FF2B5EF4-FFF2-40B4-BE49-F238E27FC236}">
                <a16:creationId xmlns:a16="http://schemas.microsoft.com/office/drawing/2014/main" id="{AF285388-066B-43BC-894C-C809D4B97077}"/>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8232680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348885" y="129539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4"/>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372592" y="2092955"/>
            <a:ext cx="6637808" cy="4185761"/>
          </a:xfrm>
          <a:prstGeom prst="rect">
            <a:avLst/>
          </a:prstGeom>
          <a:noFill/>
        </p:spPr>
        <p:txBody>
          <a:bodyPr wrap="square">
            <a:spAutoFit/>
          </a:bodyPr>
          <a:lstStyle/>
          <a:p>
            <a:r>
              <a:rPr lang="en-GB" sz="1400" b="1" dirty="0">
                <a:solidFill>
                  <a:srgbClr val="002060"/>
                </a:solidFill>
                <a:latin typeface="Helvetica" panose="020B0604020202020204" pitchFamily="34" charset="0"/>
                <a:cs typeface="Helvetica" panose="020B0604020202020204" pitchFamily="34" charset="0"/>
              </a:rPr>
              <a:t>RESEARCH LINES/CAPABILITIES/FACILITIES</a:t>
            </a:r>
          </a:p>
          <a:p>
            <a:endParaRPr lang="en-GB" sz="1400" b="1" dirty="0">
              <a:solidFill>
                <a:srgbClr val="002060"/>
              </a:solidFill>
              <a:latin typeface="Helvetica" panose="020B0604020202020204" pitchFamily="34" charset="0"/>
              <a:cs typeface="Helvetica" panose="020B0604020202020204" pitchFamily="34" charset="0"/>
            </a:endParaRPr>
          </a:p>
          <a:p>
            <a:pPr marL="742950" lvl="1" indent="-285750" fontAlgn="base">
              <a:buFont typeface="Arial" panose="020B0604020202020204" pitchFamily="34" charset="0"/>
              <a:buChar char="•"/>
            </a:pPr>
            <a:r>
              <a:rPr lang="es-ES" sz="1400" b="1" dirty="0">
                <a:solidFill>
                  <a:srgbClr val="002060"/>
                </a:solidFill>
                <a:latin typeface="Helvetica" panose="020B0604020202020204" pitchFamily="34" charset="0"/>
                <a:cs typeface="Helvetica" panose="020B0604020202020204" pitchFamily="34" charset="0"/>
              </a:rPr>
              <a:t>L1:Data </a:t>
            </a:r>
            <a:r>
              <a:rPr lang="es-ES" sz="1400" b="1" dirty="0" err="1">
                <a:solidFill>
                  <a:srgbClr val="002060"/>
                </a:solidFill>
                <a:latin typeface="Helvetica" panose="020B0604020202020204" pitchFamily="34" charset="0"/>
                <a:cs typeface="Helvetica" panose="020B0604020202020204" pitchFamily="34" charset="0"/>
              </a:rPr>
              <a:t>analytics</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Analysis</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monitoring</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fault</a:t>
            </a:r>
            <a:r>
              <a:rPr lang="es-ES" sz="1400" b="1" dirty="0">
                <a:solidFill>
                  <a:srgbClr val="002060"/>
                </a:solidFill>
                <a:latin typeface="Helvetica" panose="020B0604020202020204" pitchFamily="34" charset="0"/>
                <a:cs typeface="Helvetica" panose="020B0604020202020204" pitchFamily="34" charset="0"/>
              </a:rPr>
              <a:t> diagnosis and </a:t>
            </a:r>
            <a:r>
              <a:rPr lang="es-ES" sz="1400" b="1" dirty="0" err="1">
                <a:solidFill>
                  <a:srgbClr val="002060"/>
                </a:solidFill>
                <a:latin typeface="Helvetica" panose="020B0604020202020204" pitchFamily="34" charset="0"/>
                <a:cs typeface="Helvetica" panose="020B0604020202020204" pitchFamily="34" charset="0"/>
              </a:rPr>
              <a:t>optimization</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of</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multivariate</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processes</a:t>
            </a:r>
            <a:r>
              <a:rPr lang="es-ES" sz="1400" b="1" dirty="0">
                <a:solidFill>
                  <a:srgbClr val="002060"/>
                </a:solidFill>
                <a:latin typeface="Helvetica" panose="020B0604020202020204" pitchFamily="34" charset="0"/>
                <a:cs typeface="Helvetica" panose="020B0604020202020204" pitchFamily="34" charset="0"/>
              </a:rPr>
              <a:t> in </a:t>
            </a:r>
            <a:r>
              <a:rPr lang="es-ES" sz="1400" b="1" dirty="0" err="1">
                <a:solidFill>
                  <a:srgbClr val="002060"/>
                </a:solidFill>
                <a:latin typeface="Helvetica" panose="020B0604020202020204" pitchFamily="34" charset="0"/>
                <a:cs typeface="Helvetica" panose="020B0604020202020204" pitchFamily="34" charset="0"/>
              </a:rPr>
              <a:t>industry</a:t>
            </a:r>
            <a:r>
              <a:rPr lang="es-ES" sz="1400" b="1" dirty="0">
                <a:solidFill>
                  <a:srgbClr val="002060"/>
                </a:solidFill>
                <a:latin typeface="Helvetica" panose="020B0604020202020204" pitchFamily="34" charset="0"/>
                <a:cs typeface="Helvetica" panose="020B0604020202020204" pitchFamily="34" charset="0"/>
              </a:rPr>
              <a:t> 4.0
L2: </a:t>
            </a:r>
            <a:r>
              <a:rPr lang="es-ES" sz="1400" b="1" dirty="0" err="1">
                <a:solidFill>
                  <a:srgbClr val="002060"/>
                </a:solidFill>
                <a:latin typeface="Helvetica" panose="020B0604020202020204" pitchFamily="34" charset="0"/>
                <a:cs typeface="Helvetica" panose="020B0604020202020204" pitchFamily="34" charset="0"/>
              </a:rPr>
              <a:t>Process</a:t>
            </a:r>
            <a:r>
              <a:rPr lang="es-ES" sz="1400" b="1" dirty="0">
                <a:solidFill>
                  <a:srgbClr val="002060"/>
                </a:solidFill>
                <a:latin typeface="Helvetica" panose="020B0604020202020204" pitchFamily="34" charset="0"/>
                <a:cs typeface="Helvetica" panose="020B0604020202020204" pitchFamily="34" charset="0"/>
              </a:rPr>
              <a:t> chemometrics and </a:t>
            </a:r>
            <a:r>
              <a:rPr lang="es-ES" sz="1400" b="1" dirty="0" err="1">
                <a:solidFill>
                  <a:srgbClr val="002060"/>
                </a:solidFill>
                <a:latin typeface="Helvetica" panose="020B0604020202020204" pitchFamily="34" charset="0"/>
                <a:cs typeface="Helvetica" panose="020B0604020202020204" pitchFamily="34" charset="0"/>
              </a:rPr>
              <a:t>multivariate</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calibration</a:t>
            </a:r>
            <a:r>
              <a:rPr lang="es-ES" sz="1400" b="1" dirty="0">
                <a:solidFill>
                  <a:srgbClr val="002060"/>
                </a:solidFill>
                <a:latin typeface="Helvetica" panose="020B0604020202020204" pitchFamily="34" charset="0"/>
                <a:cs typeface="Helvetica" panose="020B0604020202020204" pitchFamily="34" charset="0"/>
              </a:rPr>
              <a:t>
L3: </a:t>
            </a:r>
            <a:r>
              <a:rPr lang="es-ES" sz="1400" b="1" dirty="0" err="1">
                <a:solidFill>
                  <a:srgbClr val="002060"/>
                </a:solidFill>
                <a:latin typeface="Helvetica" panose="020B0604020202020204" pitchFamily="34" charset="0"/>
                <a:cs typeface="Helvetica" panose="020B0604020202020204" pitchFamily="34" charset="0"/>
              </a:rPr>
              <a:t>Integration</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of</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statistical</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monitoring</a:t>
            </a:r>
            <a:r>
              <a:rPr lang="es-ES" sz="1400" b="1" dirty="0">
                <a:solidFill>
                  <a:srgbClr val="002060"/>
                </a:solidFill>
                <a:latin typeface="Helvetica" panose="020B0604020202020204" pitchFamily="34" charset="0"/>
                <a:cs typeface="Helvetica" panose="020B0604020202020204" pitchFamily="34" charset="0"/>
              </a:rPr>
              <a:t> (SPC) </a:t>
            </a:r>
            <a:r>
              <a:rPr lang="es-ES" sz="1400" b="1" dirty="0" err="1">
                <a:solidFill>
                  <a:srgbClr val="002060"/>
                </a:solidFill>
                <a:latin typeface="Helvetica" panose="020B0604020202020204" pitchFamily="34" charset="0"/>
                <a:cs typeface="Helvetica" panose="020B0604020202020204" pitchFamily="34" charset="0"/>
              </a:rPr>
              <a:t>with</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regulation</a:t>
            </a:r>
            <a:r>
              <a:rPr lang="es-ES" sz="1400" b="1" dirty="0">
                <a:solidFill>
                  <a:srgbClr val="002060"/>
                </a:solidFill>
                <a:latin typeface="Helvetica" panose="020B0604020202020204" pitchFamily="34" charset="0"/>
                <a:cs typeface="Helvetica" panose="020B0604020202020204" pitchFamily="34" charset="0"/>
              </a:rPr>
              <a:t> (EPC) </a:t>
            </a:r>
            <a:r>
              <a:rPr lang="es-ES" sz="1400" b="1" dirty="0" err="1">
                <a:solidFill>
                  <a:srgbClr val="002060"/>
                </a:solidFill>
                <a:latin typeface="Helvetica" panose="020B0604020202020204" pitchFamily="34" charset="0"/>
                <a:cs typeface="Helvetica" panose="020B0604020202020204" pitchFamily="34" charset="0"/>
              </a:rPr>
              <a:t>of</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multivariate</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processes</a:t>
            </a:r>
            <a:r>
              <a:rPr lang="es-ES" sz="1400" b="1" dirty="0">
                <a:solidFill>
                  <a:srgbClr val="002060"/>
                </a:solidFill>
                <a:latin typeface="Helvetica" panose="020B0604020202020204" pitchFamily="34" charset="0"/>
                <a:cs typeface="Helvetica" panose="020B0604020202020204" pitchFamily="34" charset="0"/>
              </a:rPr>
              <a:t>
L4: </a:t>
            </a:r>
            <a:r>
              <a:rPr lang="es-ES" sz="1400" b="1" dirty="0" err="1">
                <a:solidFill>
                  <a:srgbClr val="002060"/>
                </a:solidFill>
                <a:latin typeface="Helvetica" panose="020B0604020202020204" pitchFamily="34" charset="0"/>
                <a:cs typeface="Helvetica" panose="020B0604020202020204" pitchFamily="34" charset="0"/>
              </a:rPr>
              <a:t>Magnetic</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Resonance</a:t>
            </a:r>
            <a:r>
              <a:rPr lang="es-ES" sz="1400" b="1" dirty="0">
                <a:solidFill>
                  <a:srgbClr val="002060"/>
                </a:solidFill>
                <a:latin typeface="Helvetica" panose="020B0604020202020204" pitchFamily="34" charset="0"/>
                <a:cs typeface="Helvetica" panose="020B0604020202020204" pitchFamily="34" charset="0"/>
              </a:rPr>
              <a:t> Medical </a:t>
            </a:r>
            <a:r>
              <a:rPr lang="es-ES" sz="1400" b="1" dirty="0" err="1">
                <a:solidFill>
                  <a:srgbClr val="002060"/>
                </a:solidFill>
                <a:latin typeface="Helvetica" panose="020B0604020202020204" pitchFamily="34" charset="0"/>
                <a:cs typeface="Helvetica" panose="020B0604020202020204" pitchFamily="34" charset="0"/>
              </a:rPr>
              <a:t>Image</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Analysis</a:t>
            </a:r>
            <a:r>
              <a:rPr lang="es-ES" sz="1400" b="1" dirty="0">
                <a:solidFill>
                  <a:srgbClr val="002060"/>
                </a:solidFill>
                <a:latin typeface="Helvetica" panose="020B0604020202020204" pitchFamily="34" charset="0"/>
                <a:cs typeface="Helvetica" panose="020B0604020202020204" pitchFamily="34" charset="0"/>
              </a:rPr>
              <a:t>
L5: </a:t>
            </a:r>
            <a:r>
              <a:rPr lang="es-ES" sz="1400" b="1" dirty="0" err="1">
                <a:solidFill>
                  <a:srgbClr val="002060"/>
                </a:solidFill>
                <a:latin typeface="Helvetica" panose="020B0604020202020204" pitchFamily="34" charset="0"/>
                <a:cs typeface="Helvetica" panose="020B0604020202020204" pitchFamily="34" charset="0"/>
              </a:rPr>
              <a:t>Image</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Analysis</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for</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industry</a:t>
            </a:r>
            <a:r>
              <a:rPr lang="es-ES" sz="1400" b="1" dirty="0">
                <a:solidFill>
                  <a:srgbClr val="002060"/>
                </a:solidFill>
                <a:latin typeface="Helvetica" panose="020B0604020202020204" pitchFamily="34" charset="0"/>
                <a:cs typeface="Helvetica" panose="020B0604020202020204" pitchFamily="34" charset="0"/>
              </a:rPr>
              <a:t> 4.0
L6: </a:t>
            </a:r>
            <a:r>
              <a:rPr lang="es-ES" sz="1400" b="1" dirty="0" err="1">
                <a:solidFill>
                  <a:srgbClr val="002060"/>
                </a:solidFill>
                <a:latin typeface="Helvetica" panose="020B0604020202020204" pitchFamily="34" charset="0"/>
                <a:cs typeface="Helvetica" panose="020B0604020202020204" pitchFamily="34" charset="0"/>
              </a:rPr>
              <a:t>Statistical</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Methods</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Applied</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to</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the</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Omics</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Sciences</a:t>
            </a:r>
            <a:r>
              <a:rPr lang="es-ES" sz="1400" b="1" dirty="0">
                <a:solidFill>
                  <a:srgbClr val="002060"/>
                </a:solidFill>
                <a:latin typeface="Helvetica" panose="020B0604020202020204" pitchFamily="34" charset="0"/>
                <a:cs typeface="Helvetica" panose="020B0604020202020204" pitchFamily="34" charset="0"/>
              </a:rPr>
              <a:t>
L7: </a:t>
            </a:r>
            <a:r>
              <a:rPr lang="es-ES" sz="1400" b="1" dirty="0" err="1">
                <a:solidFill>
                  <a:srgbClr val="002060"/>
                </a:solidFill>
                <a:latin typeface="Helvetica" panose="020B0604020202020204" pitchFamily="34" charset="0"/>
                <a:cs typeface="Helvetica" panose="020B0604020202020204" pitchFamily="34" charset="0"/>
              </a:rPr>
              <a:t>Systems</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Biology</a:t>
            </a:r>
            <a:r>
              <a:rPr lang="es-ES" sz="1400" b="1" dirty="0">
                <a:solidFill>
                  <a:srgbClr val="002060"/>
                </a:solidFill>
                <a:latin typeface="Helvetica" panose="020B0604020202020204" pitchFamily="34" charset="0"/>
                <a:cs typeface="Helvetica" panose="020B0604020202020204" pitchFamily="34" charset="0"/>
              </a:rPr>
              <a:t>
L8: </a:t>
            </a:r>
            <a:r>
              <a:rPr lang="es-ES" sz="1400" b="1" dirty="0" err="1">
                <a:solidFill>
                  <a:srgbClr val="002060"/>
                </a:solidFill>
                <a:latin typeface="Helvetica" panose="020B0604020202020204" pitchFamily="34" charset="0"/>
                <a:cs typeface="Helvetica" panose="020B0604020202020204" pitchFamily="34" charset="0"/>
              </a:rPr>
              <a:t>Olfactory</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Sensometry</a:t>
            </a:r>
            <a:r>
              <a:rPr lang="es-ES" sz="1400" b="1" dirty="0">
                <a:solidFill>
                  <a:srgbClr val="002060"/>
                </a:solidFill>
                <a:latin typeface="Helvetica" panose="020B0604020202020204" pitchFamily="34" charset="0"/>
                <a:cs typeface="Helvetica" panose="020B0604020202020204" pitchFamily="34" charset="0"/>
              </a:rPr>
              <a:t>
L9: </a:t>
            </a:r>
            <a:r>
              <a:rPr lang="es-ES" sz="1400" b="1" dirty="0" err="1">
                <a:solidFill>
                  <a:srgbClr val="002060"/>
                </a:solidFill>
                <a:latin typeface="Helvetica" panose="020B0604020202020204" pitchFamily="34" charset="0"/>
                <a:cs typeface="Helvetica" panose="020B0604020202020204" pitchFamily="34" charset="0"/>
              </a:rPr>
              <a:t>Environmetrics</a:t>
            </a:r>
            <a:r>
              <a:rPr lang="es-ES" sz="1400" b="1" dirty="0">
                <a:solidFill>
                  <a:srgbClr val="002060"/>
                </a:solidFill>
                <a:latin typeface="Helvetica" panose="020B0604020202020204" pitchFamily="34" charset="0"/>
                <a:cs typeface="Helvetica" panose="020B0604020202020204" pitchFamily="34" charset="0"/>
              </a:rPr>
              <a:t> </a:t>
            </a:r>
            <a:r>
              <a:rPr lang="es-ES" sz="1400" b="1" dirty="0" err="1">
                <a:solidFill>
                  <a:srgbClr val="002060"/>
                </a:solidFill>
                <a:latin typeface="Helvetica" panose="020B0604020202020204" pitchFamily="34" charset="0"/>
                <a:cs typeface="Helvetica" panose="020B0604020202020204" pitchFamily="34" charset="0"/>
              </a:rPr>
              <a:t>for</a:t>
            </a:r>
            <a:r>
              <a:rPr lang="es-ES" sz="1400" b="1" dirty="0">
                <a:solidFill>
                  <a:srgbClr val="002060"/>
                </a:solidFill>
                <a:latin typeface="Helvetica" panose="020B0604020202020204" pitchFamily="34" charset="0"/>
                <a:cs typeface="Helvetica" panose="020B0604020202020204" pitchFamily="34" charset="0"/>
              </a:rPr>
              <a:t> cultural </a:t>
            </a:r>
            <a:r>
              <a:rPr lang="es-ES" sz="1400" b="1" dirty="0" err="1">
                <a:solidFill>
                  <a:srgbClr val="002060"/>
                </a:solidFill>
                <a:latin typeface="Helvetica" panose="020B0604020202020204" pitchFamily="34" charset="0"/>
                <a:cs typeface="Helvetica" panose="020B0604020202020204" pitchFamily="34" charset="0"/>
              </a:rPr>
              <a:t>heritage</a:t>
            </a:r>
            <a:r>
              <a:rPr lang="es-ES" sz="1400" b="1" dirty="0">
                <a:solidFill>
                  <a:srgbClr val="002060"/>
                </a:solidFill>
                <a:latin typeface="Helvetica" panose="020B0604020202020204" pitchFamily="34" charset="0"/>
                <a:cs typeface="Helvetica" panose="020B0604020202020204" pitchFamily="34" charset="0"/>
              </a:rPr>
              <a:t>
L10: </a:t>
            </a:r>
            <a:r>
              <a:rPr lang="es-ES" sz="1400" b="1" dirty="0" err="1">
                <a:solidFill>
                  <a:srgbClr val="002060"/>
                </a:solidFill>
                <a:latin typeface="Helvetica" panose="020B0604020202020204" pitchFamily="34" charset="0"/>
                <a:cs typeface="Helvetica" panose="020B0604020202020204" pitchFamily="34" charset="0"/>
              </a:rPr>
              <a:t>Functional</a:t>
            </a:r>
            <a:r>
              <a:rPr lang="es-ES" sz="1400" b="1" dirty="0">
                <a:solidFill>
                  <a:srgbClr val="002060"/>
                </a:solidFill>
                <a:latin typeface="Helvetica" panose="020B0604020202020204" pitchFamily="34" charset="0"/>
                <a:cs typeface="Helvetica" panose="020B0604020202020204" pitchFamily="34" charset="0"/>
              </a:rPr>
              <a:t> Data </a:t>
            </a:r>
            <a:r>
              <a:rPr lang="es-ES" sz="1400" b="1" dirty="0" err="1">
                <a:solidFill>
                  <a:srgbClr val="002060"/>
                </a:solidFill>
                <a:latin typeface="Helvetica" panose="020B0604020202020204" pitchFamily="34" charset="0"/>
                <a:cs typeface="Helvetica" panose="020B0604020202020204" pitchFamily="34" charset="0"/>
              </a:rPr>
              <a:t>Analysis</a:t>
            </a:r>
            <a:r>
              <a:rPr lang="es-ES" sz="1400" b="1" dirty="0">
                <a:solidFill>
                  <a:srgbClr val="002060"/>
                </a:solidFill>
                <a:latin typeface="Helvetica" panose="020B0604020202020204" pitchFamily="34" charset="0"/>
                <a:cs typeface="Helvetica" panose="020B0604020202020204" pitchFamily="34" charset="0"/>
              </a:rPr>
              <a:t> (FDA)</a:t>
            </a:r>
            <a:endParaRPr lang="en-GB" sz="1400" b="1" dirty="0">
              <a:solidFill>
                <a:srgbClr val="002060"/>
              </a:solidFill>
              <a:latin typeface="Helvetica" panose="020B0604020202020204" pitchFamily="34" charset="0"/>
              <a:cs typeface="Helvetica" panose="020B0604020202020204" pitchFamily="34" charset="0"/>
            </a:endParaRPr>
          </a:p>
          <a:p>
            <a:endParaRPr lang="en-GB" sz="1400" b="1" dirty="0">
              <a:solidFill>
                <a:srgbClr val="002060"/>
              </a:solidFill>
              <a:latin typeface="Helvetica" panose="020B0604020202020204" pitchFamily="34" charset="0"/>
              <a:cs typeface="Helvetica" panose="020B0604020202020204" pitchFamily="34" charset="0"/>
            </a:endParaRPr>
          </a:p>
          <a:p>
            <a:r>
              <a:rPr lang="en-GB" sz="1400" b="1" dirty="0">
                <a:solidFill>
                  <a:srgbClr val="002060"/>
                </a:solidFill>
                <a:latin typeface="Helvetica" panose="020B0604020202020204" pitchFamily="34" charset="0"/>
                <a:cs typeface="Helvetica" panose="020B0604020202020204" pitchFamily="34" charset="0"/>
              </a:rPr>
              <a:t>MASTER-PhD PROGRAMS</a:t>
            </a:r>
          </a:p>
          <a:p>
            <a:pPr marL="742950" lvl="1" indent="-285750">
              <a:buFont typeface="Arial" panose="020B0604020202020204" pitchFamily="34" charset="0"/>
              <a:buChar char="•"/>
            </a:pPr>
            <a:r>
              <a:rPr lang="en-GB" sz="1400" b="1" dirty="0">
                <a:solidFill>
                  <a:srgbClr val="002060"/>
                </a:solidFill>
                <a:latin typeface="Helvetica" panose="020B0604020202020204" pitchFamily="34" charset="0"/>
                <a:cs typeface="Helvetica" panose="020B0604020202020204" pitchFamily="34" charset="0"/>
              </a:rPr>
              <a:t>Master in Data Analysis Engineering, </a:t>
            </a:r>
            <a:r>
              <a:rPr lang="en-GB" sz="1400" b="1">
                <a:solidFill>
                  <a:srgbClr val="002060"/>
                </a:solidFill>
                <a:latin typeface="Helvetica" panose="020B0604020202020204" pitchFamily="34" charset="0"/>
                <a:cs typeface="Helvetica" panose="020B0604020202020204" pitchFamily="34" charset="0"/>
              </a:rPr>
              <a:t>Process Improvement and </a:t>
            </a:r>
            <a:r>
              <a:rPr lang="en-GB" sz="1400" b="1" dirty="0">
                <a:solidFill>
                  <a:srgbClr val="002060"/>
                </a:solidFill>
                <a:latin typeface="Helvetica" panose="020B0604020202020204" pitchFamily="34" charset="0"/>
                <a:cs typeface="Helvetica" panose="020B0604020202020204" pitchFamily="34" charset="0"/>
              </a:rPr>
              <a:t>Decision Making
PhD Programme in Statistics and Optimisation</a:t>
            </a:r>
          </a:p>
        </p:txBody>
      </p:sp>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5"/>
          <a:stretch>
            <a:fillRect/>
          </a:stretch>
        </p:blipFill>
        <p:spPr>
          <a:xfrm>
            <a:off x="7887627" y="1347154"/>
            <a:ext cx="3112028" cy="2633310"/>
          </a:xfrm>
          <a:prstGeom prst="rect">
            <a:avLst/>
          </a:prstGeom>
        </p:spPr>
      </p:pic>
      <p:pic>
        <p:nvPicPr>
          <p:cNvPr id="2" name="Imagen 1" descr="GIEM_logo_color.jpg">
            <a:extLst>
              <a:ext uri="{FF2B5EF4-FFF2-40B4-BE49-F238E27FC236}">
                <a16:creationId xmlns:a16="http://schemas.microsoft.com/office/drawing/2014/main" id="{7D2BF847-6663-1451-4BD0-A27FB41E381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267572" y="4536655"/>
            <a:ext cx="4859337"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Top Corners Rounded 13">
            <a:extLst>
              <a:ext uri="{FF2B5EF4-FFF2-40B4-BE49-F238E27FC236}">
                <a16:creationId xmlns:a16="http://schemas.microsoft.com/office/drawing/2014/main" id="{0F827441-FBED-4506-91ED-BFC7BADE390B}"/>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5" name="Rectángulo 3">
            <a:extLst>
              <a:ext uri="{FF2B5EF4-FFF2-40B4-BE49-F238E27FC236}">
                <a16:creationId xmlns:a16="http://schemas.microsoft.com/office/drawing/2014/main" id="{EF58525F-41B7-4DAD-B576-A0F2B048F678}"/>
              </a:ext>
            </a:extLst>
          </p:cNvPr>
          <p:cNvSpPr/>
          <p:nvPr/>
        </p:nvSpPr>
        <p:spPr>
          <a:xfrm>
            <a:off x="2200295" y="74859"/>
            <a:ext cx="7980254" cy="738664"/>
          </a:xfrm>
          <a:prstGeom prst="rect">
            <a:avLst/>
          </a:prstGeom>
        </p:spPr>
        <p:txBody>
          <a:bodyPr wrap="square">
            <a:spAutoFit/>
          </a:bodyPr>
          <a:lstStyle/>
          <a:p>
            <a:r>
              <a:rPr lang="es-ES" sz="2400" b="1" dirty="0" err="1">
                <a:solidFill>
                  <a:srgbClr val="002060"/>
                </a:solidFill>
                <a:latin typeface="+mj-lt"/>
                <a:ea typeface="+mj-ea"/>
                <a:cs typeface="+mj-cs"/>
              </a:rPr>
              <a:t>Multivariate</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Statistical</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Engineering</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Group</a:t>
            </a:r>
            <a:r>
              <a:rPr lang="es-ES" sz="2400" b="1" dirty="0">
                <a:solidFill>
                  <a:srgbClr val="002060"/>
                </a:solidFill>
                <a:latin typeface="+mj-lt"/>
                <a:ea typeface="+mj-ea"/>
                <a:cs typeface="+mj-cs"/>
              </a:rPr>
              <a:t> (GIEM) </a:t>
            </a:r>
          </a:p>
          <a:p>
            <a:r>
              <a:rPr lang="es-ES" dirty="0">
                <a:solidFill>
                  <a:srgbClr val="002060"/>
                </a:solidFill>
                <a:latin typeface="+mj-lt"/>
                <a:ea typeface="+mj-ea"/>
                <a:cs typeface="+mj-cs"/>
                <a:hlinkClick r:id="rId7"/>
              </a:rPr>
              <a:t>https://giem.blogs.upv.es</a:t>
            </a:r>
            <a:endParaRPr lang="es-ES" dirty="0">
              <a:solidFill>
                <a:srgbClr val="002060"/>
              </a:solidFill>
              <a:latin typeface="+mj-lt"/>
              <a:ea typeface="+mj-ea"/>
              <a:cs typeface="+mj-cs"/>
            </a:endParaRPr>
          </a:p>
        </p:txBody>
      </p:sp>
      <p:sp>
        <p:nvSpPr>
          <p:cNvPr id="16" name="Rectángulo 15">
            <a:extLst>
              <a:ext uri="{FF2B5EF4-FFF2-40B4-BE49-F238E27FC236}">
                <a16:creationId xmlns:a16="http://schemas.microsoft.com/office/drawing/2014/main" id="{8632495D-B676-4813-A50A-8981B2C812C3}"/>
              </a:ext>
            </a:extLst>
          </p:cNvPr>
          <p:cNvSpPr/>
          <p:nvPr/>
        </p:nvSpPr>
        <p:spPr>
          <a:xfrm>
            <a:off x="2235708" y="833148"/>
            <a:ext cx="7944840" cy="307777"/>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Responsable</a:t>
            </a:r>
            <a:r>
              <a:rPr lang="es-ES" sz="1400" dirty="0">
                <a:solidFill>
                  <a:srgbClr val="0070C0"/>
                </a:solidFill>
                <a:latin typeface="Helvetica" panose="020B0604020202020204" pitchFamily="34" charset="0"/>
                <a:cs typeface="Helvetica" panose="020B0604020202020204" pitchFamily="34" charset="0"/>
              </a:rPr>
              <a:t>: Alberto J. Ferrer-Riquelme (aferrer@eio.upv.es)</a:t>
            </a:r>
          </a:p>
        </p:txBody>
      </p:sp>
      <p:pic>
        <p:nvPicPr>
          <p:cNvPr id="17" name="Google Shape;58;p13">
            <a:extLst>
              <a:ext uri="{FF2B5EF4-FFF2-40B4-BE49-F238E27FC236}">
                <a16:creationId xmlns:a16="http://schemas.microsoft.com/office/drawing/2014/main" id="{112355A5-B122-4233-8157-1A8131FD12ED}"/>
              </a:ext>
            </a:extLst>
          </p:cNvPr>
          <p:cNvPicPr preferRelativeResize="0"/>
          <p:nvPr/>
        </p:nvPicPr>
        <p:blipFill>
          <a:blip r:embed="rId8">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18" name="Picture 5" descr="A blue and yellow logo&#10;&#10;AI-generated content may be incorrect.">
            <a:extLst>
              <a:ext uri="{FF2B5EF4-FFF2-40B4-BE49-F238E27FC236}">
                <a16:creationId xmlns:a16="http://schemas.microsoft.com/office/drawing/2014/main" id="{BAA3100E-CF9E-4F26-A5A3-E827C243CED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7975294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s-ES" sz="2000" b="1" i="0" u="none" strike="noStrike" cap="none" normalizeH="0" baseline="0">
              <a:ln>
                <a:noFill/>
              </a:ln>
              <a:solidFill>
                <a:schemeClr val="tx1"/>
              </a:solidFill>
              <a:effectLst/>
              <a:latin typeface="Times New Roman" pitchFamily="18" charset="0"/>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sp>
        <p:nvSpPr>
          <p:cNvPr id="46" name="Rectangle 7">
            <a:extLst>
              <a:ext uri="{FF2B5EF4-FFF2-40B4-BE49-F238E27FC236}">
                <a16:creationId xmlns:a16="http://schemas.microsoft.com/office/drawing/2014/main" id="{85954752-012E-4259-B93F-91B9B90B4EC0}"/>
              </a:ext>
            </a:extLst>
          </p:cNvPr>
          <p:cNvSpPr/>
          <p:nvPr/>
        </p:nvSpPr>
        <p:spPr>
          <a:xfrm>
            <a:off x="348885" y="1295398"/>
            <a:ext cx="6661515" cy="511118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4" name="Rectángulo 23">
            <a:extLst>
              <a:ext uri="{FF2B5EF4-FFF2-40B4-BE49-F238E27FC236}">
                <a16:creationId xmlns:a16="http://schemas.microsoft.com/office/drawing/2014/main" id="{E7D64370-D614-46C9-BD77-677FB8226568}"/>
              </a:ext>
            </a:extLst>
          </p:cNvPr>
          <p:cNvSpPr/>
          <p:nvPr/>
        </p:nvSpPr>
        <p:spPr>
          <a:xfrm>
            <a:off x="361902" y="1244248"/>
            <a:ext cx="6648497" cy="5262979"/>
          </a:xfrm>
          <a:prstGeom prst="rect">
            <a:avLst/>
          </a:prstGeom>
          <a:noFill/>
        </p:spPr>
        <p:txBody>
          <a:bodyPr wrap="square">
            <a:spAutoFit/>
          </a:bodyPr>
          <a:lstStyle/>
          <a:p>
            <a:r>
              <a:rPr lang="es-ES" sz="1200" b="1" dirty="0">
                <a:solidFill>
                  <a:srgbClr val="002060"/>
                </a:solidFill>
                <a:latin typeface="Helvetica" panose="020B0604020202020204" pitchFamily="34" charset="0"/>
              </a:rPr>
              <a:t>DEPARTMENT OF PAINTING – ACTIVITIES</a:t>
            </a:r>
          </a:p>
          <a:p>
            <a:pPr marL="742950" lvl="1" indent="-285750">
              <a:buFont typeface="Arial" panose="020B0604020202020204" pitchFamily="34" charset="0"/>
              <a:buChar char="•"/>
            </a:pPr>
            <a:r>
              <a:rPr lang="es-ES" sz="1200" b="1" dirty="0" err="1">
                <a:solidFill>
                  <a:srgbClr val="002060"/>
                </a:solidFill>
                <a:latin typeface="Helvetica" panose="020B0604020202020204" pitchFamily="34" charset="0"/>
              </a:rPr>
              <a:t>Bacherlor’s</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Degree</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Teaching</a:t>
            </a:r>
            <a:endParaRPr lang="es-ES" sz="1200" b="1" dirty="0">
              <a:solidFill>
                <a:srgbClr val="002060"/>
              </a:solidFill>
              <a:latin typeface="Helvetica" panose="020B0604020202020204" pitchFamily="34" charset="0"/>
            </a:endParaRPr>
          </a:p>
          <a:p>
            <a:pPr marL="742950" lvl="1" indent="-285750">
              <a:buFont typeface="Arial" panose="020B0604020202020204" pitchFamily="34" charset="0"/>
              <a:buChar char="•"/>
            </a:pPr>
            <a:r>
              <a:rPr lang="es-ES" sz="1200" b="1" dirty="0" err="1">
                <a:solidFill>
                  <a:srgbClr val="002060"/>
                </a:solidFill>
                <a:latin typeface="Helvetica" panose="020B0604020202020204" pitchFamily="34" charset="0"/>
              </a:rPr>
              <a:t>Bachelor’s</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Degree</a:t>
            </a:r>
            <a:r>
              <a:rPr lang="es-ES" sz="1200" b="1" dirty="0">
                <a:solidFill>
                  <a:srgbClr val="002060"/>
                </a:solidFill>
                <a:latin typeface="Helvetica" panose="020B0604020202020204" pitchFamily="34" charset="0"/>
              </a:rPr>
              <a:t> in Fine </a:t>
            </a:r>
            <a:r>
              <a:rPr lang="es-ES" sz="1200" b="1" dirty="0" err="1">
                <a:solidFill>
                  <a:srgbClr val="002060"/>
                </a:solidFill>
                <a:latin typeface="Helvetica" panose="020B0604020202020204" pitchFamily="34" charset="0"/>
              </a:rPr>
              <a:t>Arts</a:t>
            </a:r>
            <a:endParaRPr lang="es-ES" sz="1200" b="1" dirty="0">
              <a:solidFill>
                <a:srgbClr val="002060"/>
              </a:solidFill>
              <a:latin typeface="Helvetica" panose="020B0604020202020204" pitchFamily="34" charset="0"/>
            </a:endParaRPr>
          </a:p>
          <a:p>
            <a:pPr marL="742950" lvl="1" indent="-285750">
              <a:buFont typeface="Arial" panose="020B0604020202020204" pitchFamily="34" charset="0"/>
              <a:buChar char="•"/>
            </a:pPr>
            <a:r>
              <a:rPr lang="es-ES" sz="1200" b="1" dirty="0" err="1">
                <a:solidFill>
                  <a:srgbClr val="002060"/>
                </a:solidFill>
                <a:latin typeface="Helvetica" panose="020B0604020202020204" pitchFamily="34" charset="0"/>
              </a:rPr>
              <a:t>Bachelor’s</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Degree</a:t>
            </a:r>
            <a:r>
              <a:rPr lang="es-ES" sz="1200" b="1" dirty="0">
                <a:solidFill>
                  <a:srgbClr val="002060"/>
                </a:solidFill>
                <a:latin typeface="Helvetica" panose="020B0604020202020204" pitchFamily="34" charset="0"/>
              </a:rPr>
              <a:t> in </a:t>
            </a:r>
            <a:r>
              <a:rPr lang="es-ES" sz="1200" b="1" dirty="0" err="1">
                <a:solidFill>
                  <a:srgbClr val="002060"/>
                </a:solidFill>
                <a:latin typeface="Helvetica" panose="020B0604020202020204" pitchFamily="34" charset="0"/>
              </a:rPr>
              <a:t>Design</a:t>
            </a:r>
            <a:r>
              <a:rPr lang="es-ES" sz="1200" b="1" dirty="0">
                <a:solidFill>
                  <a:srgbClr val="002060"/>
                </a:solidFill>
                <a:latin typeface="Helvetica" panose="020B0604020202020204" pitchFamily="34" charset="0"/>
              </a:rPr>
              <a:t> and Creative Technologies</a:t>
            </a:r>
          </a:p>
          <a:p>
            <a:pPr marL="742950" lvl="1" indent="-285750">
              <a:buFont typeface="Arial" panose="020B0604020202020204" pitchFamily="34" charset="0"/>
              <a:buChar char="•"/>
            </a:pPr>
            <a:r>
              <a:rPr lang="es-ES" sz="1200" b="1" dirty="0" err="1">
                <a:solidFill>
                  <a:srgbClr val="002060"/>
                </a:solidFill>
                <a:latin typeface="Helvetica" panose="020B0604020202020204" pitchFamily="34" charset="0"/>
              </a:rPr>
              <a:t>Bachelor’s</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Degree</a:t>
            </a:r>
            <a:r>
              <a:rPr lang="es-ES" sz="1200" b="1" dirty="0">
                <a:solidFill>
                  <a:srgbClr val="002060"/>
                </a:solidFill>
                <a:latin typeface="Helvetica" panose="020B0604020202020204" pitchFamily="34" charset="0"/>
              </a:rPr>
              <a:t> in </a:t>
            </a:r>
            <a:r>
              <a:rPr lang="es-ES" sz="1200" b="1" dirty="0" err="1">
                <a:solidFill>
                  <a:srgbClr val="002060"/>
                </a:solidFill>
                <a:latin typeface="Helvetica" panose="020B0604020202020204" pitchFamily="34" charset="0"/>
              </a:rPr>
              <a:t>Conservation</a:t>
            </a:r>
            <a:r>
              <a:rPr lang="es-ES" sz="1200" b="1" dirty="0">
                <a:solidFill>
                  <a:srgbClr val="002060"/>
                </a:solidFill>
                <a:latin typeface="Helvetica" panose="020B0604020202020204" pitchFamily="34" charset="0"/>
              </a:rPr>
              <a:t> and </a:t>
            </a:r>
            <a:r>
              <a:rPr lang="es-ES" sz="1200" b="1" dirty="0" err="1">
                <a:solidFill>
                  <a:srgbClr val="002060"/>
                </a:solidFill>
                <a:latin typeface="Helvetica" panose="020B0604020202020204" pitchFamily="34" charset="0"/>
              </a:rPr>
              <a:t>Restoration</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of</a:t>
            </a:r>
            <a:r>
              <a:rPr lang="es-ES" sz="1200" b="1" dirty="0">
                <a:solidFill>
                  <a:srgbClr val="002060"/>
                </a:solidFill>
                <a:latin typeface="Helvetica" panose="020B0604020202020204" pitchFamily="34" charset="0"/>
              </a:rPr>
              <a:t> Cultural </a:t>
            </a:r>
            <a:r>
              <a:rPr lang="es-ES" sz="1200" b="1" dirty="0" err="1">
                <a:solidFill>
                  <a:srgbClr val="002060"/>
                </a:solidFill>
                <a:latin typeface="Helvetica" panose="020B0604020202020204" pitchFamily="34" charset="0"/>
              </a:rPr>
              <a:t>Heritage</a:t>
            </a:r>
            <a:endParaRPr lang="es-ES" sz="1200" b="1" dirty="0">
              <a:solidFill>
                <a:srgbClr val="002060"/>
              </a:solidFill>
              <a:latin typeface="Helvetica" panose="020B0604020202020204" pitchFamily="34" charset="0"/>
            </a:endParaRPr>
          </a:p>
          <a:p>
            <a:endParaRPr lang="es-ES" sz="1200" dirty="0"/>
          </a:p>
          <a:p>
            <a:pPr lvl="1"/>
            <a:r>
              <a:rPr lang="es-ES" sz="1200" b="1" dirty="0" err="1">
                <a:solidFill>
                  <a:srgbClr val="002060"/>
                </a:solidFill>
                <a:latin typeface="Helvetica" panose="020B0604020202020204" pitchFamily="34" charset="0"/>
              </a:rPr>
              <a:t>Master’s</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Teaching</a:t>
            </a:r>
            <a:endParaRPr lang="es-ES" sz="1200" b="1" dirty="0">
              <a:solidFill>
                <a:srgbClr val="002060"/>
              </a:solidFill>
              <a:latin typeface="Helvetica" panose="020B0604020202020204" pitchFamily="34" charset="0"/>
            </a:endParaRPr>
          </a:p>
          <a:p>
            <a:pPr marL="1200150" lvl="2" indent="-285750">
              <a:buFont typeface="Arial" panose="020B0604020202020204" pitchFamily="34" charset="0"/>
              <a:buChar char="•"/>
            </a:pPr>
            <a:r>
              <a:rPr lang="es-ES" sz="1200" b="1" dirty="0">
                <a:solidFill>
                  <a:srgbClr val="002060"/>
                </a:solidFill>
                <a:latin typeface="Helvetica" panose="020B0604020202020204" pitchFamily="34" charset="0"/>
              </a:rPr>
              <a:t>Master in </a:t>
            </a:r>
            <a:r>
              <a:rPr lang="es-ES" sz="1200" b="1" dirty="0" err="1">
                <a:solidFill>
                  <a:srgbClr val="002060"/>
                </a:solidFill>
                <a:latin typeface="Helvetica" panose="020B0604020202020204" pitchFamily="34" charset="0"/>
              </a:rPr>
              <a:t>Artistic</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Production</a:t>
            </a:r>
            <a:r>
              <a:rPr lang="es-ES" sz="1200" b="1" dirty="0">
                <a:solidFill>
                  <a:srgbClr val="002060"/>
                </a:solidFill>
                <a:latin typeface="Helvetica" panose="020B0604020202020204" pitchFamily="34" charset="0"/>
              </a:rPr>
              <a:t> (UPV </a:t>
            </a:r>
            <a:r>
              <a:rPr lang="es-ES" sz="1200" b="1" dirty="0" err="1">
                <a:solidFill>
                  <a:srgbClr val="002060"/>
                </a:solidFill>
                <a:latin typeface="Helvetica" panose="020B0604020202020204" pitchFamily="34" charset="0"/>
              </a:rPr>
              <a:t>Official</a:t>
            </a:r>
            <a:r>
              <a:rPr lang="es-ES" sz="1200" b="1" dirty="0">
                <a:solidFill>
                  <a:srgbClr val="002060"/>
                </a:solidFill>
                <a:latin typeface="Helvetica" panose="020B0604020202020204" pitchFamily="34" charset="0"/>
              </a:rPr>
              <a:t> Master)</a:t>
            </a:r>
          </a:p>
          <a:p>
            <a:pPr marL="1200150" lvl="2" indent="-285750">
              <a:buFont typeface="Arial" panose="020B0604020202020204" pitchFamily="34" charset="0"/>
              <a:buChar char="•"/>
            </a:pPr>
            <a:r>
              <a:rPr lang="es-ES" sz="1200" b="1" dirty="0">
                <a:solidFill>
                  <a:srgbClr val="002060"/>
                </a:solidFill>
                <a:latin typeface="Helvetica" panose="020B0604020202020204" pitchFamily="34" charset="0"/>
              </a:rPr>
              <a:t>Master in Visual </a:t>
            </a:r>
            <a:r>
              <a:rPr lang="es-ES" sz="1200" b="1" dirty="0" err="1">
                <a:solidFill>
                  <a:srgbClr val="002060"/>
                </a:solidFill>
                <a:latin typeface="Helvetica" panose="020B0604020202020204" pitchFamily="34" charset="0"/>
              </a:rPr>
              <a:t>Arts</a:t>
            </a:r>
            <a:r>
              <a:rPr lang="es-ES" sz="1200" b="1" dirty="0">
                <a:solidFill>
                  <a:srgbClr val="002060"/>
                </a:solidFill>
                <a:latin typeface="Helvetica" panose="020B0604020202020204" pitchFamily="34" charset="0"/>
              </a:rPr>
              <a:t> and Multimedia (UPV </a:t>
            </a:r>
            <a:r>
              <a:rPr lang="es-ES" sz="1200" b="1" dirty="0" err="1">
                <a:solidFill>
                  <a:srgbClr val="002060"/>
                </a:solidFill>
                <a:latin typeface="Helvetica" panose="020B0604020202020204" pitchFamily="34" charset="0"/>
              </a:rPr>
              <a:t>Official</a:t>
            </a:r>
            <a:r>
              <a:rPr lang="es-ES" sz="1200" b="1" dirty="0">
                <a:solidFill>
                  <a:srgbClr val="002060"/>
                </a:solidFill>
                <a:latin typeface="Helvetica" panose="020B0604020202020204" pitchFamily="34" charset="0"/>
              </a:rPr>
              <a:t> Master)</a:t>
            </a:r>
          </a:p>
          <a:p>
            <a:pPr marL="1200150" lvl="2" indent="-285750">
              <a:buFont typeface="Arial" panose="020B0604020202020204" pitchFamily="34" charset="0"/>
              <a:buChar char="•"/>
            </a:pPr>
            <a:r>
              <a:rPr lang="es-ES" sz="1200" b="1" dirty="0">
                <a:solidFill>
                  <a:srgbClr val="002060"/>
                </a:solidFill>
                <a:latin typeface="Helvetica" panose="020B0604020202020204" pitchFamily="34" charset="0"/>
              </a:rPr>
              <a:t>Master in </a:t>
            </a:r>
            <a:r>
              <a:rPr lang="es-ES" sz="1200" b="1" dirty="0" err="1">
                <a:solidFill>
                  <a:srgbClr val="002060"/>
                </a:solidFill>
                <a:latin typeface="Helvetica" panose="020B0604020202020204" pitchFamily="34" charset="0"/>
              </a:rPr>
              <a:t>Design</a:t>
            </a:r>
            <a:r>
              <a:rPr lang="es-ES" sz="1200" b="1" dirty="0">
                <a:solidFill>
                  <a:srgbClr val="002060"/>
                </a:solidFill>
                <a:latin typeface="Helvetica" panose="020B0604020202020204" pitchFamily="34" charset="0"/>
              </a:rPr>
              <a:t> and </a:t>
            </a:r>
            <a:r>
              <a:rPr lang="es-ES" sz="1200" b="1" dirty="0" err="1">
                <a:solidFill>
                  <a:srgbClr val="002060"/>
                </a:solidFill>
                <a:latin typeface="Helvetica" panose="020B0604020202020204" pitchFamily="34" charset="0"/>
              </a:rPr>
              <a:t>Illustration</a:t>
            </a:r>
            <a:r>
              <a:rPr lang="es-ES" sz="1200" b="1" dirty="0">
                <a:solidFill>
                  <a:srgbClr val="002060"/>
                </a:solidFill>
                <a:latin typeface="Helvetica" panose="020B0604020202020204" pitchFamily="34" charset="0"/>
              </a:rPr>
              <a:t> (MDI)</a:t>
            </a:r>
          </a:p>
          <a:p>
            <a:pPr marL="1200150" lvl="2" indent="-285750">
              <a:buFont typeface="Arial" panose="020B0604020202020204" pitchFamily="34" charset="0"/>
              <a:buChar char="•"/>
            </a:pPr>
            <a:r>
              <a:rPr lang="es-ES" sz="1200" b="1" dirty="0">
                <a:solidFill>
                  <a:srgbClr val="002060"/>
                </a:solidFill>
                <a:latin typeface="Helvetica" panose="020B0604020202020204" pitchFamily="34" charset="0"/>
              </a:rPr>
              <a:t>Master in </a:t>
            </a:r>
            <a:r>
              <a:rPr lang="es-ES" sz="1200" b="1" dirty="0" err="1">
                <a:solidFill>
                  <a:srgbClr val="002060"/>
                </a:solidFill>
                <a:latin typeface="Helvetica" panose="020B0604020202020204" pitchFamily="34" charset="0"/>
              </a:rPr>
              <a:t>Humanities</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Ecology</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Sustainability</a:t>
            </a:r>
            <a:r>
              <a:rPr lang="es-ES" sz="1200" b="1" dirty="0">
                <a:solidFill>
                  <a:srgbClr val="002060"/>
                </a:solidFill>
                <a:latin typeface="Helvetica" panose="020B0604020202020204" pitchFamily="34" charset="0"/>
              </a:rPr>
              <a:t> and </a:t>
            </a:r>
            <a:r>
              <a:rPr lang="es-ES" sz="1200" b="1" dirty="0" err="1">
                <a:solidFill>
                  <a:srgbClr val="002060"/>
                </a:solidFill>
                <a:latin typeface="Helvetica" panose="020B0604020202020204" pitchFamily="34" charset="0"/>
              </a:rPr>
              <a:t>Ecological</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Transition</a:t>
            </a:r>
            <a:r>
              <a:rPr lang="es-ES" sz="1200" b="1" dirty="0">
                <a:solidFill>
                  <a:srgbClr val="002060"/>
                </a:solidFill>
                <a:latin typeface="Helvetica" panose="020B0604020202020204" pitchFamily="34" charset="0"/>
              </a:rPr>
              <a:t> (MHESTE)</a:t>
            </a:r>
          </a:p>
          <a:p>
            <a:endParaRPr lang="es-ES" sz="1200" dirty="0"/>
          </a:p>
          <a:p>
            <a:pPr lvl="1"/>
            <a:r>
              <a:rPr lang="es-ES" sz="1200" b="1" dirty="0" err="1">
                <a:solidFill>
                  <a:srgbClr val="002060"/>
                </a:solidFill>
                <a:latin typeface="Helvetica" panose="020B0604020202020204" pitchFamily="34" charset="0"/>
              </a:rPr>
              <a:t>Specialization</a:t>
            </a:r>
            <a:r>
              <a:rPr lang="es-ES" sz="1200" b="1" dirty="0">
                <a:solidFill>
                  <a:srgbClr val="002060"/>
                </a:solidFill>
                <a:latin typeface="Helvetica" panose="020B0604020202020204" pitchFamily="34" charset="0"/>
              </a:rPr>
              <a:t> and Expert Diplomas (MDI)</a:t>
            </a:r>
          </a:p>
          <a:p>
            <a:pPr marL="1200150" lvl="2" indent="-285750">
              <a:buFont typeface="Arial" panose="020B0604020202020204" pitchFamily="34" charset="0"/>
              <a:buChar char="•"/>
            </a:pPr>
            <a:r>
              <a:rPr lang="es-ES" sz="1200" b="1" dirty="0">
                <a:solidFill>
                  <a:srgbClr val="002060"/>
                </a:solidFill>
                <a:latin typeface="Helvetica" panose="020B0604020202020204" pitchFamily="34" charset="0"/>
              </a:rPr>
              <a:t>Diploma </a:t>
            </a:r>
            <a:r>
              <a:rPr lang="es-ES" sz="1200" b="1" dirty="0" err="1">
                <a:solidFill>
                  <a:srgbClr val="002060"/>
                </a:solidFill>
                <a:latin typeface="Helvetica" panose="020B0604020202020204" pitchFamily="34" charset="0"/>
              </a:rPr>
              <a:t>of</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expert</a:t>
            </a:r>
            <a:r>
              <a:rPr lang="es-ES" sz="1200" b="1" dirty="0">
                <a:solidFill>
                  <a:srgbClr val="002060"/>
                </a:solidFill>
                <a:latin typeface="Helvetica" panose="020B0604020202020204" pitchFamily="34" charset="0"/>
              </a:rPr>
              <a:t> in </a:t>
            </a:r>
            <a:r>
              <a:rPr lang="es-ES" sz="1200" b="1" dirty="0" err="1">
                <a:solidFill>
                  <a:srgbClr val="002060"/>
                </a:solidFill>
                <a:latin typeface="Helvetica" panose="020B0604020202020204" pitchFamily="34" charset="0"/>
              </a:rPr>
              <a:t>Graphic</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Illustration</a:t>
            </a:r>
            <a:endParaRPr lang="es-ES" sz="1200" b="1" dirty="0">
              <a:solidFill>
                <a:srgbClr val="002060"/>
              </a:solidFill>
              <a:latin typeface="Helvetica" panose="020B0604020202020204" pitchFamily="34" charset="0"/>
            </a:endParaRPr>
          </a:p>
          <a:p>
            <a:pPr marL="1200150" lvl="2" indent="-285750">
              <a:buFont typeface="Arial" panose="020B0604020202020204" pitchFamily="34" charset="0"/>
              <a:buChar char="•"/>
            </a:pPr>
            <a:r>
              <a:rPr lang="es-ES" sz="1200" b="1" dirty="0">
                <a:solidFill>
                  <a:srgbClr val="002060"/>
                </a:solidFill>
                <a:latin typeface="Helvetica" panose="020B0604020202020204" pitchFamily="34" charset="0"/>
              </a:rPr>
              <a:t>Diploma </a:t>
            </a:r>
            <a:r>
              <a:rPr lang="es-ES" sz="1200" b="1" dirty="0" err="1">
                <a:solidFill>
                  <a:srgbClr val="002060"/>
                </a:solidFill>
                <a:latin typeface="Helvetica" panose="020B0604020202020204" pitchFamily="34" charset="0"/>
              </a:rPr>
              <a:t>of</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expert</a:t>
            </a:r>
            <a:r>
              <a:rPr lang="es-ES" sz="1200" b="1" dirty="0">
                <a:solidFill>
                  <a:srgbClr val="002060"/>
                </a:solidFill>
                <a:latin typeface="Helvetica" panose="020B0604020202020204" pitchFamily="34" charset="0"/>
              </a:rPr>
              <a:t> in Creative </a:t>
            </a:r>
            <a:r>
              <a:rPr lang="es-ES" sz="1200" b="1" dirty="0" err="1">
                <a:solidFill>
                  <a:srgbClr val="002060"/>
                </a:solidFill>
                <a:latin typeface="Helvetica" panose="020B0604020202020204" pitchFamily="34" charset="0"/>
              </a:rPr>
              <a:t>Design</a:t>
            </a:r>
            <a:endParaRPr lang="es-ES" sz="1200" b="1" dirty="0">
              <a:solidFill>
                <a:srgbClr val="002060"/>
              </a:solidFill>
              <a:latin typeface="Helvetica" panose="020B0604020202020204" pitchFamily="34" charset="0"/>
            </a:endParaRPr>
          </a:p>
          <a:p>
            <a:pPr marL="1200150" lvl="2" indent="-285750">
              <a:buFont typeface="Arial" panose="020B0604020202020204" pitchFamily="34" charset="0"/>
              <a:buChar char="•"/>
            </a:pPr>
            <a:r>
              <a:rPr lang="es-ES" sz="1200" b="1" dirty="0">
                <a:solidFill>
                  <a:srgbClr val="002060"/>
                </a:solidFill>
                <a:latin typeface="Helvetica" panose="020B0604020202020204" pitchFamily="34" charset="0"/>
              </a:rPr>
              <a:t>Diploma </a:t>
            </a:r>
            <a:r>
              <a:rPr lang="es-ES" sz="1200" b="1" dirty="0" err="1">
                <a:solidFill>
                  <a:srgbClr val="002060"/>
                </a:solidFill>
                <a:latin typeface="Helvetica" panose="020B0604020202020204" pitchFamily="34" charset="0"/>
              </a:rPr>
              <a:t>of</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expert</a:t>
            </a:r>
            <a:r>
              <a:rPr lang="es-ES" sz="1200" b="1" dirty="0">
                <a:solidFill>
                  <a:srgbClr val="002060"/>
                </a:solidFill>
                <a:latin typeface="Helvetica" panose="020B0604020202020204" pitchFamily="34" charset="0"/>
              </a:rPr>
              <a:t> in Interface </a:t>
            </a:r>
            <a:r>
              <a:rPr lang="es-ES" sz="1200" b="1" dirty="0" err="1">
                <a:solidFill>
                  <a:srgbClr val="002060"/>
                </a:solidFill>
                <a:latin typeface="Helvetica" panose="020B0604020202020204" pitchFamily="34" charset="0"/>
              </a:rPr>
              <a:t>Design</a:t>
            </a:r>
            <a:br>
              <a:rPr lang="es-ES" sz="1200" dirty="0"/>
            </a:br>
            <a:endParaRPr lang="es-ES" sz="1200" dirty="0"/>
          </a:p>
          <a:p>
            <a:pPr lvl="1"/>
            <a:r>
              <a:rPr lang="es-ES" sz="1200" b="1" dirty="0" err="1">
                <a:solidFill>
                  <a:srgbClr val="002060"/>
                </a:solidFill>
                <a:latin typeface="Helvetica" panose="020B0604020202020204" pitchFamily="34" charset="0"/>
              </a:rPr>
              <a:t>Other</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Specialized</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Programs</a:t>
            </a:r>
            <a:endParaRPr lang="es-ES" sz="1200" b="1" dirty="0">
              <a:solidFill>
                <a:srgbClr val="002060"/>
              </a:solidFill>
              <a:latin typeface="Helvetica" panose="020B0604020202020204" pitchFamily="34" charset="0"/>
            </a:endParaRPr>
          </a:p>
          <a:p>
            <a:pPr marL="1200150" lvl="2" indent="-285750">
              <a:buFont typeface="Arial" panose="020B0604020202020204" pitchFamily="34" charset="0"/>
              <a:buChar char="•"/>
            </a:pPr>
            <a:r>
              <a:rPr lang="es-ES" sz="1200" b="1" dirty="0">
                <a:solidFill>
                  <a:srgbClr val="002060"/>
                </a:solidFill>
                <a:latin typeface="Helvetica" panose="020B0604020202020204" pitchFamily="34" charset="0"/>
              </a:rPr>
              <a:t>DESEEEA: Diploma </a:t>
            </a:r>
            <a:r>
              <a:rPr lang="es-ES" sz="1200" b="1" dirty="0" err="1">
                <a:solidFill>
                  <a:srgbClr val="002060"/>
                </a:solidFill>
                <a:latin typeface="Helvetica" panose="020B0604020202020204" pitchFamily="34" charset="0"/>
              </a:rPr>
              <a:t>of</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Specialization</a:t>
            </a:r>
            <a:r>
              <a:rPr lang="es-ES" sz="1200" b="1" dirty="0">
                <a:solidFill>
                  <a:srgbClr val="002060"/>
                </a:solidFill>
                <a:latin typeface="Helvetica" panose="020B0604020202020204" pitchFamily="34" charset="0"/>
              </a:rPr>
              <a:t> in </a:t>
            </a:r>
            <a:r>
              <a:rPr lang="es-ES" sz="1200" b="1" dirty="0" err="1">
                <a:solidFill>
                  <a:srgbClr val="002060"/>
                </a:solidFill>
                <a:latin typeface="Helvetica" panose="020B0604020202020204" pitchFamily="34" charset="0"/>
              </a:rPr>
              <a:t>Sustainability</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Ecological</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Ethics</a:t>
            </a:r>
            <a:r>
              <a:rPr lang="es-ES" sz="1200" b="1" dirty="0">
                <a:solidFill>
                  <a:srgbClr val="002060"/>
                </a:solidFill>
                <a:latin typeface="Helvetica" panose="020B0604020202020204" pitchFamily="34" charset="0"/>
              </a:rPr>
              <a:t> and </a:t>
            </a:r>
            <a:r>
              <a:rPr lang="es-ES" sz="1200" b="1" dirty="0" err="1">
                <a:solidFill>
                  <a:srgbClr val="002060"/>
                </a:solidFill>
                <a:latin typeface="Helvetica" panose="020B0604020202020204" pitchFamily="34" charset="0"/>
              </a:rPr>
              <a:t>Environmental</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Education</a:t>
            </a:r>
            <a:br>
              <a:rPr lang="es-ES" sz="1200" dirty="0"/>
            </a:br>
            <a:endParaRPr lang="es-ES" sz="1200" dirty="0"/>
          </a:p>
          <a:p>
            <a:pPr lvl="1"/>
            <a:r>
              <a:rPr lang="es-ES" sz="1200" b="1" dirty="0" err="1">
                <a:solidFill>
                  <a:srgbClr val="002060"/>
                </a:solidFill>
                <a:latin typeface="Helvetica" panose="020B0604020202020204" pitchFamily="34" charset="0"/>
              </a:rPr>
              <a:t>Research</a:t>
            </a:r>
            <a:endParaRPr lang="es-ES" sz="1200" b="1" dirty="0">
              <a:solidFill>
                <a:srgbClr val="002060"/>
              </a:solidFill>
              <a:latin typeface="Helvetica" panose="020B0604020202020204" pitchFamily="34" charset="0"/>
            </a:endParaRPr>
          </a:p>
          <a:p>
            <a:pPr marL="1200150" lvl="2" indent="-285750">
              <a:buFont typeface="Arial" panose="020B0604020202020204" pitchFamily="34" charset="0"/>
              <a:buChar char="•"/>
            </a:pPr>
            <a:r>
              <a:rPr lang="es-ES" sz="1200" b="1" dirty="0">
                <a:solidFill>
                  <a:srgbClr val="002060"/>
                </a:solidFill>
                <a:latin typeface="Helvetica" panose="020B0604020202020204" pitchFamily="34" charset="0"/>
              </a:rPr>
              <a:t>Art and </a:t>
            </a:r>
            <a:r>
              <a:rPr lang="es-ES" sz="1200" b="1" dirty="0" err="1">
                <a:solidFill>
                  <a:srgbClr val="002060"/>
                </a:solidFill>
                <a:latin typeface="Helvetica" panose="020B0604020202020204" pitchFamily="34" charset="0"/>
              </a:rPr>
              <a:t>Environment</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Research</a:t>
            </a:r>
            <a:r>
              <a:rPr lang="es-ES" sz="1200" b="1" dirty="0">
                <a:solidFill>
                  <a:srgbClr val="002060"/>
                </a:solidFill>
                <a:latin typeface="Helvetica" panose="020B0604020202020204" pitchFamily="34" charset="0"/>
              </a:rPr>
              <a:t> Center (Centro de investigación Arte y Entorno) (37 </a:t>
            </a:r>
            <a:r>
              <a:rPr lang="es-ES" sz="1200" b="1" dirty="0" err="1">
                <a:solidFill>
                  <a:srgbClr val="002060"/>
                </a:solidFill>
                <a:latin typeface="Helvetica" panose="020B0604020202020204" pitchFamily="34" charset="0"/>
              </a:rPr>
              <a:t>faculty</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members</a:t>
            </a:r>
            <a:r>
              <a:rPr lang="es-ES" sz="1200" b="1" dirty="0">
                <a:solidFill>
                  <a:srgbClr val="002060"/>
                </a:solidFill>
                <a:latin typeface="Helvetica" panose="020B0604020202020204" pitchFamily="34" charset="0"/>
              </a:rPr>
              <a:t>)</a:t>
            </a:r>
          </a:p>
          <a:p>
            <a:pPr marL="1200150" lvl="2" indent="-285750">
              <a:buFont typeface="Arial" panose="020B0604020202020204" pitchFamily="34" charset="0"/>
              <a:buChar char="•"/>
            </a:pPr>
            <a:r>
              <a:rPr lang="es-ES" sz="1200" b="1" dirty="0" err="1">
                <a:solidFill>
                  <a:srgbClr val="002060"/>
                </a:solidFill>
                <a:latin typeface="Helvetica" panose="020B0604020202020204" pitchFamily="34" charset="0"/>
              </a:rPr>
              <a:t>Faculty</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researchers</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not</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affiliated</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with</a:t>
            </a:r>
            <a:r>
              <a:rPr lang="es-ES" sz="1200" b="1" dirty="0">
                <a:solidFill>
                  <a:srgbClr val="002060"/>
                </a:solidFill>
                <a:latin typeface="Helvetica" panose="020B0604020202020204" pitchFamily="34" charset="0"/>
              </a:rPr>
              <a:t> a </a:t>
            </a:r>
            <a:r>
              <a:rPr lang="es-ES" sz="1200" b="1" dirty="0" err="1">
                <a:solidFill>
                  <a:srgbClr val="002060"/>
                </a:solidFill>
                <a:latin typeface="Helvetica" panose="020B0604020202020204" pitchFamily="34" charset="0"/>
              </a:rPr>
              <a:t>research</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group</a:t>
            </a:r>
            <a:r>
              <a:rPr lang="es-ES" sz="1200" b="1" dirty="0">
                <a:solidFill>
                  <a:srgbClr val="002060"/>
                </a:solidFill>
                <a:latin typeface="Helvetica" panose="020B0604020202020204" pitchFamily="34" charset="0"/>
              </a:rPr>
              <a:t> (6 </a:t>
            </a:r>
            <a:r>
              <a:rPr lang="es-ES" sz="1200" b="1" dirty="0" err="1">
                <a:solidFill>
                  <a:srgbClr val="002060"/>
                </a:solidFill>
                <a:latin typeface="Helvetica" panose="020B0604020202020204" pitchFamily="34" charset="0"/>
              </a:rPr>
              <a:t>faculty</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members</a:t>
            </a:r>
            <a:r>
              <a:rPr lang="es-ES" sz="1200" b="1" dirty="0">
                <a:solidFill>
                  <a:srgbClr val="002060"/>
                </a:solidFill>
                <a:latin typeface="Helvetica" panose="020B0604020202020204" pitchFamily="34" charset="0"/>
              </a:rPr>
              <a:t>)</a:t>
            </a:r>
          </a:p>
          <a:p>
            <a:pPr marL="1200150" lvl="2" indent="-285750">
              <a:buFont typeface="Arial" panose="020B0604020202020204" pitchFamily="34" charset="0"/>
              <a:buChar char="•"/>
            </a:pPr>
            <a:r>
              <a:rPr lang="es-ES" sz="1200" b="1" dirty="0">
                <a:solidFill>
                  <a:srgbClr val="002060"/>
                </a:solidFill>
                <a:latin typeface="Helvetica" panose="020B0604020202020204" pitchFamily="34" charset="0"/>
              </a:rPr>
              <a:t>Light </a:t>
            </a:r>
            <a:r>
              <a:rPr lang="es-ES" sz="1200" b="1" dirty="0" err="1">
                <a:solidFill>
                  <a:srgbClr val="002060"/>
                </a:solidFill>
                <a:latin typeface="Helvetica" panose="020B0604020202020204" pitchFamily="34" charset="0"/>
              </a:rPr>
              <a:t>Laboratory</a:t>
            </a:r>
            <a:r>
              <a:rPr lang="es-ES" sz="1200" b="1" dirty="0">
                <a:solidFill>
                  <a:srgbClr val="002060"/>
                </a:solidFill>
                <a:latin typeface="Helvetica" panose="020B0604020202020204" pitchFamily="34" charset="0"/>
              </a:rPr>
              <a:t> (Laboratorio de Luz) (5 </a:t>
            </a:r>
            <a:r>
              <a:rPr lang="es-ES" sz="1200" b="1" dirty="0" err="1">
                <a:solidFill>
                  <a:srgbClr val="002060"/>
                </a:solidFill>
                <a:latin typeface="Helvetica" panose="020B0604020202020204" pitchFamily="34" charset="0"/>
              </a:rPr>
              <a:t>faculty</a:t>
            </a:r>
            <a:r>
              <a:rPr lang="es-ES" sz="1200" b="1" dirty="0">
                <a:solidFill>
                  <a:srgbClr val="002060"/>
                </a:solidFill>
                <a:latin typeface="Helvetica" panose="020B0604020202020204" pitchFamily="34" charset="0"/>
              </a:rPr>
              <a:t> </a:t>
            </a:r>
            <a:r>
              <a:rPr lang="es-ES" sz="1200" b="1" dirty="0" err="1">
                <a:solidFill>
                  <a:srgbClr val="002060"/>
                </a:solidFill>
                <a:latin typeface="Helvetica" panose="020B0604020202020204" pitchFamily="34" charset="0"/>
              </a:rPr>
              <a:t>members</a:t>
            </a:r>
            <a:r>
              <a:rPr lang="es-ES" sz="1200" b="1" dirty="0">
                <a:solidFill>
                  <a:srgbClr val="002060"/>
                </a:solidFill>
                <a:latin typeface="Helvetica" panose="020B0604020202020204" pitchFamily="34" charset="0"/>
              </a:rPr>
              <a:t>)</a:t>
            </a:r>
          </a:p>
        </p:txBody>
      </p:sp>
      <p:pic>
        <p:nvPicPr>
          <p:cNvPr id="7" name="Imagen 6">
            <a:extLst>
              <a:ext uri="{FF2B5EF4-FFF2-40B4-BE49-F238E27FC236}">
                <a16:creationId xmlns:a16="http://schemas.microsoft.com/office/drawing/2014/main" id="{9287D1E4-905F-F261-70BA-CF06D0DCB837}"/>
              </a:ext>
            </a:extLst>
          </p:cNvPr>
          <p:cNvPicPr>
            <a:picLocks noChangeAspect="1"/>
          </p:cNvPicPr>
          <p:nvPr/>
        </p:nvPicPr>
        <p:blipFill>
          <a:blip r:embed="rId3"/>
          <a:stretch>
            <a:fillRect/>
          </a:stretch>
        </p:blipFill>
        <p:spPr>
          <a:xfrm>
            <a:off x="9443641" y="1371756"/>
            <a:ext cx="1442048" cy="523221"/>
          </a:xfrm>
          <a:prstGeom prst="rect">
            <a:avLst/>
          </a:prstGeom>
        </p:spPr>
      </p:pic>
      <p:pic>
        <p:nvPicPr>
          <p:cNvPr id="2" name="Imagen 1">
            <a:extLst>
              <a:ext uri="{FF2B5EF4-FFF2-40B4-BE49-F238E27FC236}">
                <a16:creationId xmlns:a16="http://schemas.microsoft.com/office/drawing/2014/main" id="{D9A4F77B-A2DD-65FC-2302-E6B9F5A7B77F}"/>
              </a:ext>
            </a:extLst>
          </p:cNvPr>
          <p:cNvPicPr>
            <a:picLocks noChangeAspect="1"/>
          </p:cNvPicPr>
          <p:nvPr/>
        </p:nvPicPr>
        <p:blipFill>
          <a:blip r:embed="rId4"/>
          <a:srcRect b="17779"/>
          <a:stretch>
            <a:fillRect/>
          </a:stretch>
        </p:blipFill>
        <p:spPr>
          <a:xfrm>
            <a:off x="7521615" y="1295399"/>
            <a:ext cx="3449226" cy="2239145"/>
          </a:xfrm>
          <a:prstGeom prst="rect">
            <a:avLst/>
          </a:prstGeom>
        </p:spPr>
      </p:pic>
      <p:pic>
        <p:nvPicPr>
          <p:cNvPr id="5" name="Imagen 4">
            <a:extLst>
              <a:ext uri="{FF2B5EF4-FFF2-40B4-BE49-F238E27FC236}">
                <a16:creationId xmlns:a16="http://schemas.microsoft.com/office/drawing/2014/main" id="{9622A752-BB96-C1EF-08E2-19BDC18AC1FC}"/>
              </a:ext>
            </a:extLst>
          </p:cNvPr>
          <p:cNvPicPr>
            <a:picLocks noChangeAspect="1"/>
          </p:cNvPicPr>
          <p:nvPr/>
        </p:nvPicPr>
        <p:blipFill>
          <a:blip r:embed="rId5"/>
          <a:stretch>
            <a:fillRect/>
          </a:stretch>
        </p:blipFill>
        <p:spPr>
          <a:xfrm>
            <a:off x="7521615" y="3964431"/>
            <a:ext cx="3449226" cy="2570442"/>
          </a:xfrm>
          <a:prstGeom prst="rect">
            <a:avLst/>
          </a:prstGeom>
        </p:spPr>
      </p:pic>
      <p:sp>
        <p:nvSpPr>
          <p:cNvPr id="13" name="Rectangle: Top Corners Rounded 13">
            <a:extLst>
              <a:ext uri="{FF2B5EF4-FFF2-40B4-BE49-F238E27FC236}">
                <a16:creationId xmlns:a16="http://schemas.microsoft.com/office/drawing/2014/main" id="{09FAD894-2A63-4F1C-AF58-92566F2DA23C}"/>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4" name="Rectángulo 3">
            <a:extLst>
              <a:ext uri="{FF2B5EF4-FFF2-40B4-BE49-F238E27FC236}">
                <a16:creationId xmlns:a16="http://schemas.microsoft.com/office/drawing/2014/main" id="{CF4E1417-F00D-42D7-B3CE-001185C4162B}"/>
              </a:ext>
            </a:extLst>
          </p:cNvPr>
          <p:cNvSpPr/>
          <p:nvPr/>
        </p:nvSpPr>
        <p:spPr>
          <a:xfrm>
            <a:off x="2200295" y="74859"/>
            <a:ext cx="7980254" cy="738664"/>
          </a:xfrm>
          <a:prstGeom prst="rect">
            <a:avLst/>
          </a:prstGeom>
        </p:spPr>
        <p:txBody>
          <a:bodyPr wrap="square">
            <a:spAutoFit/>
          </a:bodyPr>
          <a:lstStyle/>
          <a:p>
            <a:r>
              <a:rPr lang="es-ES" sz="2400" b="1" dirty="0" err="1">
                <a:solidFill>
                  <a:srgbClr val="002060"/>
                </a:solidFill>
                <a:latin typeface="+mj-lt"/>
                <a:ea typeface="+mj-ea"/>
                <a:cs typeface="+mj-cs"/>
              </a:rPr>
              <a:t>Painting</a:t>
            </a:r>
            <a:r>
              <a:rPr lang="es-ES" sz="2400" b="1" dirty="0">
                <a:solidFill>
                  <a:srgbClr val="002060"/>
                </a:solidFill>
                <a:latin typeface="+mj-lt"/>
                <a:ea typeface="+mj-ea"/>
                <a:cs typeface="+mj-cs"/>
              </a:rPr>
              <a:t> </a:t>
            </a:r>
            <a:r>
              <a:rPr lang="es-ES" sz="2400" b="1" dirty="0" err="1">
                <a:solidFill>
                  <a:srgbClr val="002060"/>
                </a:solidFill>
                <a:latin typeface="+mj-lt"/>
                <a:ea typeface="+mj-ea"/>
                <a:cs typeface="+mj-cs"/>
              </a:rPr>
              <a:t>department</a:t>
            </a:r>
            <a:endParaRPr lang="es-ES" sz="2400" b="1" dirty="0">
              <a:solidFill>
                <a:srgbClr val="002060"/>
              </a:solidFill>
              <a:latin typeface="+mj-lt"/>
              <a:ea typeface="+mj-ea"/>
              <a:cs typeface="+mj-cs"/>
            </a:endParaRPr>
          </a:p>
          <a:p>
            <a:r>
              <a:rPr lang="es-ES" dirty="0">
                <a:solidFill>
                  <a:srgbClr val="002060"/>
                </a:solidFill>
                <a:latin typeface="+mj-lt"/>
                <a:ea typeface="+mj-ea"/>
                <a:cs typeface="+mj-cs"/>
              </a:rPr>
              <a:t>https://pintura.webs.upv.es/</a:t>
            </a:r>
          </a:p>
        </p:txBody>
      </p:sp>
      <p:sp>
        <p:nvSpPr>
          <p:cNvPr id="15" name="Rectángulo 14">
            <a:extLst>
              <a:ext uri="{FF2B5EF4-FFF2-40B4-BE49-F238E27FC236}">
                <a16:creationId xmlns:a16="http://schemas.microsoft.com/office/drawing/2014/main" id="{8E58FB17-D8F6-435C-BF7A-AA02442148AF}"/>
              </a:ext>
            </a:extLst>
          </p:cNvPr>
          <p:cNvSpPr/>
          <p:nvPr/>
        </p:nvSpPr>
        <p:spPr>
          <a:xfrm>
            <a:off x="2235708" y="833148"/>
            <a:ext cx="7944840" cy="307777"/>
          </a:xfrm>
          <a:prstGeom prst="rect">
            <a:avLst/>
          </a:prstGeom>
        </p:spPr>
        <p:txBody>
          <a:bodyPr wrap="square">
            <a:spAutoFit/>
          </a:bodyPr>
          <a:lstStyle/>
          <a:p>
            <a:r>
              <a:rPr lang="es-ES" sz="1400" b="1" dirty="0">
                <a:solidFill>
                  <a:srgbClr val="0070C0"/>
                </a:solidFill>
                <a:latin typeface="Helvetica" panose="020B0604020202020204" pitchFamily="34" charset="0"/>
                <a:cs typeface="Helvetica" panose="020B0604020202020204" pitchFamily="34" charset="0"/>
              </a:rPr>
              <a:t>Director</a:t>
            </a:r>
            <a:r>
              <a:rPr lang="es-ES" sz="1400" dirty="0">
                <a:solidFill>
                  <a:srgbClr val="0070C0"/>
                </a:solidFill>
                <a:latin typeface="Helvetica" panose="020B0604020202020204" pitchFamily="34" charset="0"/>
                <a:cs typeface="Helvetica" panose="020B0604020202020204" pitchFamily="34" charset="0"/>
              </a:rPr>
              <a:t>: Francisco Giner Martínez (</a:t>
            </a:r>
            <a:r>
              <a:rPr lang="es-ES" sz="1400" dirty="0">
                <a:solidFill>
                  <a:schemeClr val="tx2">
                    <a:lumMod val="75000"/>
                    <a:lumOff val="25000"/>
                  </a:schemeClr>
                </a:solidFill>
                <a:latin typeface="Helvetica" panose="020B0604020202020204" pitchFamily="34" charset="0"/>
                <a:cs typeface="Helvetica" panose="020B0604020202020204" pitchFamily="34" charset="0"/>
                <a:hlinkClick r:id="rId6"/>
              </a:rPr>
              <a:t>fginer@pin.upv.es</a:t>
            </a:r>
            <a:r>
              <a:rPr lang="es-ES" sz="1400" dirty="0">
                <a:solidFill>
                  <a:schemeClr val="tx2">
                    <a:lumMod val="75000"/>
                    <a:lumOff val="25000"/>
                  </a:schemeClr>
                </a:solidFill>
                <a:latin typeface="Helvetica" panose="020B0604020202020204" pitchFamily="34" charset="0"/>
                <a:cs typeface="Helvetica" panose="020B0604020202020204" pitchFamily="34" charset="0"/>
              </a:rPr>
              <a:t>)                 </a:t>
            </a:r>
            <a:r>
              <a:rPr lang="es-ES" sz="1400" b="1" dirty="0" err="1">
                <a:solidFill>
                  <a:srgbClr val="0070C0"/>
                </a:solidFill>
                <a:latin typeface="Helvetica" panose="020B0604020202020204" pitchFamily="34" charset="0"/>
                <a:cs typeface="Helvetica" panose="020B0604020202020204" pitchFamily="34" charset="0"/>
              </a:rPr>
              <a:t>Contact</a:t>
            </a:r>
            <a:r>
              <a:rPr lang="es-ES" sz="1400" dirty="0">
                <a:solidFill>
                  <a:srgbClr val="0070C0"/>
                </a:solidFill>
                <a:latin typeface="Helvetica" panose="020B0604020202020204" pitchFamily="34" charset="0"/>
                <a:cs typeface="Helvetica" panose="020B0604020202020204" pitchFamily="34" charset="0"/>
              </a:rPr>
              <a:t>: deppin@upvnet.upv.es</a:t>
            </a:r>
          </a:p>
        </p:txBody>
      </p:sp>
      <p:pic>
        <p:nvPicPr>
          <p:cNvPr id="16" name="Google Shape;58;p13">
            <a:extLst>
              <a:ext uri="{FF2B5EF4-FFF2-40B4-BE49-F238E27FC236}">
                <a16:creationId xmlns:a16="http://schemas.microsoft.com/office/drawing/2014/main" id="{4A1F9183-F74D-410F-B52B-2D0B669F40AF}"/>
              </a:ext>
            </a:extLst>
          </p:cNvPr>
          <p:cNvPicPr preferRelativeResize="0"/>
          <p:nvPr/>
        </p:nvPicPr>
        <p:blipFill>
          <a:blip r:embed="rId7">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17" name="Picture 5" descr="A blue and yellow logo&#10;&#10;AI-generated content may be incorrect.">
            <a:extLst>
              <a:ext uri="{FF2B5EF4-FFF2-40B4-BE49-F238E27FC236}">
                <a16:creationId xmlns:a16="http://schemas.microsoft.com/office/drawing/2014/main" id="{80341C0D-6F91-4281-9099-E23118137B9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2659184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669" y="1356369"/>
            <a:ext cx="6665646" cy="5111187"/>
          </a:xfrm>
          <a:prstGeom prst="rect">
            <a:avLst/>
          </a:prstGeom>
        </p:spPr>
      </p:pic>
      <p:grpSp>
        <p:nvGrpSpPr>
          <p:cNvPr id="43" name="Grupo 42">
            <a:extLst>
              <a:ext uri="{FF2B5EF4-FFF2-40B4-BE49-F238E27FC236}">
                <a16:creationId xmlns:a16="http://schemas.microsoft.com/office/drawing/2014/main" id="{531927A9-FDBC-48C2-BE7A-0C4991A2F116}"/>
              </a:ext>
            </a:extLst>
          </p:cNvPr>
          <p:cNvGrpSpPr/>
          <p:nvPr/>
        </p:nvGrpSpPr>
        <p:grpSpPr>
          <a:xfrm>
            <a:off x="442800" y="1356368"/>
            <a:ext cx="6661515" cy="5111187"/>
            <a:chOff x="819847" y="12651"/>
            <a:chExt cx="3866148" cy="6364707"/>
          </a:xfrm>
        </p:grpSpPr>
        <p:sp>
          <p:nvSpPr>
            <p:cNvPr id="46" name="Rectangle 7">
              <a:extLst>
                <a:ext uri="{FF2B5EF4-FFF2-40B4-BE49-F238E27FC236}">
                  <a16:creationId xmlns:a16="http://schemas.microsoft.com/office/drawing/2014/main" id="{85954752-012E-4259-B93F-91B9B90B4EC0}"/>
                </a:ext>
              </a:extLst>
            </p:cNvPr>
            <p:cNvSpPr/>
            <p:nvPr/>
          </p:nvSpPr>
          <p:spPr>
            <a:xfrm>
              <a:off x="819847" y="12651"/>
              <a:ext cx="3866148" cy="636470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Display" panose="02110004020202020204"/>
                <a:ea typeface="+mn-ea"/>
                <a:cs typeface="+mn-cs"/>
              </a:endParaRPr>
            </a:p>
          </p:txBody>
        </p:sp>
        <p:pic>
          <p:nvPicPr>
            <p:cNvPr id="45" name="Imagen 44">
              <a:extLst>
                <a:ext uri="{FF2B5EF4-FFF2-40B4-BE49-F238E27FC236}">
                  <a16:creationId xmlns:a16="http://schemas.microsoft.com/office/drawing/2014/main" id="{13868768-DB7F-40FB-A998-90A86D3E26EC}"/>
                </a:ext>
              </a:extLst>
            </p:cNvPr>
            <p:cNvPicPr>
              <a:picLocks noChangeAspect="1"/>
            </p:cNvPicPr>
            <p:nvPr/>
          </p:nvPicPr>
          <p:blipFill>
            <a:blip r:embed="rId3"/>
            <a:stretch>
              <a:fillRect/>
            </a:stretch>
          </p:blipFill>
          <p:spPr>
            <a:xfrm>
              <a:off x="2362192" y="164494"/>
              <a:ext cx="633331" cy="633331"/>
            </a:xfrm>
            <a:prstGeom prst="rect">
              <a:avLst/>
            </a:prstGeom>
          </p:spPr>
        </p:pic>
      </p:grpSp>
      <p:sp>
        <p:nvSpPr>
          <p:cNvPr id="24" name="Rectángulo 23">
            <a:extLst>
              <a:ext uri="{FF2B5EF4-FFF2-40B4-BE49-F238E27FC236}">
                <a16:creationId xmlns:a16="http://schemas.microsoft.com/office/drawing/2014/main" id="{E7D64370-D614-46C9-BD77-677FB8226568}"/>
              </a:ext>
            </a:extLst>
          </p:cNvPr>
          <p:cNvSpPr/>
          <p:nvPr/>
        </p:nvSpPr>
        <p:spPr>
          <a:xfrm>
            <a:off x="472306" y="2199400"/>
            <a:ext cx="6632009" cy="310854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RESEARCH LINES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742950" lvl="1" indent="-285750">
              <a:buFont typeface="Arial" panose="020B0604020202020204" pitchFamily="34" charset="0"/>
              <a:buChar char="•"/>
              <a:defRPr/>
            </a:pPr>
            <a:r>
              <a:rPr lang="en-GB" sz="1400" b="1" dirty="0">
                <a:solidFill>
                  <a:srgbClr val="002060"/>
                </a:solidFill>
                <a:latin typeface="Helvetica" panose="020B0604020202020204" pitchFamily="34" charset="0"/>
              </a:rPr>
              <a:t>Developmental physiology of geophytes</a:t>
            </a:r>
          </a:p>
          <a:p>
            <a:pPr lvl="2">
              <a:defRPr/>
            </a:pPr>
            <a:r>
              <a:rPr lang="en-GB" sz="1400" b="1" dirty="0">
                <a:solidFill>
                  <a:srgbClr val="002060"/>
                </a:solidFill>
                <a:latin typeface="Helvetica" panose="020B0604020202020204" pitchFamily="34" charset="0"/>
              </a:rPr>
              <a:t>PI: Rosa Victoria Molina Romero</a:t>
            </a:r>
          </a:p>
          <a:p>
            <a:pPr lvl="2">
              <a:defRPr/>
            </a:pPr>
            <a:r>
              <a:rPr lang="en-GB" sz="1400" b="1" dirty="0" err="1">
                <a:solidFill>
                  <a:srgbClr val="002060"/>
                </a:solidFill>
                <a:latin typeface="Helvetica" panose="020B0604020202020204" pitchFamily="34" charset="0"/>
              </a:rPr>
              <a:t>rvmolina@upv.edu.es</a:t>
            </a:r>
            <a:endParaRPr lang="en-GB" sz="1400" b="1" dirty="0">
              <a:solidFill>
                <a:srgbClr val="002060"/>
              </a:solidFill>
              <a:latin typeface="Helvetica" panose="020B0604020202020204" pitchFamily="34" charset="0"/>
            </a:endParaRPr>
          </a:p>
          <a:p>
            <a:pPr marL="742950" lvl="1" indent="-285750">
              <a:buFont typeface="Arial" panose="020B0604020202020204" pitchFamily="34" charset="0"/>
              <a:buChar char="•"/>
              <a:defRPr/>
            </a:pPr>
            <a:r>
              <a:rPr lang="en-US" sz="1400" b="1" dirty="0">
                <a:solidFill>
                  <a:srgbClr val="002060"/>
                </a:solidFill>
                <a:latin typeface="Helvetica" panose="020B0604020202020204" pitchFamily="34" charset="0"/>
              </a:rPr>
              <a:t>Improvement of crop yield through the regulation of </a:t>
            </a:r>
            <a:r>
              <a:rPr lang="en-US" sz="1400" b="1" dirty="0" err="1">
                <a:solidFill>
                  <a:srgbClr val="002060"/>
                </a:solidFill>
                <a:latin typeface="Helvetica" panose="020B0604020202020204" pitchFamily="34" charset="0"/>
              </a:rPr>
              <a:t>photoassimilate</a:t>
            </a:r>
            <a:r>
              <a:rPr lang="en-US" sz="1400" b="1" dirty="0">
                <a:solidFill>
                  <a:srgbClr val="002060"/>
                </a:solidFill>
                <a:latin typeface="Helvetica" panose="020B0604020202020204" pitchFamily="34" charset="0"/>
              </a:rPr>
              <a:t> partitioning</a:t>
            </a:r>
            <a:endParaRPr lang="es-ES" sz="1400" b="1" dirty="0">
              <a:solidFill>
                <a:srgbClr val="002060"/>
              </a:solidFill>
              <a:latin typeface="Helvetica" panose="020B0604020202020204" pitchFamily="34" charset="0"/>
            </a:endParaRPr>
          </a:p>
          <a:p>
            <a:pPr lvl="2">
              <a:defRPr/>
            </a:pPr>
            <a:r>
              <a:rPr lang="es-ES" sz="1400" b="1" dirty="0">
                <a:solidFill>
                  <a:srgbClr val="002060"/>
                </a:solidFill>
                <a:latin typeface="Helvetica" panose="020B0604020202020204" pitchFamily="34" charset="0"/>
              </a:rPr>
              <a:t>PI: Sergio González Nebauer</a:t>
            </a:r>
          </a:p>
          <a:p>
            <a:pPr lvl="2">
              <a:defRPr/>
            </a:pPr>
            <a:r>
              <a:rPr lang="es-ES" sz="1400" b="1" dirty="0">
                <a:solidFill>
                  <a:srgbClr val="002060"/>
                </a:solidFill>
                <a:latin typeface="Helvetica" panose="020B0604020202020204" pitchFamily="34" charset="0"/>
              </a:rPr>
              <a:t>sergonne@upv.edu.es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s-ES"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2060"/>
                </a:solidFill>
                <a:effectLst/>
                <a:uLnTx/>
                <a:uFillTx/>
                <a:latin typeface="Helvetica" panose="020B0604020202020204" pitchFamily="34" charset="0"/>
                <a:ea typeface="+mn-ea"/>
                <a:cs typeface="Helvetica" panose="020B0604020202020204" pitchFamily="34" charset="0"/>
              </a:rPr>
              <a:t>CAPABILITIES/FACILITIES</a:t>
            </a:r>
          </a:p>
          <a:p>
            <a:pPr marL="742950" lvl="1" indent="-285750">
              <a:buFont typeface="Arial" panose="020B0604020202020204" pitchFamily="34" charset="0"/>
              <a:buChar char="•"/>
              <a:defRPr/>
            </a:pPr>
            <a:r>
              <a:rPr lang="es-ES" sz="1400" b="1" dirty="0">
                <a:solidFill>
                  <a:srgbClr val="002060"/>
                </a:solidFill>
                <a:latin typeface="Helvetica" panose="020B0604020202020204" pitchFamily="34" charset="0"/>
              </a:rPr>
              <a:t>Integrative </a:t>
            </a:r>
            <a:r>
              <a:rPr lang="es-ES" sz="1400" b="1" dirty="0" err="1">
                <a:solidFill>
                  <a:srgbClr val="002060"/>
                </a:solidFill>
                <a:latin typeface="Helvetica" panose="020B0604020202020204" pitchFamily="34" charset="0"/>
              </a:rPr>
              <a:t>approaches</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combining</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agronomic</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physiological</a:t>
            </a:r>
            <a:r>
              <a:rPr lang="es-ES" sz="1400" b="1" dirty="0">
                <a:solidFill>
                  <a:srgbClr val="002060"/>
                </a:solidFill>
                <a:latin typeface="Helvetica" panose="020B0604020202020204" pitchFamily="34" charset="0"/>
              </a:rPr>
              <a:t> and </a:t>
            </a:r>
            <a:r>
              <a:rPr lang="es-ES" sz="1400" b="1" dirty="0" err="1">
                <a:solidFill>
                  <a:srgbClr val="002060"/>
                </a:solidFill>
                <a:latin typeface="Helvetica" panose="020B0604020202020204" pitchFamily="34" charset="0"/>
              </a:rPr>
              <a:t>omics</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methodologies</a:t>
            </a:r>
            <a:endParaRPr lang="es-ES" sz="1400" b="1" dirty="0">
              <a:solidFill>
                <a:srgbClr val="002060"/>
              </a:solidFill>
              <a:latin typeface="Helvetica" panose="020B0604020202020204" pitchFamily="34" charset="0"/>
            </a:endParaRPr>
          </a:p>
        </p:txBody>
      </p:sp>
      <p:pic>
        <p:nvPicPr>
          <p:cNvPr id="4" name="Imagen 3">
            <a:extLst>
              <a:ext uri="{FF2B5EF4-FFF2-40B4-BE49-F238E27FC236}">
                <a16:creationId xmlns:a16="http://schemas.microsoft.com/office/drawing/2014/main" id="{60F73C54-1160-7D43-AEA7-235E4C5B8642}"/>
              </a:ext>
            </a:extLst>
          </p:cNvPr>
          <p:cNvPicPr>
            <a:picLocks noChangeAspect="1"/>
          </p:cNvPicPr>
          <p:nvPr/>
        </p:nvPicPr>
        <p:blipFill>
          <a:blip r:embed="rId4"/>
          <a:stretch>
            <a:fillRect/>
          </a:stretch>
        </p:blipFill>
        <p:spPr>
          <a:xfrm>
            <a:off x="8181861" y="1347154"/>
            <a:ext cx="2817793" cy="2384337"/>
          </a:xfrm>
          <a:prstGeom prst="rect">
            <a:avLst/>
          </a:prstGeom>
        </p:spPr>
      </p:pic>
      <p:sp>
        <p:nvSpPr>
          <p:cNvPr id="16" name="CuadroTexto 15">
            <a:extLst>
              <a:ext uri="{FF2B5EF4-FFF2-40B4-BE49-F238E27FC236}">
                <a16:creationId xmlns:a16="http://schemas.microsoft.com/office/drawing/2014/main" id="{DFA22206-4A12-43C5-868C-652DB5206771}"/>
              </a:ext>
            </a:extLst>
          </p:cNvPr>
          <p:cNvSpPr txBox="1"/>
          <p:nvPr/>
        </p:nvSpPr>
        <p:spPr>
          <a:xfrm>
            <a:off x="9185598" y="1417336"/>
            <a:ext cx="1928091"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err="1">
                <a:ln>
                  <a:noFill/>
                </a:ln>
                <a:solidFill>
                  <a:prstClr val="white"/>
                </a:solidFill>
                <a:effectLst/>
                <a:uLnTx/>
                <a:uFillTx/>
                <a:latin typeface="Aptos" panose="02110004020202020204"/>
                <a:ea typeface="+mn-ea"/>
                <a:cs typeface="+mn-cs"/>
              </a:rPr>
              <a:t>PlantPhysiolUPV</a:t>
            </a:r>
            <a:endParaRPr kumimoji="0" lang="es-ES" sz="1800" b="1" i="0" u="none" strike="noStrike" kern="1200" cap="none" spc="0" normalizeH="0" baseline="0" noProof="0" dirty="0">
              <a:ln>
                <a:noFill/>
              </a:ln>
              <a:solidFill>
                <a:prstClr val="white"/>
              </a:solidFill>
              <a:effectLst/>
              <a:uLnTx/>
              <a:uFillTx/>
              <a:latin typeface="Aptos" panose="02110004020202020204"/>
              <a:ea typeface="+mn-ea"/>
              <a:cs typeface="+mn-cs"/>
            </a:endParaRPr>
          </a:p>
        </p:txBody>
      </p:sp>
      <p:pic>
        <p:nvPicPr>
          <p:cNvPr id="8" name="Imagen 7">
            <a:extLst>
              <a:ext uri="{FF2B5EF4-FFF2-40B4-BE49-F238E27FC236}">
                <a16:creationId xmlns:a16="http://schemas.microsoft.com/office/drawing/2014/main" id="{EAB8E525-E85F-42F6-8935-FEC17F73B85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19008" y="4022248"/>
            <a:ext cx="1388260" cy="2384337"/>
          </a:xfrm>
          <a:prstGeom prst="rect">
            <a:avLst/>
          </a:prstGeom>
        </p:spPr>
      </p:pic>
      <p:pic>
        <p:nvPicPr>
          <p:cNvPr id="9" name="Imagen 8">
            <a:extLst>
              <a:ext uri="{FF2B5EF4-FFF2-40B4-BE49-F238E27FC236}">
                <a16:creationId xmlns:a16="http://schemas.microsoft.com/office/drawing/2014/main" id="{0D3DACA2-9D3D-480F-B088-854DC649541A}"/>
              </a:ext>
            </a:extLst>
          </p:cNvPr>
          <p:cNvPicPr>
            <a:picLocks noChangeAspect="1"/>
          </p:cNvPicPr>
          <p:nvPr/>
        </p:nvPicPr>
        <p:blipFill>
          <a:blip r:embed="rId6"/>
          <a:stretch>
            <a:fillRect/>
          </a:stretch>
        </p:blipFill>
        <p:spPr>
          <a:xfrm>
            <a:off x="9481597" y="4022247"/>
            <a:ext cx="1650695" cy="2384337"/>
          </a:xfrm>
          <a:prstGeom prst="rect">
            <a:avLst/>
          </a:prstGeom>
        </p:spPr>
      </p:pic>
      <p:sp>
        <p:nvSpPr>
          <p:cNvPr id="17" name="Rectangle: Top Corners Rounded 13">
            <a:extLst>
              <a:ext uri="{FF2B5EF4-FFF2-40B4-BE49-F238E27FC236}">
                <a16:creationId xmlns:a16="http://schemas.microsoft.com/office/drawing/2014/main" id="{D6152D77-DE26-464A-B2F5-C36085864F55}"/>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18" name="Rectángulo 3">
            <a:extLst>
              <a:ext uri="{FF2B5EF4-FFF2-40B4-BE49-F238E27FC236}">
                <a16:creationId xmlns:a16="http://schemas.microsoft.com/office/drawing/2014/main" id="{05FB7F99-D052-48BF-8093-99AFD6CD532A}"/>
              </a:ext>
            </a:extLst>
          </p:cNvPr>
          <p:cNvSpPr/>
          <p:nvPr/>
        </p:nvSpPr>
        <p:spPr>
          <a:xfrm>
            <a:off x="2200295" y="74859"/>
            <a:ext cx="7980254" cy="73866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PlantPhysiolUPV</a:t>
            </a:r>
            <a:endPar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ES" dirty="0">
                <a:solidFill>
                  <a:srgbClr val="002060"/>
                </a:solidFill>
                <a:latin typeface="Aptos Display" panose="02110004020202020204"/>
              </a:rPr>
              <a:t>@PlantPhysiolUPV</a:t>
            </a:r>
          </a:p>
        </p:txBody>
      </p:sp>
      <p:sp>
        <p:nvSpPr>
          <p:cNvPr id="19" name="Rectángulo 18">
            <a:extLst>
              <a:ext uri="{FF2B5EF4-FFF2-40B4-BE49-F238E27FC236}">
                <a16:creationId xmlns:a16="http://schemas.microsoft.com/office/drawing/2014/main" id="{2106213E-5753-4FEC-8BB8-CB37A05F6693}"/>
              </a:ext>
            </a:extLst>
          </p:cNvPr>
          <p:cNvSpPr/>
          <p:nvPr/>
        </p:nvSpPr>
        <p:spPr>
          <a:xfrm>
            <a:off x="2235708" y="833148"/>
            <a:ext cx="7944840"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400" b="1" dirty="0" err="1">
                <a:solidFill>
                  <a:srgbClr val="0070C0"/>
                </a:solidFill>
                <a:latin typeface="Helvetica"/>
              </a:rPr>
              <a:t>Directors</a:t>
            </a:r>
            <a:r>
              <a:rPr lang="es-ES" sz="1400" dirty="0">
                <a:solidFill>
                  <a:srgbClr val="0070C0"/>
                </a:solidFill>
                <a:latin typeface="Helvetica"/>
              </a:rPr>
              <a:t>: Sergio González </a:t>
            </a:r>
            <a:r>
              <a:rPr lang="es-ES" sz="1400" dirty="0" err="1">
                <a:solidFill>
                  <a:srgbClr val="0070C0"/>
                </a:solidFill>
                <a:latin typeface="Helvetica"/>
              </a:rPr>
              <a:t>Nebauer</a:t>
            </a:r>
            <a:r>
              <a:rPr lang="es-ES" sz="1400" dirty="0">
                <a:solidFill>
                  <a:srgbClr val="0070C0"/>
                </a:solidFill>
                <a:latin typeface="Helvetica"/>
              </a:rPr>
              <a:t>/Rosa Victoria Molina	</a:t>
            </a:r>
          </a:p>
        </p:txBody>
      </p:sp>
      <p:pic>
        <p:nvPicPr>
          <p:cNvPr id="21" name="Google Shape;58;p13">
            <a:extLst>
              <a:ext uri="{FF2B5EF4-FFF2-40B4-BE49-F238E27FC236}">
                <a16:creationId xmlns:a16="http://schemas.microsoft.com/office/drawing/2014/main" id="{259C64A4-798E-465A-9E31-9FBD98C8EC19}"/>
              </a:ext>
            </a:extLst>
          </p:cNvPr>
          <p:cNvPicPr preferRelativeResize="0"/>
          <p:nvPr/>
        </p:nvPicPr>
        <p:blipFill>
          <a:blip r:embed="rId7">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23" name="Picture 5" descr="A blue and yellow logo&#10;&#10;AI-generated content may be incorrect.">
            <a:extLst>
              <a:ext uri="{FF2B5EF4-FFF2-40B4-BE49-F238E27FC236}">
                <a16:creationId xmlns:a16="http://schemas.microsoft.com/office/drawing/2014/main" id="{B6DEB98A-545C-469F-B919-DE0F26C055A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40842172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ángulo 39"/>
          <p:cNvSpPr/>
          <p:nvPr/>
        </p:nvSpPr>
        <p:spPr bwMode="auto">
          <a:xfrm>
            <a:off x="2011451" y="108745"/>
            <a:ext cx="188843" cy="550581"/>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s-ES" sz="2000" b="1" i="0" u="none" strike="noStrike" kern="1200" cap="none" spc="0" normalizeH="0" baseline="0" noProof="0">
              <a:ln>
                <a:noFill/>
              </a:ln>
              <a:solidFill>
                <a:prstClr val="black"/>
              </a:solidFill>
              <a:effectLst/>
              <a:uLnTx/>
              <a:uFillTx/>
              <a:latin typeface="Times New Roman" pitchFamily="18" charset="0"/>
              <a:ea typeface="+mn-ea"/>
              <a:cs typeface="+mn-cs"/>
            </a:endParaRPr>
          </a:p>
        </p:txBody>
      </p:sp>
      <p:pic>
        <p:nvPicPr>
          <p:cNvPr id="42" name="Imagen 41">
            <a:extLst>
              <a:ext uri="{FF2B5EF4-FFF2-40B4-BE49-F238E27FC236}">
                <a16:creationId xmlns:a16="http://schemas.microsoft.com/office/drawing/2014/main" id="{66CFB39F-424D-4388-9CE2-22D796CDF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54" y="1295399"/>
            <a:ext cx="6665646" cy="5111187"/>
          </a:xfrm>
          <a:prstGeom prst="rect">
            <a:avLst/>
          </a:prstGeom>
        </p:spPr>
      </p:pic>
      <p:sp>
        <p:nvSpPr>
          <p:cNvPr id="46" name="Rectangle 7">
            <a:extLst>
              <a:ext uri="{FF2B5EF4-FFF2-40B4-BE49-F238E27FC236}">
                <a16:creationId xmlns:a16="http://schemas.microsoft.com/office/drawing/2014/main" id="{85954752-012E-4259-B93F-91B9B90B4EC0}"/>
              </a:ext>
            </a:extLst>
          </p:cNvPr>
          <p:cNvSpPr/>
          <p:nvPr/>
        </p:nvSpPr>
        <p:spPr>
          <a:xfrm>
            <a:off x="362669" y="1270574"/>
            <a:ext cx="6661515" cy="5111187"/>
          </a:xfrm>
          <a:prstGeom prst="rect">
            <a:avLst/>
          </a:prstGeom>
          <a:solidFill>
            <a:srgbClr val="4EC7E7">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Display" panose="02110004020202020204"/>
              <a:ea typeface="+mn-ea"/>
              <a:cs typeface="+mn-cs"/>
            </a:endParaRPr>
          </a:p>
        </p:txBody>
      </p:sp>
      <p:sp>
        <p:nvSpPr>
          <p:cNvPr id="8" name="Rectángulo 7">
            <a:extLst>
              <a:ext uri="{FF2B5EF4-FFF2-40B4-BE49-F238E27FC236}">
                <a16:creationId xmlns:a16="http://schemas.microsoft.com/office/drawing/2014/main" id="{37029EDC-70CF-966F-558D-7A38B563030F}"/>
              </a:ext>
            </a:extLst>
          </p:cNvPr>
          <p:cNvSpPr/>
          <p:nvPr/>
        </p:nvSpPr>
        <p:spPr>
          <a:xfrm>
            <a:off x="362951" y="1348678"/>
            <a:ext cx="6397752" cy="5047536"/>
          </a:xfrm>
          <a:prstGeom prst="rect">
            <a:avLst/>
          </a:prstGeom>
          <a:noFill/>
        </p:spPr>
        <p:txBody>
          <a:bodyPr wrap="square">
            <a:spAutoFit/>
          </a:bodyPr>
          <a:lstStyle/>
          <a:p>
            <a:pPr marL="742950" lvl="1" indent="-285750" algn="just">
              <a:buFont typeface="Arial" panose="020B0604020202020204" pitchFamily="34" charset="0"/>
              <a:buChar char="•"/>
              <a:defRPr/>
            </a:pPr>
            <a:r>
              <a:rPr lang="es-ES" sz="1400" b="1" dirty="0">
                <a:solidFill>
                  <a:srgbClr val="002060"/>
                </a:solidFill>
                <a:latin typeface="Helvetica" panose="020B0604020202020204" pitchFamily="34" charset="0"/>
              </a:rPr>
              <a:t>ELECTROCATALYSIS, ELECTROCHEMICAL SYNTHESIS AND POLYMER CHARACTERIZATION</a:t>
            </a:r>
          </a:p>
          <a:p>
            <a:pPr lvl="2" algn="just">
              <a:defRPr/>
            </a:pPr>
            <a:r>
              <a:rPr lang="es-ES" sz="1400" b="1" dirty="0">
                <a:solidFill>
                  <a:srgbClr val="002060"/>
                </a:solidFill>
                <a:latin typeface="Helvetica" panose="020B0604020202020204" pitchFamily="34" charset="0"/>
              </a:rPr>
              <a:t>TEXTILE SUPERCAPS </a:t>
            </a:r>
          </a:p>
          <a:p>
            <a:pPr lvl="2" algn="just">
              <a:defRPr/>
            </a:pPr>
            <a:r>
              <a:rPr lang="es-ES" sz="1400" b="1" dirty="0" err="1">
                <a:solidFill>
                  <a:srgbClr val="002060"/>
                </a:solidFill>
                <a:latin typeface="Helvetica" panose="020B0604020202020204" pitchFamily="34" charset="0"/>
              </a:rPr>
              <a:t>Efficient</a:t>
            </a:r>
            <a:r>
              <a:rPr lang="es-ES" sz="1400" b="1" dirty="0">
                <a:solidFill>
                  <a:srgbClr val="002060"/>
                </a:solidFill>
                <a:latin typeface="Helvetica" panose="020B0604020202020204" pitchFamily="34" charset="0"/>
              </a:rPr>
              <a:t> in </a:t>
            </a:r>
            <a:r>
              <a:rPr lang="es-ES" sz="1400" b="1" dirty="0" err="1">
                <a:solidFill>
                  <a:srgbClr val="002060"/>
                </a:solidFill>
                <a:latin typeface="Helvetica" panose="020B0604020202020204" pitchFamily="34" charset="0"/>
              </a:rPr>
              <a:t>electrical</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accumulation</a:t>
            </a:r>
            <a:r>
              <a:rPr lang="es-ES" sz="1400" b="1" dirty="0">
                <a:solidFill>
                  <a:srgbClr val="002060"/>
                </a:solidFill>
                <a:latin typeface="Helvetica" panose="020B0604020202020204" pitchFamily="34" charset="0"/>
              </a:rPr>
              <a:t>, flexible, </a:t>
            </a:r>
            <a:r>
              <a:rPr lang="es-ES" sz="1400" b="1" dirty="0" err="1">
                <a:solidFill>
                  <a:srgbClr val="002060"/>
                </a:solidFill>
                <a:latin typeface="Helvetica" panose="020B0604020202020204" pitchFamily="34" charset="0"/>
              </a:rPr>
              <a:t>low</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cost</a:t>
            </a:r>
            <a:r>
              <a:rPr lang="es-ES" sz="1400" b="1" dirty="0">
                <a:solidFill>
                  <a:srgbClr val="002060"/>
                </a:solidFill>
                <a:latin typeface="Helvetica" panose="020B0604020202020204" pitchFamily="34" charset="0"/>
              </a:rPr>
              <a:t> and "eco-</a:t>
            </a:r>
            <a:r>
              <a:rPr lang="es-ES" sz="1400" b="1" dirty="0" err="1">
                <a:solidFill>
                  <a:srgbClr val="002060"/>
                </a:solidFill>
                <a:latin typeface="Helvetica" panose="020B0604020202020204" pitchFamily="34" charset="0"/>
              </a:rPr>
              <a:t>friendly</a:t>
            </a:r>
            <a:r>
              <a:rPr lang="es-ES" sz="1400" b="1" dirty="0">
                <a:solidFill>
                  <a:srgbClr val="002060"/>
                </a:solidFill>
                <a:latin typeface="Helvetica" panose="020B0604020202020204" pitchFamily="34" charset="0"/>
              </a:rPr>
              <a:t>“</a:t>
            </a:r>
          </a:p>
          <a:p>
            <a:pPr lvl="2" algn="just">
              <a:defRPr/>
            </a:pPr>
            <a:r>
              <a:rPr lang="es-ES" sz="1400" b="1" dirty="0">
                <a:solidFill>
                  <a:srgbClr val="002060"/>
                </a:solidFill>
                <a:latin typeface="Helvetica" panose="020B0604020202020204" pitchFamily="34" charset="0"/>
              </a:rPr>
              <a:t>ELECTROCHEMICAL REMOVAL OF MICRO AND NANOPLASTICS</a:t>
            </a:r>
            <a:r>
              <a:rPr lang="en-GB"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Development</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of</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electrode</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materials</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for</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the</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electrochemical</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oxidation</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of</a:t>
            </a:r>
            <a:r>
              <a:rPr lang="es-ES" sz="1400" b="1" dirty="0">
                <a:solidFill>
                  <a:srgbClr val="002060"/>
                </a:solidFill>
                <a:latin typeface="Helvetica" panose="020B0604020202020204" pitchFamily="34" charset="0"/>
              </a:rPr>
              <a:t> micro- and </a:t>
            </a:r>
            <a:r>
              <a:rPr lang="es-ES" sz="1400" b="1" dirty="0" err="1">
                <a:solidFill>
                  <a:srgbClr val="002060"/>
                </a:solidFill>
                <a:latin typeface="Helvetica" panose="020B0604020202020204" pitchFamily="34" charset="0"/>
              </a:rPr>
              <a:t>nanoplastics</a:t>
            </a:r>
            <a:r>
              <a:rPr lang="es-ES" sz="1400" b="1" dirty="0">
                <a:solidFill>
                  <a:srgbClr val="002060"/>
                </a:solidFill>
                <a:latin typeface="Helvetica" panose="020B0604020202020204" pitchFamily="34" charset="0"/>
              </a:rPr>
              <a:t> in </a:t>
            </a:r>
            <a:r>
              <a:rPr lang="es-ES" sz="1400" b="1" dirty="0" err="1">
                <a:solidFill>
                  <a:srgbClr val="002060"/>
                </a:solidFill>
                <a:latin typeface="Helvetica" panose="020B0604020202020204" pitchFamily="34" charset="0"/>
              </a:rPr>
              <a:t>aquatic</a:t>
            </a:r>
            <a:r>
              <a:rPr lang="es-ES" sz="1400" b="1" dirty="0">
                <a:solidFill>
                  <a:srgbClr val="002060"/>
                </a:solidFill>
                <a:latin typeface="Helvetica" panose="020B0604020202020204" pitchFamily="34" charset="0"/>
              </a:rPr>
              <a:t> media</a:t>
            </a:r>
          </a:p>
          <a:p>
            <a:pPr algn="just">
              <a:defRPr/>
            </a:pPr>
            <a:endParaRPr lang="es-ES" sz="1400" b="1" dirty="0">
              <a:solidFill>
                <a:srgbClr val="002060"/>
              </a:solidFill>
              <a:latin typeface="Helvetica" panose="020B0604020202020204" pitchFamily="34" charset="0"/>
            </a:endParaRPr>
          </a:p>
          <a:p>
            <a:pPr marL="742950" lvl="1" indent="-285750">
              <a:buFont typeface="Arial" panose="020B0604020202020204" pitchFamily="34" charset="0"/>
              <a:buChar char="•"/>
            </a:pPr>
            <a:r>
              <a:rPr lang="es-ES" sz="1400" b="1" dirty="0">
                <a:solidFill>
                  <a:srgbClr val="002060"/>
                </a:solidFill>
                <a:latin typeface="Helvetica" panose="020B0604020202020204" pitchFamily="34" charset="0"/>
              </a:rPr>
              <a:t>TEXTILE ENGINEERING RESEARCH GROUP (GIITEX)</a:t>
            </a:r>
          </a:p>
          <a:p>
            <a:pPr lvl="2" algn="just">
              <a:defRPr/>
            </a:pPr>
            <a:r>
              <a:rPr lang="es-ES" sz="1400" b="1" dirty="0" err="1">
                <a:solidFill>
                  <a:srgbClr val="002060"/>
                </a:solidFill>
                <a:latin typeface="Helvetica" panose="020B0604020202020204" pitchFamily="34" charset="0"/>
              </a:rPr>
              <a:t>Development</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of</a:t>
            </a:r>
            <a:r>
              <a:rPr lang="es-ES" sz="1400" b="1" dirty="0">
                <a:solidFill>
                  <a:srgbClr val="002060"/>
                </a:solidFill>
                <a:latin typeface="Helvetica" panose="020B0604020202020204" pitchFamily="34" charset="0"/>
              </a:rPr>
              <a:t> innovative </a:t>
            </a:r>
            <a:r>
              <a:rPr lang="es-ES" sz="1400" b="1" dirty="0" err="1">
                <a:solidFill>
                  <a:srgbClr val="002060"/>
                </a:solidFill>
                <a:latin typeface="Helvetica" panose="020B0604020202020204" pitchFamily="34" charset="0"/>
              </a:rPr>
              <a:t>solutions</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for</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the</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functionalization</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of</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textile</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materials</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with</a:t>
            </a:r>
            <a:r>
              <a:rPr lang="es-ES" sz="1400" b="1" dirty="0">
                <a:solidFill>
                  <a:srgbClr val="002060"/>
                </a:solidFill>
                <a:latin typeface="Helvetica" panose="020B0604020202020204" pitchFamily="34" charset="0"/>
              </a:rPr>
              <a:t> a </a:t>
            </a:r>
            <a:r>
              <a:rPr lang="es-ES" sz="1400" b="1" dirty="0" err="1">
                <a:solidFill>
                  <a:srgbClr val="002060"/>
                </a:solidFill>
                <a:latin typeface="Helvetica" panose="020B0604020202020204" pitchFamily="34" charset="0"/>
              </a:rPr>
              <a:t>firm</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commitment</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to</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sustainability</a:t>
            </a:r>
            <a:r>
              <a:rPr lang="es-ES" sz="1400" b="1" dirty="0">
                <a:solidFill>
                  <a:srgbClr val="002060"/>
                </a:solidFill>
                <a:latin typeface="Helvetica" panose="020B0604020202020204" pitchFamily="34" charset="0"/>
              </a:rPr>
              <a:t> and </a:t>
            </a:r>
            <a:r>
              <a:rPr lang="es-ES" sz="1400" b="1" dirty="0" err="1">
                <a:solidFill>
                  <a:srgbClr val="002060"/>
                </a:solidFill>
                <a:latin typeface="Helvetica" panose="020B0604020202020204" pitchFamily="34" charset="0"/>
              </a:rPr>
              <a:t>the</a:t>
            </a:r>
            <a:r>
              <a:rPr lang="es-ES" sz="1400" b="1" dirty="0">
                <a:solidFill>
                  <a:srgbClr val="002060"/>
                </a:solidFill>
                <a:latin typeface="Helvetica" panose="020B0604020202020204" pitchFamily="34" charset="0"/>
              </a:rPr>
              <a:t> circular </a:t>
            </a:r>
            <a:r>
              <a:rPr lang="es-ES" sz="1400" b="1" dirty="0" err="1">
                <a:solidFill>
                  <a:srgbClr val="002060"/>
                </a:solidFill>
                <a:latin typeface="Helvetica" panose="020B0604020202020204" pitchFamily="34" charset="0"/>
              </a:rPr>
              <a:t>economy</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throughout</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the</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textile</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value</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chain</a:t>
            </a:r>
            <a:r>
              <a:rPr lang="es-ES" sz="1400" b="1" dirty="0">
                <a:solidFill>
                  <a:srgbClr val="002060"/>
                </a:solidFill>
                <a:latin typeface="Helvetica" panose="020B0604020202020204" pitchFamily="34" charset="0"/>
              </a:rPr>
              <a:t>.</a:t>
            </a:r>
          </a:p>
          <a:p>
            <a:pPr marL="742950" lvl="1" indent="-285750" algn="just">
              <a:buFont typeface="Arial" panose="020B0604020202020204" pitchFamily="34" charset="0"/>
              <a:buChar char="•"/>
              <a:defRPr/>
            </a:pPr>
            <a:r>
              <a:rPr lang="es-ES" sz="1400" b="1" dirty="0">
                <a:solidFill>
                  <a:srgbClr val="002060"/>
                </a:solidFill>
                <a:latin typeface="Helvetica" panose="020B0604020202020204" pitchFamily="34" charset="0"/>
              </a:rPr>
              <a:t>ADVANCED OXIDATION PROCESSES GROUP</a:t>
            </a:r>
          </a:p>
          <a:p>
            <a:pPr lvl="2" algn="just">
              <a:defRPr/>
            </a:pPr>
            <a:r>
              <a:rPr lang="es-ES" sz="1400" b="1" dirty="0" err="1">
                <a:solidFill>
                  <a:srgbClr val="002060"/>
                </a:solidFill>
                <a:latin typeface="Helvetica" panose="020B0604020202020204" pitchFamily="34" charset="0"/>
              </a:rPr>
              <a:t>Advanced</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water</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treatment</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using</a:t>
            </a:r>
            <a:r>
              <a:rPr lang="es-ES" sz="1400" b="1" dirty="0">
                <a:solidFill>
                  <a:srgbClr val="002060"/>
                </a:solidFill>
                <a:latin typeface="Helvetica" panose="020B0604020202020204" pitchFamily="34" charset="0"/>
              </a:rPr>
              <a:t> solar </a:t>
            </a:r>
            <a:r>
              <a:rPr lang="es-ES" sz="1400" b="1" dirty="0" err="1">
                <a:solidFill>
                  <a:srgbClr val="002060"/>
                </a:solidFill>
                <a:latin typeface="Helvetica" panose="020B0604020202020204" pitchFamily="34" charset="0"/>
              </a:rPr>
              <a:t>photochemical</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oxidation</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or</a:t>
            </a:r>
            <a:r>
              <a:rPr lang="es-ES" sz="1400" b="1" dirty="0">
                <a:solidFill>
                  <a:srgbClr val="002060"/>
                </a:solidFill>
                <a:latin typeface="Helvetica" panose="020B0604020202020204" pitchFamily="34" charset="0"/>
              </a:rPr>
              <a:t> UVC </a:t>
            </a:r>
            <a:r>
              <a:rPr lang="es-ES" sz="1400" b="1" dirty="0" err="1">
                <a:solidFill>
                  <a:srgbClr val="002060"/>
                </a:solidFill>
                <a:latin typeface="Helvetica" panose="020B0604020202020204" pitchFamily="34" charset="0"/>
              </a:rPr>
              <a:t>or</a:t>
            </a:r>
            <a:r>
              <a:rPr lang="es-ES" sz="1400" b="1" dirty="0">
                <a:solidFill>
                  <a:srgbClr val="002060"/>
                </a:solidFill>
                <a:latin typeface="Helvetica" panose="020B0604020202020204" pitchFamily="34" charset="0"/>
              </a:rPr>
              <a:t> UVB </a:t>
            </a:r>
            <a:r>
              <a:rPr lang="es-ES" sz="1400" b="1" dirty="0" err="1">
                <a:solidFill>
                  <a:srgbClr val="002060"/>
                </a:solidFill>
                <a:latin typeface="Helvetica" panose="020B0604020202020204" pitchFamily="34" charset="0"/>
              </a:rPr>
              <a:t>lamps</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Biocompatibility</a:t>
            </a:r>
            <a:r>
              <a:rPr lang="es-ES" sz="1400" b="1" dirty="0">
                <a:solidFill>
                  <a:srgbClr val="002060"/>
                </a:solidFill>
                <a:latin typeface="Helvetica" panose="020B0604020202020204" pitchFamily="34" charset="0"/>
              </a:rPr>
              <a:t> and </a:t>
            </a:r>
            <a:r>
              <a:rPr lang="es-ES" sz="1400" b="1" dirty="0" err="1">
                <a:solidFill>
                  <a:srgbClr val="002060"/>
                </a:solidFill>
                <a:latin typeface="Helvetica" panose="020B0604020202020204" pitchFamily="34" charset="0"/>
              </a:rPr>
              <a:t>toxicity</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studies</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of</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treated</a:t>
            </a:r>
            <a:r>
              <a:rPr lang="es-ES" sz="1400" b="1" dirty="0">
                <a:solidFill>
                  <a:srgbClr val="002060"/>
                </a:solidFill>
                <a:latin typeface="Helvetica" panose="020B0604020202020204" pitchFamily="34" charset="0"/>
              </a:rPr>
              <a:t> </a:t>
            </a:r>
            <a:r>
              <a:rPr lang="es-ES" sz="1400" b="1" dirty="0" err="1">
                <a:solidFill>
                  <a:srgbClr val="002060"/>
                </a:solidFill>
                <a:latin typeface="Helvetica" panose="020B0604020202020204" pitchFamily="34" charset="0"/>
              </a:rPr>
              <a:t>samples</a:t>
            </a:r>
            <a:r>
              <a:rPr lang="es-ES" sz="1400" b="1" dirty="0">
                <a:solidFill>
                  <a:srgbClr val="002060"/>
                </a:solidFill>
                <a:latin typeface="Helvetica" panose="020B0604020202020204" pitchFamily="34" charset="0"/>
              </a:rPr>
              <a:t>.</a:t>
            </a:r>
          </a:p>
          <a:p>
            <a:pPr marL="742950" lvl="1" indent="-285750" algn="just">
              <a:buFont typeface="Arial" panose="020B0604020202020204" pitchFamily="34" charset="0"/>
              <a:buChar char="•"/>
              <a:defRPr/>
            </a:pPr>
            <a:r>
              <a:rPr lang="es-ES" sz="1400" b="1" dirty="0">
                <a:solidFill>
                  <a:srgbClr val="002060"/>
                </a:solidFill>
                <a:latin typeface="Helvetica" panose="020B0604020202020204" pitchFamily="34" charset="0"/>
              </a:rPr>
              <a:t>NON-GROUPED RESEARCHERS </a:t>
            </a:r>
          </a:p>
          <a:p>
            <a:pPr lvl="2" algn="just">
              <a:defRPr/>
            </a:pPr>
            <a:r>
              <a:rPr lang="en-GB" sz="1400" b="1" dirty="0">
                <a:solidFill>
                  <a:srgbClr val="002060"/>
                </a:solidFill>
                <a:latin typeface="Helvetica" panose="020B0604020202020204" pitchFamily="34" charset="0"/>
              </a:rPr>
              <a:t>Electro-assisted L-L and S-L extraction, Electrochemical </a:t>
            </a:r>
            <a:r>
              <a:rPr lang="en-GB" sz="1400" b="1" dirty="0" err="1">
                <a:solidFill>
                  <a:srgbClr val="002060"/>
                </a:solidFill>
                <a:latin typeface="Helvetica" panose="020B0604020202020204" pitchFamily="34" charset="0"/>
              </a:rPr>
              <a:t>aplicartions</a:t>
            </a:r>
            <a:r>
              <a:rPr lang="en-GB" sz="1400" b="1" dirty="0">
                <a:solidFill>
                  <a:srgbClr val="002060"/>
                </a:solidFill>
                <a:latin typeface="Helvetica" panose="020B0604020202020204" pitchFamily="34" charset="0"/>
              </a:rPr>
              <a:t> of DES and </a:t>
            </a:r>
            <a:r>
              <a:rPr lang="en-GB" sz="1400" b="1" dirty="0" err="1">
                <a:solidFill>
                  <a:srgbClr val="002060"/>
                </a:solidFill>
                <a:latin typeface="Helvetica" panose="020B0604020202020204" pitchFamily="34" charset="0"/>
              </a:rPr>
              <a:t>eutectogels</a:t>
            </a:r>
            <a:r>
              <a:rPr lang="en-GB" sz="1400" b="1" dirty="0">
                <a:solidFill>
                  <a:srgbClr val="002060"/>
                </a:solidFill>
                <a:latin typeface="Helvetica" panose="020B0604020202020204" pitchFamily="34" charset="0"/>
              </a:rPr>
              <a:t>, </a:t>
            </a:r>
            <a:r>
              <a:rPr lang="en-GB" sz="1400" b="1" dirty="0" err="1">
                <a:solidFill>
                  <a:srgbClr val="002060"/>
                </a:solidFill>
                <a:latin typeface="Helvetica" panose="020B0604020202020204" pitchFamily="34" charset="0"/>
              </a:rPr>
              <a:t>Nanocatalysyts</a:t>
            </a:r>
            <a:r>
              <a:rPr lang="en-GB" sz="1400" b="1" dirty="0">
                <a:solidFill>
                  <a:srgbClr val="002060"/>
                </a:solidFill>
                <a:latin typeface="Helvetica" panose="020B0604020202020204" pitchFamily="34" charset="0"/>
              </a:rPr>
              <a:t> for biomass </a:t>
            </a:r>
            <a:r>
              <a:rPr lang="en-GB" sz="1400" b="1" dirty="0" err="1">
                <a:solidFill>
                  <a:srgbClr val="002060"/>
                </a:solidFill>
                <a:latin typeface="Helvetica" panose="020B0604020202020204" pitchFamily="34" charset="0"/>
              </a:rPr>
              <a:t>valorization</a:t>
            </a:r>
            <a:r>
              <a:rPr lang="en-GB" sz="1400" b="1" dirty="0">
                <a:solidFill>
                  <a:srgbClr val="002060"/>
                </a:solidFill>
                <a:latin typeface="Helvetica" panose="020B0604020202020204" pitchFamily="34" charset="0"/>
              </a:rPr>
              <a:t>, </a:t>
            </a:r>
            <a:r>
              <a:rPr lang="en-GB" sz="1400" b="1" dirty="0" err="1">
                <a:solidFill>
                  <a:srgbClr val="002060"/>
                </a:solidFill>
                <a:latin typeface="Helvetica" panose="020B0604020202020204" pitchFamily="34" charset="0"/>
              </a:rPr>
              <a:t>Spectroelectrochemical</a:t>
            </a:r>
            <a:r>
              <a:rPr lang="en-GB" sz="1400" b="1" dirty="0">
                <a:solidFill>
                  <a:srgbClr val="002060"/>
                </a:solidFill>
                <a:latin typeface="Helvetica" panose="020B0604020202020204" pitchFamily="34" charset="0"/>
              </a:rPr>
              <a:t> biosensors for environmental monitoring</a:t>
            </a:r>
          </a:p>
        </p:txBody>
      </p:sp>
      <p:pic>
        <p:nvPicPr>
          <p:cNvPr id="14" name="Imagen 13">
            <a:extLst>
              <a:ext uri="{FF2B5EF4-FFF2-40B4-BE49-F238E27FC236}">
                <a16:creationId xmlns:a16="http://schemas.microsoft.com/office/drawing/2014/main" id="{771EFB96-8130-A6A2-B361-9A162898DD62}"/>
              </a:ext>
            </a:extLst>
          </p:cNvPr>
          <p:cNvPicPr>
            <a:picLocks noChangeAspect="1"/>
          </p:cNvPicPr>
          <p:nvPr/>
        </p:nvPicPr>
        <p:blipFill>
          <a:blip r:embed="rId3"/>
          <a:stretch>
            <a:fillRect/>
          </a:stretch>
        </p:blipFill>
        <p:spPr>
          <a:xfrm>
            <a:off x="9329742" y="1906066"/>
            <a:ext cx="536494" cy="353599"/>
          </a:xfrm>
          <a:prstGeom prst="rect">
            <a:avLst/>
          </a:prstGeom>
        </p:spPr>
      </p:pic>
      <p:pic>
        <p:nvPicPr>
          <p:cNvPr id="16" name="Imagen 15">
            <a:extLst>
              <a:ext uri="{FF2B5EF4-FFF2-40B4-BE49-F238E27FC236}">
                <a16:creationId xmlns:a16="http://schemas.microsoft.com/office/drawing/2014/main" id="{C83B1708-B9D6-50A5-DBC2-C3402B4DB5BC}"/>
              </a:ext>
            </a:extLst>
          </p:cNvPr>
          <p:cNvPicPr>
            <a:picLocks noChangeAspect="1"/>
          </p:cNvPicPr>
          <p:nvPr/>
        </p:nvPicPr>
        <p:blipFill>
          <a:blip r:embed="rId4"/>
          <a:stretch>
            <a:fillRect/>
          </a:stretch>
        </p:blipFill>
        <p:spPr>
          <a:xfrm>
            <a:off x="7490075" y="1330285"/>
            <a:ext cx="1771061" cy="1369571"/>
          </a:xfrm>
          <a:prstGeom prst="rect">
            <a:avLst/>
          </a:prstGeom>
        </p:spPr>
      </p:pic>
      <p:pic>
        <p:nvPicPr>
          <p:cNvPr id="18" name="Imagen 17">
            <a:extLst>
              <a:ext uri="{FF2B5EF4-FFF2-40B4-BE49-F238E27FC236}">
                <a16:creationId xmlns:a16="http://schemas.microsoft.com/office/drawing/2014/main" id="{7FB5DE91-2760-18F3-3979-8EE86780A1CB}"/>
              </a:ext>
            </a:extLst>
          </p:cNvPr>
          <p:cNvPicPr>
            <a:picLocks noChangeAspect="1"/>
          </p:cNvPicPr>
          <p:nvPr/>
        </p:nvPicPr>
        <p:blipFill>
          <a:blip r:embed="rId5"/>
          <a:stretch>
            <a:fillRect/>
          </a:stretch>
        </p:blipFill>
        <p:spPr>
          <a:xfrm>
            <a:off x="10025066" y="1412813"/>
            <a:ext cx="1672384" cy="1223423"/>
          </a:xfrm>
          <a:prstGeom prst="rect">
            <a:avLst/>
          </a:prstGeom>
        </p:spPr>
      </p:pic>
      <p:pic>
        <p:nvPicPr>
          <p:cNvPr id="19" name="Imagen 18" descr="Imagen que contiene interior, taza, cepillo de dientes, agua&#10;&#10;El contenido generado por IA puede ser incorrecto.">
            <a:extLst>
              <a:ext uri="{FF2B5EF4-FFF2-40B4-BE49-F238E27FC236}">
                <a16:creationId xmlns:a16="http://schemas.microsoft.com/office/drawing/2014/main" id="{E6AF924A-98BB-DC76-B1BC-8EBB21263A0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454994" y="5373782"/>
            <a:ext cx="608208" cy="1179120"/>
          </a:xfrm>
          <a:prstGeom prst="rect">
            <a:avLst/>
          </a:prstGeom>
        </p:spPr>
      </p:pic>
      <p:pic>
        <p:nvPicPr>
          <p:cNvPr id="21" name="Imagen 20" descr="Imagen que contiene taza, tabla, vidrio, azul&#10;&#10;El contenido generado por IA puede ser incorrecto.">
            <a:extLst>
              <a:ext uri="{FF2B5EF4-FFF2-40B4-BE49-F238E27FC236}">
                <a16:creationId xmlns:a16="http://schemas.microsoft.com/office/drawing/2014/main" id="{6FCB03A9-B3AF-40D2-48B9-D9D7806A27BC}"/>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269809" y="5355486"/>
            <a:ext cx="608208" cy="1210995"/>
          </a:xfrm>
          <a:prstGeom prst="rect">
            <a:avLst/>
          </a:prstGeom>
        </p:spPr>
      </p:pic>
      <p:sp>
        <p:nvSpPr>
          <p:cNvPr id="23" name="CuadroTexto 22">
            <a:extLst>
              <a:ext uri="{FF2B5EF4-FFF2-40B4-BE49-F238E27FC236}">
                <a16:creationId xmlns:a16="http://schemas.microsoft.com/office/drawing/2014/main" id="{4CC7489A-5A08-B120-32BD-EA10C638C326}"/>
              </a:ext>
            </a:extLst>
          </p:cNvPr>
          <p:cNvSpPr txBox="1"/>
          <p:nvPr/>
        </p:nvSpPr>
        <p:spPr>
          <a:xfrm>
            <a:off x="9113823" y="6596235"/>
            <a:ext cx="1822486" cy="226600"/>
          </a:xfrm>
          <a:prstGeom prst="rect">
            <a:avLst/>
          </a:prstGeom>
          <a:noFill/>
        </p:spPr>
        <p:txBody>
          <a:bodyPr wrap="square" rtlCol="0">
            <a:spAutoFit/>
          </a:bodyPr>
          <a:lstStyle/>
          <a:p>
            <a:pPr marL="0" marR="0" lvl="0" indent="0" algn="l" defTabSz="914400" rtl="0" eaLnBrk="1" fontAlgn="auto" latinLnBrk="0" hangingPunct="1">
              <a:lnSpc>
                <a:spcPct val="75000"/>
              </a:lnSpc>
              <a:spcBef>
                <a:spcPts val="0"/>
              </a:spcBef>
              <a:spcAft>
                <a:spcPts val="0"/>
              </a:spcAft>
              <a:buClrTx/>
              <a:buSzTx/>
              <a:buFontTx/>
              <a:buNone/>
              <a:tabLst/>
              <a:defRPr/>
            </a:pPr>
            <a:r>
              <a:rPr kumimoji="0" lang="es-ES" sz="1100" b="0" i="0" u="none" strike="noStrike" kern="1200" cap="none" spc="0" normalizeH="0" baseline="0" noProof="0" dirty="0">
                <a:ln>
                  <a:noFill/>
                </a:ln>
                <a:solidFill>
                  <a:srgbClr val="FF0000"/>
                </a:solidFill>
                <a:effectLst/>
                <a:uLnTx/>
                <a:uFillTx/>
                <a:latin typeface="Aptos" panose="02110004020202020204"/>
                <a:ea typeface="+mn-ea"/>
                <a:cs typeface="+mn-cs"/>
              </a:rPr>
              <a:t>Electro </a:t>
            </a:r>
            <a:r>
              <a:rPr kumimoji="0" lang="es-ES" sz="1100" b="0" i="0" u="none" strike="noStrike" kern="1200" cap="none" spc="0" normalizeH="0" baseline="0" noProof="0" dirty="0" err="1">
                <a:ln>
                  <a:noFill/>
                </a:ln>
                <a:solidFill>
                  <a:srgbClr val="FF0000"/>
                </a:solidFill>
                <a:effectLst/>
                <a:uLnTx/>
                <a:uFillTx/>
                <a:latin typeface="Aptos" panose="02110004020202020204"/>
                <a:ea typeface="+mn-ea"/>
                <a:cs typeface="+mn-cs"/>
              </a:rPr>
              <a:t>assisted</a:t>
            </a:r>
            <a:endParaRPr kumimoji="0" lang="es-ES" sz="1100" b="0" i="0" u="none" strike="noStrike" kern="1200" cap="none" spc="0" normalizeH="0" baseline="0" noProof="0" dirty="0">
              <a:ln>
                <a:noFill/>
              </a:ln>
              <a:solidFill>
                <a:srgbClr val="FF0000"/>
              </a:solidFill>
              <a:effectLst/>
              <a:uLnTx/>
              <a:uFillTx/>
              <a:latin typeface="Aptos" panose="02110004020202020204"/>
              <a:ea typeface="+mn-ea"/>
              <a:cs typeface="+mn-cs"/>
            </a:endParaRPr>
          </a:p>
        </p:txBody>
      </p:sp>
      <p:pic>
        <p:nvPicPr>
          <p:cNvPr id="28" name="Imagen 27" descr="Imagen que contiene persona, interior, taza, mujer&#10;&#10;El contenido generado por IA puede ser incorrecto.">
            <a:extLst>
              <a:ext uri="{FF2B5EF4-FFF2-40B4-BE49-F238E27FC236}">
                <a16:creationId xmlns:a16="http://schemas.microsoft.com/office/drawing/2014/main" id="{1B1E1F91-44B8-DD1A-B34B-47FF81F7C5A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272302" y="5708493"/>
            <a:ext cx="1103303" cy="801937"/>
          </a:xfrm>
          <a:prstGeom prst="rect">
            <a:avLst/>
          </a:prstGeom>
        </p:spPr>
      </p:pic>
      <p:sp>
        <p:nvSpPr>
          <p:cNvPr id="31" name="CuadroTexto 30">
            <a:extLst>
              <a:ext uri="{FF2B5EF4-FFF2-40B4-BE49-F238E27FC236}">
                <a16:creationId xmlns:a16="http://schemas.microsoft.com/office/drawing/2014/main" id="{37CA9CDB-3023-A9C4-F6A9-EA0683F7F0C5}"/>
              </a:ext>
            </a:extLst>
          </p:cNvPr>
          <p:cNvSpPr txBox="1"/>
          <p:nvPr/>
        </p:nvSpPr>
        <p:spPr>
          <a:xfrm>
            <a:off x="8375605" y="6583293"/>
            <a:ext cx="910789" cy="226600"/>
          </a:xfrm>
          <a:prstGeom prst="rect">
            <a:avLst/>
          </a:prstGeom>
          <a:noFill/>
        </p:spPr>
        <p:txBody>
          <a:bodyPr wrap="square" rtlCol="0">
            <a:spAutoFit/>
          </a:bodyPr>
          <a:lstStyle/>
          <a:p>
            <a:pPr marL="0" marR="0" lvl="0" indent="0" algn="l" defTabSz="914400" rtl="0" eaLnBrk="1" fontAlgn="auto" latinLnBrk="0" hangingPunct="1">
              <a:lnSpc>
                <a:spcPct val="75000"/>
              </a:lnSpc>
              <a:spcBef>
                <a:spcPts val="0"/>
              </a:spcBef>
              <a:spcAft>
                <a:spcPts val="0"/>
              </a:spcAft>
              <a:buClrTx/>
              <a:buSzTx/>
              <a:buFontTx/>
              <a:buNone/>
              <a:tabLst/>
              <a:defRPr/>
            </a:pPr>
            <a:r>
              <a:rPr kumimoji="0" lang="es-ES" sz="1100" b="0" i="0" u="none" strike="noStrike" kern="1200" cap="none" spc="0" normalizeH="0" baseline="0" noProof="0" dirty="0">
                <a:ln>
                  <a:noFill/>
                </a:ln>
                <a:solidFill>
                  <a:srgbClr val="FF0000"/>
                </a:solidFill>
                <a:effectLst/>
                <a:uLnTx/>
                <a:uFillTx/>
                <a:latin typeface="Aptos" panose="02110004020202020204"/>
                <a:ea typeface="+mn-ea"/>
                <a:cs typeface="+mn-cs"/>
              </a:rPr>
              <a:t>No </a:t>
            </a:r>
            <a:r>
              <a:rPr kumimoji="0" lang="es-ES" sz="1100" b="0" i="0" u="none" strike="noStrike" kern="1200" cap="none" spc="0" normalizeH="0" baseline="0" noProof="0" dirty="0" err="1">
                <a:ln>
                  <a:noFill/>
                </a:ln>
                <a:solidFill>
                  <a:srgbClr val="FF0000"/>
                </a:solidFill>
                <a:effectLst/>
                <a:uLnTx/>
                <a:uFillTx/>
                <a:latin typeface="Aptos" panose="02110004020202020204"/>
                <a:ea typeface="+mn-ea"/>
                <a:cs typeface="+mn-cs"/>
              </a:rPr>
              <a:t>field</a:t>
            </a:r>
            <a:endParaRPr kumimoji="0" lang="es-ES" sz="1100" b="0" i="0" u="none" strike="noStrike" kern="1200" cap="none" spc="0" normalizeH="0" baseline="0" noProof="0" dirty="0">
              <a:ln>
                <a:noFill/>
              </a:ln>
              <a:solidFill>
                <a:srgbClr val="FF0000"/>
              </a:solidFill>
              <a:effectLst/>
              <a:uLnTx/>
              <a:uFillTx/>
              <a:latin typeface="Aptos" panose="02110004020202020204"/>
              <a:ea typeface="+mn-ea"/>
              <a:cs typeface="+mn-cs"/>
            </a:endParaRPr>
          </a:p>
        </p:txBody>
      </p:sp>
      <p:grpSp>
        <p:nvGrpSpPr>
          <p:cNvPr id="13" name="Grupo 12">
            <a:extLst>
              <a:ext uri="{FF2B5EF4-FFF2-40B4-BE49-F238E27FC236}">
                <a16:creationId xmlns:a16="http://schemas.microsoft.com/office/drawing/2014/main" id="{8820E0D1-2665-5E20-2282-2A907D3B685A}"/>
              </a:ext>
            </a:extLst>
          </p:cNvPr>
          <p:cNvGrpSpPr/>
          <p:nvPr/>
        </p:nvGrpSpPr>
        <p:grpSpPr>
          <a:xfrm>
            <a:off x="7304484" y="2772719"/>
            <a:ext cx="2646534" cy="1507620"/>
            <a:chOff x="7427436" y="3345345"/>
            <a:chExt cx="4597026" cy="3284055"/>
          </a:xfrm>
        </p:grpSpPr>
        <p:pic>
          <p:nvPicPr>
            <p:cNvPr id="15" name="Imagen 14">
              <a:extLst>
                <a:ext uri="{FF2B5EF4-FFF2-40B4-BE49-F238E27FC236}">
                  <a16:creationId xmlns:a16="http://schemas.microsoft.com/office/drawing/2014/main" id="{84E6B1E5-2430-3689-4C70-3B0564DE139F}"/>
                </a:ext>
              </a:extLst>
            </p:cNvPr>
            <p:cNvPicPr>
              <a:picLocks noChangeAspect="1"/>
            </p:cNvPicPr>
            <p:nvPr/>
          </p:nvPicPr>
          <p:blipFill>
            <a:blip r:embed="rId9"/>
            <a:srcRect b="6806"/>
            <a:stretch/>
          </p:blipFill>
          <p:spPr>
            <a:xfrm>
              <a:off x="7427436" y="3499383"/>
              <a:ext cx="4478156" cy="3130017"/>
            </a:xfrm>
            <a:prstGeom prst="rect">
              <a:avLst/>
            </a:prstGeom>
          </p:spPr>
        </p:pic>
        <p:cxnSp>
          <p:nvCxnSpPr>
            <p:cNvPr id="17" name="Conector recto 16">
              <a:extLst>
                <a:ext uri="{FF2B5EF4-FFF2-40B4-BE49-F238E27FC236}">
                  <a16:creationId xmlns:a16="http://schemas.microsoft.com/office/drawing/2014/main" id="{0AB7333C-BB93-ADBE-68C8-A1BCD294ECE9}"/>
                </a:ext>
              </a:extLst>
            </p:cNvPr>
            <p:cNvCxnSpPr>
              <a:cxnSpLocks/>
            </p:cNvCxnSpPr>
            <p:nvPr/>
          </p:nvCxnSpPr>
          <p:spPr>
            <a:xfrm>
              <a:off x="11357886" y="3955622"/>
              <a:ext cx="151774"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5" name="CuadroTexto 24">
              <a:extLst>
                <a:ext uri="{FF2B5EF4-FFF2-40B4-BE49-F238E27FC236}">
                  <a16:creationId xmlns:a16="http://schemas.microsoft.com/office/drawing/2014/main" id="{C9CD0C2D-FABE-6BF3-58D6-7216567739D3}"/>
                </a:ext>
              </a:extLst>
            </p:cNvPr>
            <p:cNvSpPr txBox="1"/>
            <p:nvPr/>
          </p:nvSpPr>
          <p:spPr>
            <a:xfrm>
              <a:off x="11067317" y="3345345"/>
              <a:ext cx="957145" cy="6704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0" u="none" strike="noStrike" kern="1200" cap="none" spc="0" normalizeH="0" baseline="0" noProof="0" dirty="0">
                  <a:ln>
                    <a:noFill/>
                  </a:ln>
                  <a:solidFill>
                    <a:prstClr val="white"/>
                  </a:solidFill>
                  <a:effectLst/>
                  <a:uLnTx/>
                  <a:uFillTx/>
                  <a:latin typeface="Aptos" panose="02110004020202020204"/>
                  <a:ea typeface="+mn-ea"/>
                  <a:cs typeface="+mn-cs"/>
                </a:rPr>
                <a:t>2 </a:t>
              </a:r>
              <a:r>
                <a:rPr kumimoji="0" lang="en-GB" sz="1400" b="1" i="0" u="none" strike="noStrike" kern="1200" cap="none" spc="0" normalizeH="0" baseline="0" noProof="0" dirty="0">
                  <a:ln>
                    <a:noFill/>
                  </a:ln>
                  <a:solidFill>
                    <a:prstClr val="white"/>
                  </a:solidFill>
                  <a:effectLst/>
                  <a:uLnTx/>
                  <a:uFillTx/>
                  <a:latin typeface="Times New Roman" panose="02020603050405020304" pitchFamily="18" charset="0"/>
                  <a:ea typeface="Arial Narrow" panose="020B0604020202020204" pitchFamily="34" charset="0"/>
                  <a:cs typeface="Times New Roman" panose="02020603050405020304" pitchFamily="18" charset="0"/>
                  <a:sym typeface="Symbol" pitchFamily="2" charset="2"/>
                </a:rPr>
                <a:t></a:t>
              </a:r>
              <a:r>
                <a:rPr kumimoji="0" lang="es-ES" sz="1400" b="0" i="0" u="none" strike="noStrike" kern="1200" cap="none" spc="0" normalizeH="0" baseline="0" noProof="0" dirty="0">
                  <a:ln>
                    <a:noFill/>
                  </a:ln>
                  <a:solidFill>
                    <a:prstClr val="white"/>
                  </a:solidFill>
                  <a:effectLst/>
                  <a:uLnTx/>
                  <a:uFillTx/>
                  <a:latin typeface="Aptos" panose="02110004020202020204"/>
                  <a:ea typeface="+mn-ea"/>
                  <a:cs typeface="+mn-cs"/>
                </a:rPr>
                <a:t> </a:t>
              </a:r>
            </a:p>
          </p:txBody>
        </p:sp>
      </p:grpSp>
      <p:pic>
        <p:nvPicPr>
          <p:cNvPr id="29" name="Imagen 28"/>
          <p:cNvPicPr>
            <a:picLocks noChangeAspect="1"/>
          </p:cNvPicPr>
          <p:nvPr/>
        </p:nvPicPr>
        <p:blipFill rotWithShape="1">
          <a:blip r:embed="rId10"/>
          <a:srcRect r="56845" b="56548"/>
          <a:stretch/>
        </p:blipFill>
        <p:spPr>
          <a:xfrm>
            <a:off x="7056208" y="4386869"/>
            <a:ext cx="1637861" cy="908550"/>
          </a:xfrm>
          <a:prstGeom prst="rect">
            <a:avLst/>
          </a:prstGeom>
        </p:spPr>
      </p:pic>
      <p:pic>
        <p:nvPicPr>
          <p:cNvPr id="32" name="Imagen 31"/>
          <p:cNvPicPr>
            <a:picLocks noChangeAspect="1"/>
          </p:cNvPicPr>
          <p:nvPr/>
        </p:nvPicPr>
        <p:blipFill rotWithShape="1">
          <a:blip r:embed="rId10"/>
          <a:srcRect l="56678" t="5303" r="2062" b="55736"/>
          <a:stretch/>
        </p:blipFill>
        <p:spPr>
          <a:xfrm>
            <a:off x="8758257" y="4404726"/>
            <a:ext cx="1677793" cy="872836"/>
          </a:xfrm>
          <a:prstGeom prst="rect">
            <a:avLst/>
          </a:prstGeom>
        </p:spPr>
      </p:pic>
      <p:pic>
        <p:nvPicPr>
          <p:cNvPr id="34" name="Imagen 33"/>
          <p:cNvPicPr>
            <a:picLocks noChangeAspect="1"/>
          </p:cNvPicPr>
          <p:nvPr/>
        </p:nvPicPr>
        <p:blipFill rotWithShape="1">
          <a:blip r:embed="rId11"/>
          <a:srcRect l="56678" t="9273" r="2062" b="9712"/>
          <a:stretch/>
        </p:blipFill>
        <p:spPr>
          <a:xfrm>
            <a:off x="10500238" y="4404726"/>
            <a:ext cx="1613877" cy="858240"/>
          </a:xfrm>
          <a:prstGeom prst="rect">
            <a:avLst/>
          </a:prstGeom>
        </p:spPr>
      </p:pic>
      <p:pic>
        <p:nvPicPr>
          <p:cNvPr id="36" name="Imagen 35"/>
          <p:cNvPicPr>
            <a:picLocks noChangeAspect="1"/>
          </p:cNvPicPr>
          <p:nvPr/>
        </p:nvPicPr>
        <p:blipFill>
          <a:blip r:embed="rId12"/>
          <a:stretch>
            <a:fillRect/>
          </a:stretch>
        </p:blipFill>
        <p:spPr>
          <a:xfrm>
            <a:off x="10305331" y="4731977"/>
            <a:ext cx="389813" cy="256922"/>
          </a:xfrm>
          <a:prstGeom prst="rect">
            <a:avLst/>
          </a:prstGeom>
        </p:spPr>
      </p:pic>
      <p:pic>
        <p:nvPicPr>
          <p:cNvPr id="37" name="Imagen 36"/>
          <p:cNvPicPr>
            <a:picLocks noChangeAspect="1"/>
          </p:cNvPicPr>
          <p:nvPr/>
        </p:nvPicPr>
        <p:blipFill>
          <a:blip r:embed="rId13"/>
          <a:stretch>
            <a:fillRect/>
          </a:stretch>
        </p:blipFill>
        <p:spPr>
          <a:xfrm>
            <a:off x="8525075" y="4722115"/>
            <a:ext cx="384081" cy="256054"/>
          </a:xfrm>
          <a:prstGeom prst="rect">
            <a:avLst/>
          </a:prstGeom>
        </p:spPr>
      </p:pic>
      <p:sp>
        <p:nvSpPr>
          <p:cNvPr id="27" name="Rectangle: Top Corners Rounded 13">
            <a:extLst>
              <a:ext uri="{FF2B5EF4-FFF2-40B4-BE49-F238E27FC236}">
                <a16:creationId xmlns:a16="http://schemas.microsoft.com/office/drawing/2014/main" id="{CDE27B05-A997-422D-9959-A0E42791C391}"/>
              </a:ext>
            </a:extLst>
          </p:cNvPr>
          <p:cNvSpPr/>
          <p:nvPr/>
        </p:nvSpPr>
        <p:spPr>
          <a:xfrm rot="5400000">
            <a:off x="5836443" y="-3540054"/>
            <a:ext cx="731399" cy="7956811"/>
          </a:xfrm>
          <a:prstGeom prst="round2SameRect">
            <a:avLst/>
          </a:prstGeom>
          <a:solidFill>
            <a:srgbClr val="4EC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latin typeface="+mj-lt"/>
            </a:endParaRPr>
          </a:p>
        </p:txBody>
      </p:sp>
      <p:sp>
        <p:nvSpPr>
          <p:cNvPr id="33" name="Rectángulo 3">
            <a:extLst>
              <a:ext uri="{FF2B5EF4-FFF2-40B4-BE49-F238E27FC236}">
                <a16:creationId xmlns:a16="http://schemas.microsoft.com/office/drawing/2014/main" id="{AFD2D031-6B75-41AE-B0F2-EBCD3D027F41}"/>
              </a:ext>
            </a:extLst>
          </p:cNvPr>
          <p:cNvSpPr/>
          <p:nvPr/>
        </p:nvSpPr>
        <p:spPr>
          <a:xfrm>
            <a:off x="2200295" y="74859"/>
            <a:ext cx="7980254" cy="73866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Textile</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and </a:t>
            </a: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Paper</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Engineering</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a:t>
            </a:r>
            <a:r>
              <a:rPr kumimoji="0" lang="es-ES" sz="2400" b="1" i="0" u="none" strike="noStrike" kern="1200" cap="none" spc="0" normalizeH="0" baseline="0" noProof="0" dirty="0" err="1">
                <a:ln>
                  <a:noFill/>
                </a:ln>
                <a:solidFill>
                  <a:srgbClr val="002060"/>
                </a:solidFill>
                <a:effectLst/>
                <a:uLnTx/>
                <a:uFillTx/>
                <a:latin typeface="Aptos Display" panose="02110004020202020204"/>
                <a:ea typeface="+mn-ea"/>
                <a:cs typeface="+mn-cs"/>
              </a:rPr>
              <a:t>Department</a:t>
            </a:r>
            <a:r>
              <a:rPr kumimoji="0" lang="es-ES" sz="2400" b="1" i="0" u="none" strike="noStrike" kern="1200" cap="none" spc="0" normalizeH="0" baseline="0" noProof="0" dirty="0">
                <a:ln>
                  <a:noFill/>
                </a:ln>
                <a:solidFill>
                  <a:srgbClr val="002060"/>
                </a:solidFill>
                <a:effectLst/>
                <a:uLnTx/>
                <a:uFillTx/>
                <a:latin typeface="Aptos Display" panose="02110004020202020204"/>
                <a:ea typeface="+mn-ea"/>
                <a:cs typeface="+mn-cs"/>
              </a:rPr>
              <a:t> (DITEXPA)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hlinkClick r:id="rId14"/>
              </a:rPr>
              <a:t>https://www.upv.es/entidades/ditp/</a:t>
            </a:r>
            <a:r>
              <a:rPr kumimoji="0" lang="es-ES" i="0" u="none" strike="noStrike" kern="1200" cap="none" spc="0" normalizeH="0" baseline="0" noProof="0" dirty="0">
                <a:ln>
                  <a:noFill/>
                </a:ln>
                <a:solidFill>
                  <a:srgbClr val="002060"/>
                </a:solidFill>
                <a:effectLst/>
                <a:uLnTx/>
                <a:uFillTx/>
                <a:latin typeface="Aptos Display" panose="02110004020202020204"/>
                <a:ea typeface="+mn-ea"/>
                <a:cs typeface="+mn-cs"/>
              </a:rPr>
              <a:t> </a:t>
            </a:r>
          </a:p>
        </p:txBody>
      </p:sp>
      <p:sp>
        <p:nvSpPr>
          <p:cNvPr id="35" name="Rectángulo 34">
            <a:extLst>
              <a:ext uri="{FF2B5EF4-FFF2-40B4-BE49-F238E27FC236}">
                <a16:creationId xmlns:a16="http://schemas.microsoft.com/office/drawing/2014/main" id="{21286148-6905-452E-B092-2724C9AF1B95}"/>
              </a:ext>
            </a:extLst>
          </p:cNvPr>
          <p:cNvSpPr/>
          <p:nvPr/>
        </p:nvSpPr>
        <p:spPr>
          <a:xfrm>
            <a:off x="2235708" y="833148"/>
            <a:ext cx="7944840"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1"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Director</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 Pablo Díaz García                                                                      </a:t>
            </a:r>
            <a:r>
              <a:rPr kumimoji="0" lang="es-ES" sz="1400" b="1" strike="noStrike" kern="1200" cap="none" spc="0" normalizeH="0" baseline="0" noProof="0" dirty="0" err="1">
                <a:ln>
                  <a:noFill/>
                </a:ln>
                <a:solidFill>
                  <a:srgbClr val="0070C0"/>
                </a:solidFill>
                <a:effectLst/>
                <a:uLnTx/>
                <a:uFillTx/>
                <a:latin typeface="Helvetica" panose="020B0604020202020204" pitchFamily="34" charset="0"/>
                <a:ea typeface="+mn-ea"/>
                <a:cs typeface="Helvetica" panose="020B0604020202020204" pitchFamily="34" charset="0"/>
              </a:rPr>
              <a:t>Contact</a:t>
            </a:r>
            <a:r>
              <a:rPr kumimoji="0" lang="es-ES" sz="1400" strike="noStrike" kern="1200" cap="none" spc="0" normalizeH="0" baseline="0" noProof="0" dirty="0">
                <a:ln>
                  <a:noFill/>
                </a:ln>
                <a:solidFill>
                  <a:srgbClr val="0070C0"/>
                </a:solidFill>
                <a:effectLst/>
                <a:uLnTx/>
                <a:uFillTx/>
                <a:latin typeface="Helvetica" panose="020B0604020202020204" pitchFamily="34" charset="0"/>
                <a:ea typeface="+mn-ea"/>
                <a:cs typeface="Helvetica" panose="020B0604020202020204" pitchFamily="34" charset="0"/>
              </a:rPr>
              <a:t>: pdiazga@upv.es</a:t>
            </a:r>
          </a:p>
        </p:txBody>
      </p:sp>
      <p:pic>
        <p:nvPicPr>
          <p:cNvPr id="38" name="Google Shape;58;p13">
            <a:extLst>
              <a:ext uri="{FF2B5EF4-FFF2-40B4-BE49-F238E27FC236}">
                <a16:creationId xmlns:a16="http://schemas.microsoft.com/office/drawing/2014/main" id="{8226007B-44F2-45A2-AA80-B2E112D4EAEC}"/>
              </a:ext>
            </a:extLst>
          </p:cNvPr>
          <p:cNvPicPr preferRelativeResize="0"/>
          <p:nvPr/>
        </p:nvPicPr>
        <p:blipFill>
          <a:blip r:embed="rId15">
            <a:extLst>
              <a:ext uri="{28A0092B-C50C-407E-A947-70E740481C1C}">
                <a14:useLocalDpi xmlns:a14="http://schemas.microsoft.com/office/drawing/2010/main" val="0"/>
              </a:ext>
            </a:extLst>
          </a:blip>
          <a:srcRect/>
          <a:stretch/>
        </p:blipFill>
        <p:spPr>
          <a:xfrm>
            <a:off x="-59813" y="8104"/>
            <a:ext cx="2283551" cy="825044"/>
          </a:xfrm>
          <a:prstGeom prst="rect">
            <a:avLst/>
          </a:prstGeom>
          <a:noFill/>
          <a:ln>
            <a:noFill/>
          </a:ln>
        </p:spPr>
      </p:pic>
      <p:pic>
        <p:nvPicPr>
          <p:cNvPr id="39" name="Picture 5" descr="A blue and yellow logo&#10;&#10;AI-generated content may be incorrect.">
            <a:extLst>
              <a:ext uri="{FF2B5EF4-FFF2-40B4-BE49-F238E27FC236}">
                <a16:creationId xmlns:a16="http://schemas.microsoft.com/office/drawing/2014/main" id="{C453AA67-889F-401B-B0AC-1E8355203666}"/>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431812" y="72652"/>
            <a:ext cx="1635559" cy="1107996"/>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41944155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A4FD54B215B15441B8AD5F6A93C19245" ma:contentTypeVersion="10" ma:contentTypeDescription="Crear nuevo documento." ma:contentTypeScope="" ma:versionID="5dc57af30ff75063eace0d5c089226da">
  <xsd:schema xmlns:xsd="http://www.w3.org/2001/XMLSchema" xmlns:xs="http://www.w3.org/2001/XMLSchema" xmlns:p="http://schemas.microsoft.com/office/2006/metadata/properties" xmlns:ns2="f3e54e89-7cbf-4921-8dc8-d33ac8bb8633" xmlns:ns3="c84cf1ad-42c9-4de4-ad35-7fd0913a009d" targetNamespace="http://schemas.microsoft.com/office/2006/metadata/properties" ma:root="true" ma:fieldsID="130e6b2f832dea8c528df19e54ba4bfd" ns2:_="" ns3:_="">
    <xsd:import namespace="f3e54e89-7cbf-4921-8dc8-d33ac8bb8633"/>
    <xsd:import namespace="c84cf1ad-42c9-4de4-ad35-7fd0913a00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3e54e89-7cbf-4921-8dc8-d33ac8bb863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Etiquetas de imagen" ma:readOnly="false" ma:fieldId="{5cf76f15-5ced-4ddc-b409-7134ff3c332f}" ma:taxonomyMulti="true" ma:sspId="02575e52-3e5f-4a4c-9122-9f0195bc6a02"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84cf1ad-42c9-4de4-ad35-7fd0913a00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a4dd2a4b-a594-4a64-b02b-4d8ee45fc245}" ma:internalName="TaxCatchAll" ma:showField="CatchAllData" ma:web="c84cf1ad-42c9-4de4-ad35-7fd0913a00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84cf1ad-42c9-4de4-ad35-7fd0913a009d" xsi:nil="true"/>
    <lcf76f155ced4ddcb4097134ff3c332f xmlns="f3e54e89-7cbf-4921-8dc8-d33ac8bb863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3D9DC34-458B-48F5-AB63-B0FC2FEA99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3e54e89-7cbf-4921-8dc8-d33ac8bb8633"/>
    <ds:schemaRef ds:uri="c84cf1ad-42c9-4de4-ad35-7fd0913a00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DD14D4C-388F-4E9A-8D72-5800CCBACB94}">
  <ds:schemaRefs>
    <ds:schemaRef ds:uri="http://schemas.microsoft.com/sharepoint/v3/contenttype/forms"/>
  </ds:schemaRefs>
</ds:datastoreItem>
</file>

<file path=customXml/itemProps3.xml><?xml version="1.0" encoding="utf-8"?>
<ds:datastoreItem xmlns:ds="http://schemas.openxmlformats.org/officeDocument/2006/customXml" ds:itemID="{A97660F0-02C3-42D9-822B-01CB0842A2A4}">
  <ds:schemaRefs>
    <ds:schemaRef ds:uri="http://schemas.microsoft.com/office/2006/metadata/properties"/>
    <ds:schemaRef ds:uri="http://schemas.microsoft.com/office/infopath/2007/PartnerControls"/>
    <ds:schemaRef ds:uri="c84cf1ad-42c9-4de4-ad35-7fd0913a009d"/>
    <ds:schemaRef ds:uri="f3e54e89-7cbf-4921-8dc8-d33ac8bb8633"/>
  </ds:schemaRefs>
</ds:datastoreItem>
</file>

<file path=docProps/app.xml><?xml version="1.0" encoding="utf-8"?>
<Properties xmlns="http://schemas.openxmlformats.org/officeDocument/2006/extended-properties" xmlns:vt="http://schemas.openxmlformats.org/officeDocument/2006/docPropsVTypes">
  <TotalTime>584</TotalTime>
  <Words>2627</Words>
  <Application>Microsoft Office PowerPoint</Application>
  <PresentationFormat>Panorámica</PresentationFormat>
  <Paragraphs>328</Paragraphs>
  <Slides>18</Slides>
  <Notes>3</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18</vt:i4>
      </vt:variant>
    </vt:vector>
  </HeadingPairs>
  <TitlesOfParts>
    <vt:vector size="26" baseType="lpstr">
      <vt:lpstr>Aptos</vt:lpstr>
      <vt:lpstr>Aptos Display</vt:lpstr>
      <vt:lpstr>Arial</vt:lpstr>
      <vt:lpstr>Helvetica</vt:lpstr>
      <vt:lpstr>Oxygen Bold</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Maria Belén Picó Sirvent</dc:creator>
  <cp:lastModifiedBy>Ma Teresa Aliaga Peiro</cp:lastModifiedBy>
  <cp:revision>39</cp:revision>
  <cp:lastPrinted>2025-06-17T09:21:24Z</cp:lastPrinted>
  <dcterms:created xsi:type="dcterms:W3CDTF">2025-05-27T07:55:47Z</dcterms:created>
  <dcterms:modified xsi:type="dcterms:W3CDTF">2025-10-24T08:49:05Z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0x010100A4FD54B215B15441B8AD5F6A93C19245</vt:lpwstr>
  </property>
  <property fmtid="{D5CDD505-2E9C-101B-9397-08002B2CF9AE}" pid="3" name="MediaServiceImageTags">
    <vt:lpwstr/>
  </property>
</Properties>
</file>