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8.xml" ContentType="application/vnd.openxmlformats-officedocument.theme+xml"/>
  <Override PartName="/ppt/slideLayouts/slideLayout34.xml" ContentType="application/vnd.openxmlformats-officedocument.presentationml.slideLayout+xml"/>
  <Override PartName="/ppt/theme/theme9.xml" ContentType="application/vnd.openxmlformats-officedocument.theme+xml"/>
  <Override PartName="/ppt/slideLayouts/slideLayout35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8" r:id="rId4"/>
    <p:sldMasterId id="2147483845" r:id="rId5"/>
    <p:sldMasterId id="2147483664" r:id="rId6"/>
    <p:sldMasterId id="2147483792" r:id="rId7"/>
    <p:sldMasterId id="2147483765" r:id="rId8"/>
    <p:sldMasterId id="2147483906" r:id="rId9"/>
    <p:sldMasterId id="2147483671" r:id="rId10"/>
    <p:sldMasterId id="2147483888" r:id="rId11"/>
    <p:sldMasterId id="2147483767" r:id="rId12"/>
    <p:sldMasterId id="2147483660" r:id="rId13"/>
  </p:sldMasterIdLst>
  <p:notesMasterIdLst>
    <p:notesMasterId r:id="rId22"/>
  </p:notesMasterIdLst>
  <p:handoutMasterIdLst>
    <p:handoutMasterId r:id="rId23"/>
  </p:handoutMasterIdLst>
  <p:sldIdLst>
    <p:sldId id="285" r:id="rId14"/>
    <p:sldId id="287" r:id="rId15"/>
    <p:sldId id="288" r:id="rId16"/>
    <p:sldId id="293" r:id="rId17"/>
    <p:sldId id="289" r:id="rId18"/>
    <p:sldId id="295" r:id="rId19"/>
    <p:sldId id="294" r:id="rId20"/>
    <p:sldId id="262" r:id="rId2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4">
          <p15:clr>
            <a:srgbClr val="A4A3A4"/>
          </p15:clr>
        </p15:guide>
        <p15:guide id="2" pos="4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24E"/>
    <a:srgbClr val="37B5B0"/>
    <a:srgbClr val="303030"/>
    <a:srgbClr val="003549"/>
    <a:srgbClr val="0F3232"/>
    <a:srgbClr val="341300"/>
    <a:srgbClr val="D24745"/>
    <a:srgbClr val="1A9594"/>
    <a:srgbClr val="1C7372"/>
    <a:srgbClr val="0E6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6213" autoAdjust="0"/>
  </p:normalViewPr>
  <p:slideViewPr>
    <p:cSldViewPr snapToGrid="0" showGuides="1">
      <p:cViewPr varScale="1">
        <p:scale>
          <a:sx n="111" d="100"/>
          <a:sy n="111" d="100"/>
        </p:scale>
        <p:origin x="534" y="72"/>
      </p:cViewPr>
      <p:guideLst>
        <p:guide orient="horz" pos="414"/>
        <p:guide pos="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752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otr Adam Andruczyk" userId="ed0f22b3-db04-4240-863b-d87cd3c4b70e" providerId="ADAL" clId="{55B0C6E7-EE0B-4F77-87C7-F48CF1EB9A43}"/>
    <pc:docChg chg="modSld">
      <pc:chgData name="Piotr Adam Andruczyk" userId="ed0f22b3-db04-4240-863b-d87cd3c4b70e" providerId="ADAL" clId="{55B0C6E7-EE0B-4F77-87C7-F48CF1EB9A43}" dt="2025-10-07T09:40:50.171" v="28" actId="20577"/>
      <pc:docMkLst>
        <pc:docMk/>
      </pc:docMkLst>
      <pc:sldChg chg="modSp mod">
        <pc:chgData name="Piotr Adam Andruczyk" userId="ed0f22b3-db04-4240-863b-d87cd3c4b70e" providerId="ADAL" clId="{55B0C6E7-EE0B-4F77-87C7-F48CF1EB9A43}" dt="2025-10-07T09:40:50.171" v="28" actId="20577"/>
        <pc:sldMkLst>
          <pc:docMk/>
          <pc:sldMk cId="548288217" sldId="294"/>
        </pc:sldMkLst>
        <pc:spChg chg="mod">
          <ac:chgData name="Piotr Adam Andruczyk" userId="ed0f22b3-db04-4240-863b-d87cd3c4b70e" providerId="ADAL" clId="{55B0C6E7-EE0B-4F77-87C7-F48CF1EB9A43}" dt="2025-10-07T09:40:27.265" v="2" actId="20577"/>
          <ac:spMkLst>
            <pc:docMk/>
            <pc:sldMk cId="548288217" sldId="294"/>
            <ac:spMk id="7" creationId="{28C4FEF2-4B3F-4F73-8AA4-158ADE5E2E9A}"/>
          </ac:spMkLst>
        </pc:spChg>
        <pc:spChg chg="mod">
          <ac:chgData name="Piotr Adam Andruczyk" userId="ed0f22b3-db04-4240-863b-d87cd3c4b70e" providerId="ADAL" clId="{55B0C6E7-EE0B-4F77-87C7-F48CF1EB9A43}" dt="2025-10-07T09:40:50.171" v="28" actId="20577"/>
          <ac:spMkLst>
            <pc:docMk/>
            <pc:sldMk cId="548288217" sldId="294"/>
            <ac:spMk id="10" creationId="{7B446424-6E8A-084F-1D99-05A15F74B19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3B95D9C-2A4E-C846-8EA3-758A1F55859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5052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C4FD7BD9-11D4-1E4D-AE8C-B1B72AFBF39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33800" y="0"/>
            <a:ext cx="31242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061B2D5D-CA02-9F4F-83C6-66E11B5EC22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34400"/>
            <a:ext cx="3657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3E893BE5-50EA-8B4F-BC90-2EBD15DF5A2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534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2" charset="0"/>
              </a:defRPr>
            </a:lvl1pPr>
          </a:lstStyle>
          <a:p>
            <a:pPr>
              <a:defRPr/>
            </a:pPr>
            <a:fld id="{B230D84D-B79B-0D4E-8AB6-7FC4FBF1C4AE}" type="slidenum">
              <a:rPr lang="es-ES_tradnl" altLang="es-ES_tradnl"/>
              <a:pPr>
                <a:defRPr/>
              </a:pPr>
              <a:t>‹#›</a:t>
            </a:fld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D89254C-2AC5-BB47-AF4E-42CEC311A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6576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17DD81E-3B0F-6447-B51D-9F9479CCAA9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30DD6507-588C-544E-9D14-9063D922EED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695F6F21-B54D-EF4B-ABFA-876ADBEF3BC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_tradnl" noProof="0"/>
              <a:t>Haga clic para modificar el estilo de texto del patrón</a:t>
            </a:r>
          </a:p>
          <a:p>
            <a:pPr lvl="1"/>
            <a:r>
              <a:rPr lang="es-ES_tradnl" altLang="es-ES_tradnl" noProof="0"/>
              <a:t>Segundo nivel</a:t>
            </a:r>
          </a:p>
          <a:p>
            <a:pPr lvl="2"/>
            <a:r>
              <a:rPr lang="es-ES_tradnl" altLang="es-ES_tradnl" noProof="0"/>
              <a:t>Tercer nivel</a:t>
            </a:r>
          </a:p>
          <a:p>
            <a:pPr lvl="3"/>
            <a:r>
              <a:rPr lang="es-ES_tradnl" altLang="es-ES_tradnl" noProof="0"/>
              <a:t>Cuarto nivel</a:t>
            </a:r>
          </a:p>
          <a:p>
            <a:pPr lvl="4"/>
            <a:r>
              <a:rPr lang="es-ES_tradnl" altLang="es-ES_tradnl" noProof="0"/>
              <a:t>Quinto nivel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0939DA2F-E3B6-4643-A384-6055505CB4B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10600"/>
            <a:ext cx="36576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19940165-3E44-3F46-89EF-9CA3B65270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10600"/>
            <a:ext cx="29718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2" charset="0"/>
              </a:defRPr>
            </a:lvl1pPr>
          </a:lstStyle>
          <a:p>
            <a:pPr>
              <a:defRPr/>
            </a:pPr>
            <a:fld id="{0039826E-6D2F-B545-86E1-C88A8CA16405}" type="slidenum">
              <a:rPr lang="es-ES_tradnl" altLang="es-ES_tradnl"/>
              <a:pPr>
                <a:defRPr/>
              </a:pPr>
              <a:t>‹#›</a:t>
            </a:fld>
            <a:endParaRPr lang="es-ES_tradn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39826E-6D2F-B545-86E1-C88A8CA16405}" type="slidenum">
              <a:rPr lang="es-ES_tradnl" altLang="es-ES_tradnl" smtClean="0"/>
              <a:pPr>
                <a:defRPr/>
              </a:pPr>
              <a:t>1</a:t>
            </a:fld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338742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39826E-6D2F-B545-86E1-C88A8CA16405}" type="slidenum">
              <a:rPr lang="es-ES_tradnl" altLang="es-ES_tradnl" smtClean="0"/>
              <a:pPr>
                <a:defRPr/>
              </a:pPr>
              <a:t>8</a:t>
            </a:fld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4070454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5.ti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1258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 UP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351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9E794B-5384-4748-B549-BB5EDCAB39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9052" y="2203863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lang="es-ES" altLang="es-ES" sz="4000" b="0" i="0" kern="1200" cap="all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</a:lstStyle>
          <a:p>
            <a:r>
              <a:rPr lang="es-ES" dirty="0"/>
              <a:t>Haga clic para INSERTAR </a:t>
            </a:r>
            <a:br>
              <a:rPr lang="es-ES" dirty="0"/>
            </a:br>
            <a:r>
              <a:rPr lang="es-ES" dirty="0"/>
              <a:t>EL título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1988713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9F6AC-DF26-AD4D-8C80-B5E5AC5D66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9356" y="1593918"/>
            <a:ext cx="10515600" cy="13255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altLang="es-ES" sz="4000" b="0" i="0" kern="1200" cap="all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</a:lstStyle>
          <a:p>
            <a:r>
              <a:rPr lang="es-ES" dirty="0"/>
              <a:t>Haga clic para insertar </a:t>
            </a:r>
            <a:br>
              <a:rPr lang="es-ES" dirty="0"/>
            </a:br>
            <a:r>
              <a:rPr lang="es-ES" dirty="0"/>
              <a:t>el título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299262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/tex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A205CC-403E-6741-805B-A065FEBE84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1231107"/>
            <a:ext cx="3696185" cy="107553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3200" b="0" kern="1200" dirty="0">
                <a:solidFill>
                  <a:srgbClr val="262626"/>
                </a:solidFill>
                <a:latin typeface="Helvetica" pitchFamily="2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r>
              <a:rPr lang="es-ES" dirty="0"/>
              <a:t>Un titular destacado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2DF0AF2-42C2-4008-A420-9B48CFE34E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888" y="2767013"/>
            <a:ext cx="3695700" cy="2859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s-ES" sz="1600" dirty="0" smtClean="0">
                <a:solidFill>
                  <a:schemeClr val="tx1"/>
                </a:solidFill>
                <a:latin typeface="Helvetica Light" panose="020B0403020202020204"/>
                <a:ea typeface="+mn-ea"/>
                <a:cs typeface="+mn-cs"/>
              </a:defRPr>
            </a:lvl1pPr>
          </a:lstStyle>
          <a:p>
            <a:r>
              <a:rPr lang="es-ES" dirty="0"/>
              <a:t>Insertar un texto</a:t>
            </a:r>
          </a:p>
        </p:txBody>
      </p:sp>
    </p:spTree>
    <p:extLst>
      <p:ext uri="{BB962C8B-B14F-4D97-AF65-F5344CB8AC3E}">
        <p14:creationId xmlns:p14="http://schemas.microsoft.com/office/powerpoint/2010/main" val="1665178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 FOTOS UPV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4;p30">
            <a:extLst>
              <a:ext uri="{FF2B5EF4-FFF2-40B4-BE49-F238E27FC236}">
                <a16:creationId xmlns:a16="http://schemas.microsoft.com/office/drawing/2014/main" id="{0C7F2818-EF60-1844-8993-F118E4CB5AD5}"/>
              </a:ext>
            </a:extLst>
          </p:cNvPr>
          <p:cNvSpPr txBox="1">
            <a:spLocks noGrp="1"/>
          </p:cNvSpPr>
          <p:nvPr>
            <p:ph type="body" idx="13" hasCustomPrompt="1"/>
          </p:nvPr>
        </p:nvSpPr>
        <p:spPr>
          <a:xfrm>
            <a:off x="623887" y="1278463"/>
            <a:ext cx="3711600" cy="42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None/>
              <a:defRPr sz="1600">
                <a:latin typeface="+mn-lt"/>
              </a:defRPr>
            </a:lvl1pPr>
            <a:lvl2pPr marL="914400" lvl="1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2pPr>
            <a:lvl3pPr marL="1371600" lvl="2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3pPr>
            <a:lvl4pPr marL="1828800" lvl="3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4pPr>
            <a:lvl5pPr marL="2286000" lvl="4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5pPr>
            <a:lvl6pPr marL="2743200" lvl="5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6pPr>
            <a:lvl7pPr marL="3200400" lvl="6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7pPr>
            <a:lvl8pPr marL="3657600" lvl="7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8pPr>
            <a:lvl9pPr marL="4114800" lvl="8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9pPr>
          </a:lstStyle>
          <a:p>
            <a:r>
              <a:rPr lang="es-ES" dirty="0"/>
              <a:t>FOTO</a:t>
            </a:r>
            <a:endParaRPr dirty="0"/>
          </a:p>
        </p:txBody>
      </p:sp>
      <p:pic>
        <p:nvPicPr>
          <p:cNvPr id="3" name="Imagen 7">
            <a:extLst>
              <a:ext uri="{FF2B5EF4-FFF2-40B4-BE49-F238E27FC236}">
                <a16:creationId xmlns:a16="http://schemas.microsoft.com/office/drawing/2014/main" id="{1BB388AC-EF45-154A-B146-94BCE854EEA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983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 FOTOS UPV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4;p30">
            <a:extLst>
              <a:ext uri="{FF2B5EF4-FFF2-40B4-BE49-F238E27FC236}">
                <a16:creationId xmlns:a16="http://schemas.microsoft.com/office/drawing/2014/main" id="{0C7F2818-EF60-1844-8993-F118E4CB5AD5}"/>
              </a:ext>
            </a:extLst>
          </p:cNvPr>
          <p:cNvSpPr txBox="1">
            <a:spLocks noGrp="1"/>
          </p:cNvSpPr>
          <p:nvPr>
            <p:ph type="body" idx="13" hasCustomPrompt="1"/>
          </p:nvPr>
        </p:nvSpPr>
        <p:spPr>
          <a:xfrm>
            <a:off x="623887" y="1278463"/>
            <a:ext cx="3711600" cy="42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None/>
              <a:defRPr sz="1600">
                <a:latin typeface="+mn-lt"/>
              </a:defRPr>
            </a:lvl1pPr>
            <a:lvl2pPr marL="914400" lvl="1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2pPr>
            <a:lvl3pPr marL="1371600" lvl="2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3pPr>
            <a:lvl4pPr marL="1828800" lvl="3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4pPr>
            <a:lvl5pPr marL="2286000" lvl="4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5pPr>
            <a:lvl6pPr marL="2743200" lvl="5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6pPr>
            <a:lvl7pPr marL="3200400" lvl="6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7pPr>
            <a:lvl8pPr marL="3657600" lvl="7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8pPr>
            <a:lvl9pPr marL="4114800" lvl="8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9pPr>
          </a:lstStyle>
          <a:p>
            <a:r>
              <a:rPr lang="es-ES" dirty="0"/>
              <a:t>FOTO</a:t>
            </a:r>
            <a:endParaRPr dirty="0"/>
          </a:p>
        </p:txBody>
      </p:sp>
      <p:pic>
        <p:nvPicPr>
          <p:cNvPr id="3" name="Imagen 7">
            <a:extLst>
              <a:ext uri="{FF2B5EF4-FFF2-40B4-BE49-F238E27FC236}">
                <a16:creationId xmlns:a16="http://schemas.microsoft.com/office/drawing/2014/main" id="{1BB388AC-EF45-154A-B146-94BCE854EEA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34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/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7A999C-B0EC-8945-BC4D-5BF101E1B9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0880" y="1302674"/>
            <a:ext cx="4081040" cy="4415219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3200" b="0" kern="1200" dirty="0">
                <a:solidFill>
                  <a:srgbClr val="303030"/>
                </a:solidFill>
                <a:latin typeface="Helvetica" pitchFamily="2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r>
              <a:rPr lang="es-ES" dirty="0"/>
              <a:t>Haga clic para </a:t>
            </a:r>
            <a:br>
              <a:rPr lang="es-ES" dirty="0"/>
            </a:br>
            <a:r>
              <a:rPr lang="es-ES" dirty="0"/>
              <a:t>insertar titular importante</a:t>
            </a:r>
          </a:p>
        </p:txBody>
      </p:sp>
      <p:sp>
        <p:nvSpPr>
          <p:cNvPr id="4" name="Forma libre 25">
            <a:extLst>
              <a:ext uri="{FF2B5EF4-FFF2-40B4-BE49-F238E27FC236}">
                <a16:creationId xmlns:a16="http://schemas.microsoft.com/office/drawing/2014/main" id="{1C733C23-6F92-AB46-8D32-2B7D93213101}"/>
              </a:ext>
            </a:extLst>
          </p:cNvPr>
          <p:cNvSpPr>
            <a:spLocks/>
          </p:cNvSpPr>
          <p:nvPr userDrawn="1"/>
        </p:nvSpPr>
        <p:spPr bwMode="auto">
          <a:xfrm rot="-5400000">
            <a:off x="6187281" y="-324643"/>
            <a:ext cx="1908175" cy="2557462"/>
          </a:xfrm>
          <a:custGeom>
            <a:avLst/>
            <a:gdLst>
              <a:gd name="T0" fmla="*/ 21 w 8150164"/>
              <a:gd name="T1" fmla="*/ 0 h 1949175"/>
              <a:gd name="T2" fmla="*/ 21 w 8150164"/>
              <a:gd name="T3" fmla="*/ 9117713 h 1949175"/>
              <a:gd name="T4" fmla="*/ 14 w 8150164"/>
              <a:gd name="T5" fmla="*/ 9117713 h 1949175"/>
              <a:gd name="T6" fmla="*/ 13 w 8150164"/>
              <a:gd name="T7" fmla="*/ 9117713 h 1949175"/>
              <a:gd name="T8" fmla="*/ 5 w 8150164"/>
              <a:gd name="T9" fmla="*/ 9117713 h 1949175"/>
              <a:gd name="T10" fmla="*/ 0 w 8150164"/>
              <a:gd name="T11" fmla="*/ 3857 h 1949175"/>
              <a:gd name="T12" fmla="*/ 0 w 8150164"/>
              <a:gd name="T13" fmla="*/ 0 h 1949175"/>
              <a:gd name="T14" fmla="*/ 13 w 8150164"/>
              <a:gd name="T15" fmla="*/ 0 h 1949175"/>
              <a:gd name="T16" fmla="*/ 18 w 8150164"/>
              <a:gd name="T17" fmla="*/ 0 h 194917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150164" h="1949175">
                <a:moveTo>
                  <a:pt x="8150164" y="0"/>
                </a:moveTo>
                <a:lnTo>
                  <a:pt x="8150164" y="1949175"/>
                </a:lnTo>
                <a:lnTo>
                  <a:pt x="5300219" y="1949175"/>
                </a:lnTo>
                <a:lnTo>
                  <a:pt x="4936478" y="1949175"/>
                </a:lnTo>
                <a:lnTo>
                  <a:pt x="1948351" y="1949175"/>
                </a:lnTo>
                <a:lnTo>
                  <a:pt x="0" y="824"/>
                </a:lnTo>
                <a:lnTo>
                  <a:pt x="0" y="0"/>
                </a:lnTo>
                <a:lnTo>
                  <a:pt x="4936478" y="0"/>
                </a:lnTo>
                <a:lnTo>
                  <a:pt x="7244001" y="0"/>
                </a:lnTo>
                <a:lnTo>
                  <a:pt x="8150164" y="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F56F2F26-8DC0-7648-BE2F-5C8FD1B24EB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4898" y="322445"/>
            <a:ext cx="2272576" cy="1263287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None/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5pPr>
          </a:lstStyle>
          <a:p>
            <a:r>
              <a:rPr lang="es-ES" altLang="es-ES" sz="2200" b="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rPr>
              <a:t>Poner una palabra clave</a:t>
            </a:r>
          </a:p>
        </p:txBody>
      </p:sp>
    </p:spTree>
    <p:extLst>
      <p:ext uri="{BB962C8B-B14F-4D97-AF65-F5344CB8AC3E}">
        <p14:creationId xmlns:p14="http://schemas.microsoft.com/office/powerpoint/2010/main" val="954987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E24CE6-FDBB-5E4D-A4A1-89AF8C6AC4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0470" y="1515762"/>
            <a:ext cx="10515600" cy="1342679"/>
          </a:xfrm>
        </p:spPr>
        <p:txBody>
          <a:bodyPr anchor="t">
            <a:normAutofit/>
          </a:bodyPr>
          <a:lstStyle>
            <a:lvl1pPr>
              <a:defRPr sz="3600">
                <a:solidFill>
                  <a:srgbClr val="303030"/>
                </a:solidFill>
              </a:defRPr>
            </a:lvl1pPr>
          </a:lstStyle>
          <a:p>
            <a:r>
              <a:rPr lang="es-ES" dirty="0"/>
              <a:t>Haga clic para modificar el título2 DESTACADO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77B4E08-5BE6-124A-9334-F2EF9BD0124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10470" y="3205633"/>
            <a:ext cx="10515600" cy="1766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subtítulo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244BA3-75BE-2940-9E25-EC88C8197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5" name="Picture 4" descr="A logo with a person and text&#10;&#10;Description automatically generated">
            <a:extLst>
              <a:ext uri="{FF2B5EF4-FFF2-40B4-BE49-F238E27FC236}">
                <a16:creationId xmlns:a16="http://schemas.microsoft.com/office/drawing/2014/main" id="{60ADE72E-B169-DD12-F8D5-D87E3672B2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48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A54963-3D7D-9F44-9195-34EE7F49DB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7624" y="878872"/>
            <a:ext cx="10465261" cy="1183867"/>
          </a:xfrm>
        </p:spPr>
        <p:txBody>
          <a:bodyPr anchor="t">
            <a:normAutofit/>
          </a:bodyPr>
          <a:lstStyle>
            <a:lvl1pPr algn="l"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s-ES" dirty="0"/>
              <a:t>Haga clic para modificar el título2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63A7C12-6256-D440-A62C-BFA12298B9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87625" y="2540899"/>
            <a:ext cx="10465260" cy="287959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Helvetica Light" panose="020B04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insertar texto destacado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45A491-7550-1348-B3FA-D7C01D07B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5" name="Picture 4" descr="A logo with a person and text&#10;&#10;Description automatically generated">
            <a:extLst>
              <a:ext uri="{FF2B5EF4-FFF2-40B4-BE49-F238E27FC236}">
                <a16:creationId xmlns:a16="http://schemas.microsoft.com/office/drawing/2014/main" id="{45B04F73-6892-A1E2-1043-B1AD05CFAE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59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61BCB067-88CE-D84F-A424-BBA1B55463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0485" y="971657"/>
            <a:ext cx="10206138" cy="625650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s-ES" altLang="es-ES" sz="3200" b="0" i="0" kern="1200" cap="all" spc="0" dirty="0">
                <a:solidFill>
                  <a:srgbClr val="262626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Helvetica Light" panose="020B0403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Haga clic para el </a:t>
            </a:r>
            <a:r>
              <a:rPr lang="es-ES" dirty="0" err="1"/>
              <a:t>TÍtuLO</a:t>
            </a:r>
            <a:br>
              <a:rPr lang="es-ES" altLang="es-ES" sz="2800" b="0" dirty="0">
                <a:solidFill>
                  <a:srgbClr val="262626"/>
                </a:solidFill>
                <a:latin typeface="Helvetica" pitchFamily="2" charset="0"/>
                <a:ea typeface="Geneva" panose="020B0503030404040204" pitchFamily="34" charset="0"/>
                <a:cs typeface="Geneva" panose="020B0503030404040204" pitchFamily="34" charset="0"/>
              </a:rPr>
            </a:b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E879F51-12C0-2A4C-80AB-C076C60F0EA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0485" y="1871723"/>
            <a:ext cx="8167688" cy="563562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800" b="0" i="0" spc="-150">
                <a:solidFill>
                  <a:srgbClr val="FFC000"/>
                </a:solidFill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Titular nivel 2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6F14046-DC7B-E447-B5E2-F26A1D6A47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0485" y="3050849"/>
            <a:ext cx="10117138" cy="2589375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600" b="0" i="0" spc="0">
                <a:latin typeface="Helvetica Light" panose="020B0403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Un párrafo.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Lorem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ipsum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dolor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sit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amet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,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consectetur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adipiscing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elit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. Nunc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congue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commodo magna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cursus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sodales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. </a:t>
            </a:r>
          </a:p>
          <a:p>
            <a:pPr lvl="0"/>
            <a:endParaRPr lang="es-ES" dirty="0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C5DD43E6-EFD7-A049-B0CD-DE048FD9C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99804" y="6461125"/>
            <a:ext cx="1392195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latin typeface="Helvetica Light" panose="020B0403020202020204" pitchFamily="34" charset="0"/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4" name="Picture 3" descr="A logo with a person and text&#10;&#10;Description automatically generated">
            <a:extLst>
              <a:ext uri="{FF2B5EF4-FFF2-40B4-BE49-F238E27FC236}">
                <a16:creationId xmlns:a16="http://schemas.microsoft.com/office/drawing/2014/main" id="{30F1BBC9-611B-FBFD-1EFA-BBDEAEEA55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179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A11ABC-3319-5344-9802-B9DD7B6144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2754" y="958104"/>
            <a:ext cx="10546492" cy="1101355"/>
          </a:xfrm>
        </p:spPr>
        <p:txBody>
          <a:bodyPr>
            <a:noAutofit/>
          </a:bodyPr>
          <a:lstStyle>
            <a:lvl1pPr>
              <a:defRPr sz="2800" cap="none"/>
            </a:lvl1pPr>
          </a:lstStyle>
          <a:p>
            <a:r>
              <a:rPr lang="es-ES" dirty="0"/>
              <a:t>Haga clic para modificar el </a:t>
            </a:r>
            <a:r>
              <a:rPr lang="es-ES" dirty="0" err="1"/>
              <a:t>títular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664F2B-1084-3F48-87AC-FA72365E6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4255"/>
            <a:ext cx="10515600" cy="3035189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Helvetica Light" panose="020B0403020202020204" pitchFamily="34" charset="0"/>
              </a:defRPr>
            </a:lvl1pPr>
            <a:lvl3pPr>
              <a:defRPr sz="1600" b="0" i="0">
                <a:latin typeface="Helvetica Light" panose="020B0403020202020204" pitchFamily="34" charset="0"/>
              </a:defRPr>
            </a:lvl3pPr>
            <a:lvl4pPr>
              <a:defRPr sz="1600" b="0" i="0">
                <a:latin typeface="Helvetica Light" panose="020B0403020202020204" pitchFamily="34" charset="0"/>
              </a:defRPr>
            </a:lvl4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1F3828-78E9-294A-8C0C-5712FF15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pic>
        <p:nvPicPr>
          <p:cNvPr id="5" name="Picture 4" descr="A logo with a person and text&#10;&#10;Description automatically generated">
            <a:extLst>
              <a:ext uri="{FF2B5EF4-FFF2-40B4-BE49-F238E27FC236}">
                <a16:creationId xmlns:a16="http://schemas.microsoft.com/office/drawing/2014/main" id="{87577080-12E5-2606-40D3-F5CA4E1E1C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11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grande con slo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4" descr="Una persona en frente de una computadora&#10;&#10;Descripción generada automáticamente con confianza media">
            <a:extLst>
              <a:ext uri="{FF2B5EF4-FFF2-40B4-BE49-F238E27FC236}">
                <a16:creationId xmlns:a16="http://schemas.microsoft.com/office/drawing/2014/main" id="{273B0E7C-24B4-3245-8FCC-DB2FBB5CAB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56"/>
          <a:stretch/>
        </p:blipFill>
        <p:spPr>
          <a:xfrm>
            <a:off x="-1" y="775252"/>
            <a:ext cx="12192000" cy="5347252"/>
          </a:xfrm>
          <a:prstGeom prst="rect">
            <a:avLst/>
          </a:prstGeom>
        </p:spPr>
      </p:pic>
      <p:sp>
        <p:nvSpPr>
          <p:cNvPr id="18" name="Marcador de número de diapositiva 3">
            <a:extLst>
              <a:ext uri="{FF2B5EF4-FFF2-40B4-BE49-F238E27FC236}">
                <a16:creationId xmlns:a16="http://schemas.microsoft.com/office/drawing/2014/main" id="{A1243360-1112-1147-B3ED-5099CEE27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80229A9D-84DC-074F-A958-B492D7FE2A17}"/>
              </a:ext>
            </a:extLst>
          </p:cNvPr>
          <p:cNvSpPr/>
          <p:nvPr userDrawn="1"/>
        </p:nvSpPr>
        <p:spPr>
          <a:xfrm>
            <a:off x="6409961" y="1930384"/>
            <a:ext cx="4927616" cy="4927616"/>
          </a:xfrm>
          <a:prstGeom prst="ellipse">
            <a:avLst/>
          </a:prstGeom>
          <a:solidFill>
            <a:schemeClr val="bg1">
              <a:alpha val="694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D406C4F1-0AA7-A243-8449-8C585ADE61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27528" y="3180523"/>
            <a:ext cx="3932237" cy="2445024"/>
          </a:xfrm>
        </p:spPr>
        <p:txBody>
          <a:bodyPr anchor="t">
            <a:noAutofit/>
          </a:bodyPr>
          <a:lstStyle>
            <a:lvl1pPr algn="ctr">
              <a:defRPr sz="4000" u="none" cap="none">
                <a:solidFill>
                  <a:srgbClr val="EA524E"/>
                </a:solidFill>
              </a:defRPr>
            </a:lvl1pPr>
          </a:lstStyle>
          <a:p>
            <a:r>
              <a:rPr lang="es-ES" dirty="0"/>
              <a:t>HAGA CLIC PARA INSERTAR TEXTO</a:t>
            </a:r>
          </a:p>
        </p:txBody>
      </p:sp>
      <p:pic>
        <p:nvPicPr>
          <p:cNvPr id="4" name="Picture 3" descr="A logo with a person and text&#10;&#10;Description automatically generated">
            <a:extLst>
              <a:ext uri="{FF2B5EF4-FFF2-40B4-BE49-F238E27FC236}">
                <a16:creationId xmlns:a16="http://schemas.microsoft.com/office/drawing/2014/main" id="{D72093E9-F715-823B-01ED-FB586681555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110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BAE7D69E-291E-BB42-9F7C-5D08DB48B3B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221995" y="0"/>
            <a:ext cx="6970005" cy="6858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537F52C9-C95A-7A4C-B19B-42AED97E05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9745" y="1468756"/>
            <a:ext cx="3932237" cy="1233616"/>
          </a:xfrm>
        </p:spPr>
        <p:txBody>
          <a:bodyPr anchor="t">
            <a:noAutofit/>
          </a:bodyPr>
          <a:lstStyle>
            <a:lvl1pPr>
              <a:defRPr sz="2400" u="none" cap="none">
                <a:solidFill>
                  <a:srgbClr val="303030"/>
                </a:solidFill>
              </a:defRPr>
            </a:lvl1pPr>
          </a:lstStyle>
          <a:p>
            <a:r>
              <a:rPr lang="es-ES" dirty="0"/>
              <a:t>Haga clic para modificar el texto 1</a:t>
            </a:r>
          </a:p>
        </p:txBody>
      </p:sp>
      <p:sp>
        <p:nvSpPr>
          <p:cNvPr id="9" name="Marcador de texto 3">
            <a:extLst>
              <a:ext uri="{FF2B5EF4-FFF2-40B4-BE49-F238E27FC236}">
                <a16:creationId xmlns:a16="http://schemas.microsoft.com/office/drawing/2014/main" id="{7F5AD21F-7200-474A-AAE4-3E136C8DC99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99744" y="3027766"/>
            <a:ext cx="3932237" cy="18782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latin typeface="Helvetica Light" panose="020B04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el texto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2347E303-A561-1539-A713-FE62050032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89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Contenido texto/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5BA6793-8E20-CD4C-99A1-0DC1E3422AC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512092" y="2516868"/>
            <a:ext cx="3287712" cy="1943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lumMod val="75000"/>
                    <a:lumOff val="25000"/>
                  </a:schemeClr>
                </a:solidFill>
                <a:latin typeface="Helvetica Light" panose="020B04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insertar un párrafo de texto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1D7188-3E0C-0D4C-AB93-E4D4B9A1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D6D18F93-4EDC-CC41-B3FF-2047E2CF93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36525" y="2516869"/>
            <a:ext cx="2641600" cy="19476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19" name="Marcador de texto 18">
            <a:extLst>
              <a:ext uri="{FF2B5EF4-FFF2-40B4-BE49-F238E27FC236}">
                <a16:creationId xmlns:a16="http://schemas.microsoft.com/office/drawing/2014/main" id="{BE156CA8-25FC-D34F-BBF0-06F0F9FCFC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20909" y="1219476"/>
            <a:ext cx="8538707" cy="602698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Un titular para la sección</a:t>
            </a:r>
          </a:p>
        </p:txBody>
      </p:sp>
      <p:sp>
        <p:nvSpPr>
          <p:cNvPr id="9" name="Marcador de texto 3">
            <a:extLst>
              <a:ext uri="{FF2B5EF4-FFF2-40B4-BE49-F238E27FC236}">
                <a16:creationId xmlns:a16="http://schemas.microsoft.com/office/drawing/2014/main" id="{E0EEC132-5484-D742-82B0-73097283F6D4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1320909" y="2516867"/>
            <a:ext cx="2915616" cy="1943375"/>
          </a:xfrm>
          <a:prstGeom prst="rect">
            <a:avLst/>
          </a:prstGeom>
          <a:solidFill>
            <a:srgbClr val="FFC000"/>
          </a:solidFill>
        </p:spPr>
        <p:txBody>
          <a:bodyPr lIns="180000" tIns="180000" rIns="18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Helvetica Light" panose="020B04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un titular con foto al lado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378A096D-0D07-A2D6-4938-E183AA3C5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2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con dos bloques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0138" y="1954875"/>
            <a:ext cx="4294502" cy="13010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51685" y="2187851"/>
            <a:ext cx="3830610" cy="913348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rgbClr val="303030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Título resaltado</a:t>
            </a:r>
          </a:p>
          <a:p>
            <a:pPr lvl="0"/>
            <a:r>
              <a:rPr lang="es-ES" dirty="0"/>
              <a:t>con fondo</a:t>
            </a:r>
          </a:p>
        </p:txBody>
      </p:sp>
      <p:sp>
        <p:nvSpPr>
          <p:cNvPr id="17" name="Rectángulo 1">
            <a:extLst>
              <a:ext uri="{FF2B5EF4-FFF2-40B4-BE49-F238E27FC236}">
                <a16:creationId xmlns:a16="http://schemas.microsoft.com/office/drawing/2014/main" id="{0214291A-B791-694E-B948-5C71EC0EBB7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0138" y="3255963"/>
            <a:ext cx="4294502" cy="1816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20" name="Marcador de texto 2">
            <a:extLst>
              <a:ext uri="{FF2B5EF4-FFF2-40B4-BE49-F238E27FC236}">
                <a16:creationId xmlns:a16="http://schemas.microsoft.com/office/drawing/2014/main" id="{74AE51CE-55C3-1C4A-9CC9-D0FDB715A1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51685" y="3488938"/>
            <a:ext cx="3830610" cy="1357381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s-ES" altLang="es-ES" sz="16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dirty="0"/>
              <a:t>Un párrafo explicativo. </a:t>
            </a:r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Nunc </a:t>
            </a:r>
            <a:r>
              <a:rPr lang="es-ES" dirty="0" err="1"/>
              <a:t>congue</a:t>
            </a:r>
            <a:r>
              <a:rPr lang="es-ES" dirty="0"/>
              <a:t> commodo magna </a:t>
            </a:r>
            <a:r>
              <a:rPr lang="es-ES" dirty="0" err="1"/>
              <a:t>cursus</a:t>
            </a:r>
            <a:r>
              <a:rPr lang="es-ES" dirty="0"/>
              <a:t> </a:t>
            </a:r>
            <a:r>
              <a:rPr lang="es-ES" dirty="0" err="1"/>
              <a:t>sodales</a:t>
            </a:r>
            <a:r>
              <a:rPr lang="es-ES" dirty="0"/>
              <a:t>. </a:t>
            </a:r>
          </a:p>
        </p:txBody>
      </p:sp>
      <p:sp>
        <p:nvSpPr>
          <p:cNvPr id="21" name="Rectángulo 1">
            <a:extLst>
              <a:ext uri="{FF2B5EF4-FFF2-40B4-BE49-F238E27FC236}">
                <a16:creationId xmlns:a16="http://schemas.microsoft.com/office/drawing/2014/main" id="{5DDF492E-28B8-644C-8689-392B1D36943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77360" y="1954875"/>
            <a:ext cx="4294502" cy="1301088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/>
          </a:p>
        </p:txBody>
      </p:sp>
      <p:sp>
        <p:nvSpPr>
          <p:cNvPr id="22" name="Marcador de texto 2">
            <a:extLst>
              <a:ext uri="{FF2B5EF4-FFF2-40B4-BE49-F238E27FC236}">
                <a16:creationId xmlns:a16="http://schemas.microsoft.com/office/drawing/2014/main" id="{F1F78F46-ADFD-2243-926D-8A1DAD41CFC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08907" y="2187851"/>
            <a:ext cx="3830610" cy="913348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Título resaltado</a:t>
            </a:r>
          </a:p>
          <a:p>
            <a:pPr lvl="0"/>
            <a:r>
              <a:rPr lang="es-ES" dirty="0"/>
              <a:t>con fondo</a:t>
            </a:r>
          </a:p>
        </p:txBody>
      </p:sp>
      <p:sp>
        <p:nvSpPr>
          <p:cNvPr id="23" name="Rectángulo 1">
            <a:extLst>
              <a:ext uri="{FF2B5EF4-FFF2-40B4-BE49-F238E27FC236}">
                <a16:creationId xmlns:a16="http://schemas.microsoft.com/office/drawing/2014/main" id="{B57FA880-598A-A546-B10D-AE2B5F0FD09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77360" y="3255963"/>
            <a:ext cx="4294502" cy="1816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CFC439C7-1BBE-EB43-A440-5FD103C4C47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08907" y="3488938"/>
            <a:ext cx="3830610" cy="1357381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s-ES" altLang="es-ES" sz="16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dirty="0"/>
              <a:t>Un párrafo explicativo. </a:t>
            </a:r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Nunc </a:t>
            </a:r>
            <a:r>
              <a:rPr lang="es-ES" dirty="0" err="1"/>
              <a:t>congue</a:t>
            </a:r>
            <a:r>
              <a:rPr lang="es-ES" dirty="0"/>
              <a:t> commodo magna </a:t>
            </a:r>
            <a:r>
              <a:rPr lang="es-ES" dirty="0" err="1"/>
              <a:t>cursus</a:t>
            </a:r>
            <a:r>
              <a:rPr lang="es-ES" dirty="0"/>
              <a:t> </a:t>
            </a:r>
            <a:r>
              <a:rPr lang="es-ES" dirty="0" err="1"/>
              <a:t>sodales</a:t>
            </a:r>
            <a:r>
              <a:rPr lang="es-ES" dirty="0"/>
              <a:t>.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CE65DE-9B3B-7240-BBD7-EB19A7161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99851" y="1093156"/>
            <a:ext cx="6058568" cy="526324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Un titular para la diapositiva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9E39B083-00F0-FCAE-1425-86DA33A86D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05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Bloques da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grpSp>
        <p:nvGrpSpPr>
          <p:cNvPr id="9" name="Grupo 5">
            <a:extLst>
              <a:ext uri="{FF2B5EF4-FFF2-40B4-BE49-F238E27FC236}">
                <a16:creationId xmlns:a16="http://schemas.microsoft.com/office/drawing/2014/main" id="{2894AD9E-DCC3-0B40-ACF7-BA80614FF5B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996950" y="2482850"/>
            <a:ext cx="10198100" cy="1892300"/>
            <a:chOff x="1314077" y="2482850"/>
            <a:chExt cx="10196837" cy="1892300"/>
          </a:xfrm>
        </p:grpSpPr>
        <p:sp>
          <p:nvSpPr>
            <p:cNvPr id="20" name="Rectángulo 1">
              <a:extLst>
                <a:ext uri="{FF2B5EF4-FFF2-40B4-BE49-F238E27FC236}">
                  <a16:creationId xmlns:a16="http://schemas.microsoft.com/office/drawing/2014/main" id="{D277658D-FDEA-1042-8024-E79227079C5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314077" y="2482850"/>
              <a:ext cx="2230439" cy="18923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/>
            </a:p>
          </p:txBody>
        </p:sp>
        <p:sp>
          <p:nvSpPr>
            <p:cNvPr id="18" name="Rectángulo 1">
              <a:extLst>
                <a:ext uri="{FF2B5EF4-FFF2-40B4-BE49-F238E27FC236}">
                  <a16:creationId xmlns:a16="http://schemas.microsoft.com/office/drawing/2014/main" id="{523E262D-864C-FE44-A5BE-D9C272353CA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69636" y="2482850"/>
              <a:ext cx="2230161" cy="18923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algn="r">
                <a:defRPr/>
              </a:pPr>
              <a:endParaRPr lang="es-ES" altLang="es-ES"/>
            </a:p>
          </p:txBody>
        </p:sp>
        <p:sp>
          <p:nvSpPr>
            <p:cNvPr id="16" name="Rectángulo 1">
              <a:extLst>
                <a:ext uri="{FF2B5EF4-FFF2-40B4-BE49-F238E27FC236}">
                  <a16:creationId xmlns:a16="http://schemas.microsoft.com/office/drawing/2014/main" id="{8771BF1E-B00E-1340-97E6-F8914F7B8E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625009" y="2482850"/>
              <a:ext cx="2230439" cy="1892300"/>
            </a:xfrm>
            <a:prstGeom prst="rect">
              <a:avLst/>
            </a:prstGeom>
            <a:solidFill>
              <a:srgbClr val="EA52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 dirty="0"/>
            </a:p>
          </p:txBody>
        </p:sp>
        <p:sp>
          <p:nvSpPr>
            <p:cNvPr id="14" name="Rectángulo 1">
              <a:extLst>
                <a:ext uri="{FF2B5EF4-FFF2-40B4-BE49-F238E27FC236}">
                  <a16:creationId xmlns:a16="http://schemas.microsoft.com/office/drawing/2014/main" id="{0EEA3A0F-8AD7-6D4E-ADF2-7DE49E27B83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280475" y="2482850"/>
              <a:ext cx="2230439" cy="1892300"/>
            </a:xfrm>
            <a:prstGeom prst="rect">
              <a:avLst/>
            </a:prstGeom>
            <a:solidFill>
              <a:srgbClr val="0F3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/>
            </a:p>
          </p:txBody>
        </p:sp>
      </p:grp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97F72D-5BA4-1946-ADA4-46B1318526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55713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22" name="Marcador de texto 2">
            <a:extLst>
              <a:ext uri="{FF2B5EF4-FFF2-40B4-BE49-F238E27FC236}">
                <a16:creationId xmlns:a16="http://schemas.microsoft.com/office/drawing/2014/main" id="{C85772C0-E612-DB4D-9CD3-74015A0841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09218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  <p:sp>
        <p:nvSpPr>
          <p:cNvPr id="23" name="Marcador de texto 2">
            <a:extLst>
              <a:ext uri="{FF2B5EF4-FFF2-40B4-BE49-F238E27FC236}">
                <a16:creationId xmlns:a16="http://schemas.microsoft.com/office/drawing/2014/main" id="{E2135E83-F8D3-E648-9CF0-50B46A409C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65059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3</a:t>
            </a: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3E59B44C-BAD6-DE42-9E02-C74B6D6846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218612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4</a:t>
            </a:r>
          </a:p>
        </p:txBody>
      </p:sp>
      <p:sp>
        <p:nvSpPr>
          <p:cNvPr id="25" name="Marcador de texto 18">
            <a:extLst>
              <a:ext uri="{FF2B5EF4-FFF2-40B4-BE49-F238E27FC236}">
                <a16:creationId xmlns:a16="http://schemas.microsoft.com/office/drawing/2014/main" id="{A7D0C708-880E-BF4D-AE24-3AB2F2F41BD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6950" y="1219476"/>
            <a:ext cx="8538707" cy="602698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Un titular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675C0160-50E3-487B-B2AC-0BF5CF928C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05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de dos bloq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D0408EB-95B1-504F-A149-EC6E84126A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92472"/>
            <a:ext cx="10515600" cy="628090"/>
          </a:xfrm>
        </p:spPr>
        <p:txBody>
          <a:bodyPr anchor="t">
            <a:normAutofit/>
          </a:bodyPr>
          <a:lstStyle>
            <a:lvl1pPr>
              <a:defRPr sz="3200" b="0" i="0" cap="none">
                <a:solidFill>
                  <a:srgbClr val="303030"/>
                </a:solidFill>
                <a:latin typeface="Helvetica Light" panose="020B0403020202020204" pitchFamily="34" charset="0"/>
              </a:defRPr>
            </a:lvl1pPr>
          </a:lstStyle>
          <a:p>
            <a:r>
              <a:rPr lang="es-ES" dirty="0"/>
              <a:t>Haga clic para modificar el </a:t>
            </a:r>
            <a:r>
              <a:rPr lang="es-ES" dirty="0" err="1"/>
              <a:t>títular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8BEC25D4-D198-9F4C-BFAA-203FD57CC9D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2257813"/>
            <a:ext cx="5157787" cy="41948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0" name="Marcador de contenido 3">
            <a:extLst>
              <a:ext uri="{FF2B5EF4-FFF2-40B4-BE49-F238E27FC236}">
                <a16:creationId xmlns:a16="http://schemas.microsoft.com/office/drawing/2014/main" id="{C53B482A-65EB-C348-99B1-9C88C840DC9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899719"/>
            <a:ext cx="5157787" cy="2496065"/>
          </a:xfrm>
          <a:prstGeom prst="rect">
            <a:avLst/>
          </a:prstGeom>
        </p:spPr>
        <p:txBody>
          <a:bodyPr anchor="t"/>
          <a:lstStyle>
            <a:lvl1pPr>
              <a:defRPr b="0" i="0"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1" name="Marcador de texto 4">
            <a:extLst>
              <a:ext uri="{FF2B5EF4-FFF2-40B4-BE49-F238E27FC236}">
                <a16:creationId xmlns:a16="http://schemas.microsoft.com/office/drawing/2014/main" id="{702515C9-1D1B-174B-B119-91E2CAED402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2257813"/>
            <a:ext cx="5183188" cy="41948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3" name="Marcador de contenido 5">
            <a:extLst>
              <a:ext uri="{FF2B5EF4-FFF2-40B4-BE49-F238E27FC236}">
                <a16:creationId xmlns:a16="http://schemas.microsoft.com/office/drawing/2014/main" id="{3EAD5CDA-2A3E-FD4F-B864-65BF07B92C66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899719"/>
            <a:ext cx="5183188" cy="249606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Helvetica Light" panose="020B0403020202020204" pitchFamily="34" charset="0"/>
              </a:defRPr>
            </a:lvl1pPr>
          </a:lstStyle>
          <a:p>
            <a:pPr lvl="0"/>
            <a:r>
              <a:rPr lang="es-ES" dirty="0"/>
              <a:t>Haga clic para modificar el texto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305A396C-964F-B1B0-AC19-B4A115F0FA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28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y dos objetos/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F8011D-A1CB-6141-82C0-0BB1798E68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157" y="883700"/>
            <a:ext cx="10546492" cy="657763"/>
          </a:xfrm>
        </p:spPr>
        <p:txBody>
          <a:bodyPr>
            <a:normAutofit/>
          </a:bodyPr>
          <a:lstStyle>
            <a:lvl1pPr>
              <a:defRPr sz="2800" b="0" i="0" cap="none">
                <a:solidFill>
                  <a:schemeClr val="bg2">
                    <a:lumMod val="25000"/>
                  </a:schemeClr>
                </a:solidFill>
                <a:latin typeface="Helvetica" pitchFamily="2" charset="0"/>
                <a:cs typeface="Arial Narrow" panose="020B0604020202020204" pitchFamily="34" charset="0"/>
              </a:defRPr>
            </a:lvl1pPr>
          </a:lstStyle>
          <a:p>
            <a:r>
              <a:rPr lang="es-ES" dirty="0"/>
              <a:t>Haga clic para modificar el titular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61F1867-BDD9-064F-86B0-8A0EC8CC79F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3866721"/>
          </a:xfrm>
          <a:prstGeom prst="rect">
            <a:avLst/>
          </a:prstGeom>
        </p:spPr>
        <p:txBody>
          <a:bodyPr/>
          <a:lstStyle>
            <a:lvl1pPr>
              <a:defRPr sz="1400" b="0" i="0">
                <a:latin typeface="Helvetica Light" panose="020B0403020202020204" pitchFamily="34" charset="0"/>
              </a:defRPr>
            </a:lvl1pPr>
            <a:lvl3pPr>
              <a:defRPr sz="1400" b="0" i="0">
                <a:latin typeface="Helvetica Light" panose="020B0403020202020204" pitchFamily="34" charset="0"/>
              </a:defRPr>
            </a:lvl3pPr>
            <a:lvl4pPr>
              <a:defRPr sz="1400" b="0" i="0">
                <a:latin typeface="Helvetica Light" panose="020B0403020202020204" pitchFamily="34" charset="0"/>
              </a:defRPr>
            </a:lvl4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151EDC-9A84-FD47-85DB-BAE7FED18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6197B791-03E0-8E42-8C59-3486FA15AF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8500" y="1825626"/>
            <a:ext cx="5181601" cy="3866720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Helvetica Light" panose="020B0403020202020204" pitchFamily="34" charset="0"/>
              </a:defRPr>
            </a:lvl1pPr>
            <a:lvl3pPr>
              <a:defRPr b="0" i="0">
                <a:latin typeface="Helvetica Light" panose="020B0403020202020204" pitchFamily="34" charset="0"/>
              </a:defRPr>
            </a:lvl3pPr>
            <a:lvl4pPr>
              <a:defRPr sz="1400" b="0" i="0">
                <a:latin typeface="Helvetica Light" panose="020B0403020202020204" pitchFamily="34" charset="0"/>
              </a:defRPr>
            </a:lvl4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pic>
        <p:nvPicPr>
          <p:cNvPr id="3" name="Picture 2" descr="A logo with a person and text&#10;&#10;Description automatically generated">
            <a:extLst>
              <a:ext uri="{FF2B5EF4-FFF2-40B4-BE49-F238E27FC236}">
                <a16:creationId xmlns:a16="http://schemas.microsoft.com/office/drawing/2014/main" id="{B56B52A2-1802-0F75-44EF-8E740555BA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06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9326CA-A8AD-A649-BD56-95DA3E4C66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832022"/>
            <a:ext cx="3932237" cy="939113"/>
          </a:xfrm>
          <a:solidFill>
            <a:srgbClr val="303030"/>
          </a:solidFill>
        </p:spPr>
        <p:txBody>
          <a:bodyPr anchor="ctr">
            <a:normAutofit/>
          </a:bodyPr>
          <a:lstStyle>
            <a:lvl1pPr algn="ctr">
              <a:defRPr sz="1600" cap="none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</a:t>
            </a:r>
            <a:r>
              <a:rPr lang="es-ES" dirty="0" err="1"/>
              <a:t>títular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47267F-259A-624E-89B4-DC5B77465CC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0" y="832023"/>
            <a:ext cx="5259388" cy="5029028"/>
          </a:xfrm>
          <a:prstGeom prst="rect">
            <a:avLst/>
          </a:prstGeom>
        </p:spPr>
        <p:txBody>
          <a:bodyPr/>
          <a:lstStyle>
            <a:lvl1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1pPr>
            <a:lvl2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2pPr>
            <a:lvl3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3pPr>
            <a:lvl4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4pPr>
            <a:lvl5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5BA6793-8E20-CD4C-99A1-0DC1E3422AC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Helvetica Light" panose="020B04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1D7188-3E0C-0D4C-AB93-E4D4B9A1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pic>
        <p:nvPicPr>
          <p:cNvPr id="5" name="Picture 4" descr="A logo with a person and text&#10;&#10;Description automatically generated">
            <a:extLst>
              <a:ext uri="{FF2B5EF4-FFF2-40B4-BE49-F238E27FC236}">
                <a16:creationId xmlns:a16="http://schemas.microsoft.com/office/drawing/2014/main" id="{8FC21E7C-18BC-0610-895A-25BA8C682C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006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Pag. tres elemen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033EF07-4081-254A-B108-AEEEE83AB77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96265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E8A147BD-89DB-8C4D-B916-A981EB9526C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682481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  <p:sp>
        <p:nvSpPr>
          <p:cNvPr id="8" name="Marcador de contenido 5">
            <a:extLst>
              <a:ext uri="{FF2B5EF4-FFF2-40B4-BE49-F238E27FC236}">
                <a16:creationId xmlns:a16="http://schemas.microsoft.com/office/drawing/2014/main" id="{16493A39-46F1-2D4E-AF70-4B9B7DA2164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668697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F48F93F7-CEC8-4D2F-FD36-715EC3223D4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12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3 Bloques destaca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-23813"/>
            <a:ext cx="6170612" cy="3379788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34" name="Rectángulo 1">
            <a:extLst>
              <a:ext uri="{FF2B5EF4-FFF2-40B4-BE49-F238E27FC236}">
                <a16:creationId xmlns:a16="http://schemas.microsoft.com/office/drawing/2014/main" id="{A6480951-DBB4-074E-AC47-1ABA4DB7DAE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71688" y="-14288"/>
            <a:ext cx="3971925" cy="33702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37" name="Rectángulo 1">
            <a:extLst>
              <a:ext uri="{FF2B5EF4-FFF2-40B4-BE49-F238E27FC236}">
                <a16:creationId xmlns:a16="http://schemas.microsoft.com/office/drawing/2014/main" id="{269D520B-2711-5645-A7A4-5EABA87A45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3355975"/>
            <a:ext cx="6170612" cy="3527425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97F72D-5BA4-1946-ADA4-46B1318526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72481" y="342244"/>
            <a:ext cx="2850545" cy="2681612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18228" y="342243"/>
            <a:ext cx="5224117" cy="2681613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  <p:sp>
        <p:nvSpPr>
          <p:cNvPr id="40" name="Marcador de texto 2">
            <a:extLst>
              <a:ext uri="{FF2B5EF4-FFF2-40B4-BE49-F238E27FC236}">
                <a16:creationId xmlns:a16="http://schemas.microsoft.com/office/drawing/2014/main" id="{1DE681BF-ABAF-794C-9D25-079C38C4C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18228" y="3718733"/>
            <a:ext cx="5224117" cy="2338035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3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13640854-E6F8-E19D-5320-A4D3402DDA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85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Bloqu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-23813"/>
            <a:ext cx="6170612" cy="3379788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37" name="Rectángulo 1">
            <a:extLst>
              <a:ext uri="{FF2B5EF4-FFF2-40B4-BE49-F238E27FC236}">
                <a16:creationId xmlns:a16="http://schemas.microsoft.com/office/drawing/2014/main" id="{269D520B-2711-5645-A7A4-5EABA87A45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3355975"/>
            <a:ext cx="6170612" cy="35274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18228" y="342243"/>
            <a:ext cx="5224117" cy="2681613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40" name="Marcador de texto 2">
            <a:extLst>
              <a:ext uri="{FF2B5EF4-FFF2-40B4-BE49-F238E27FC236}">
                <a16:creationId xmlns:a16="http://schemas.microsoft.com/office/drawing/2014/main" id="{1DE681BF-ABAF-794C-9D25-079C38C4C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18228" y="3718733"/>
            <a:ext cx="5224117" cy="2338035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089E1E5A-9D79-4359-B426-3DB7B225A3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793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Gráfica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159656"/>
            <a:ext cx="6914606" cy="474663"/>
          </a:xfrm>
          <a:prstGeom prst="rect">
            <a:avLst/>
          </a:prstGeom>
          <a:solidFill>
            <a:srgbClr val="0F3232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1359A88-DFAF-9540-90D0-AB4853F3B1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2331" y="1058091"/>
            <a:ext cx="10882132" cy="4794069"/>
          </a:xfrm>
          <a:prstGeom prst="rect">
            <a:avLst/>
          </a:prstGeom>
        </p:spPr>
        <p:txBody>
          <a:bodyPr/>
          <a:lstStyle/>
          <a:p>
            <a:pPr lvl="0"/>
            <a:endParaRPr lang="es-ES" dirty="0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20244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gráfica con fondo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8125A6F0-F5AE-92FA-E799-687B1B0DCE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635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Gráfic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5449568" y="634319"/>
            <a:ext cx="6742431" cy="45719"/>
          </a:xfrm>
          <a:prstGeom prst="rect">
            <a:avLst/>
          </a:prstGeom>
          <a:solidFill>
            <a:srgbClr val="0F3232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1359A88-DFAF-9540-90D0-AB4853F3B1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2331" y="1058091"/>
            <a:ext cx="10882132" cy="4794069"/>
          </a:xfrm>
          <a:prstGeom prst="rect">
            <a:avLst/>
          </a:prstGeom>
        </p:spPr>
        <p:txBody>
          <a:bodyPr/>
          <a:lstStyle/>
          <a:p>
            <a:pPr lvl="0"/>
            <a:endParaRPr lang="es-ES" dirty="0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20244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rgbClr val="0F3232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gráfica con línea</a:t>
            </a:r>
          </a:p>
        </p:txBody>
      </p:sp>
      <p:pic>
        <p:nvPicPr>
          <p:cNvPr id="3" name="Picture 2" descr="A logo with a person and text&#10;&#10;Description automatically generated">
            <a:extLst>
              <a:ext uri="{FF2B5EF4-FFF2-40B4-BE49-F238E27FC236}">
                <a16:creationId xmlns:a16="http://schemas.microsoft.com/office/drawing/2014/main" id="{53272578-B7FC-69F0-D836-1FF047FAFE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88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osición de imágen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8591109" y="0"/>
            <a:ext cx="360089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44675" y="991312"/>
            <a:ext cx="6299200" cy="504336"/>
          </a:xfrm>
          <a:prstGeom prst="rect">
            <a:avLst/>
          </a:prstGeom>
        </p:spPr>
        <p:txBody>
          <a:bodyPr/>
          <a:lstStyle>
            <a:lvl1pPr>
              <a:defRPr lang="es-ES" sz="1800" b="0" i="0" kern="1200" dirty="0">
                <a:solidFill>
                  <a:srgbClr val="0F3232"/>
                </a:solidFill>
                <a:latin typeface="Helvetica" pitchFamily="2" charset="0"/>
                <a:ea typeface="+mn-ea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Titular para unas imágenes</a:t>
            </a: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984C6C6-76B0-BD45-9867-DA3E40146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20163" y="1597024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3A424AD8-82B6-9E4B-9AC3-CD5A9C2551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31848" y="3762375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BAE7D69E-291E-BB42-9F7C-5D08DB48B3B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844675" y="1597024"/>
            <a:ext cx="6299200" cy="409892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8C386B84-CAD0-CAD6-993A-E48A6F009C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173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osición de imágen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2209" y="1410056"/>
            <a:ext cx="3640509" cy="1933574"/>
          </a:xfrm>
          <a:prstGeom prst="rect">
            <a:avLst/>
          </a:prstGeom>
        </p:spPr>
        <p:txBody>
          <a:bodyPr/>
          <a:lstStyle>
            <a:lvl1pPr>
              <a:defRPr sz="2000" b="0" i="0">
                <a:solidFill>
                  <a:schemeClr val="accent1"/>
                </a:solidFill>
                <a:latin typeface="Helvetica" pitchFamily="2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Titular para unas imágenes</a:t>
            </a: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984C6C6-76B0-BD45-9867-DA3E40146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21288" y="1410056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3A424AD8-82B6-9E4B-9AC3-CD5A9C2551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96299" y="1410056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16" name="Marcador de posición de imagen 9">
            <a:extLst>
              <a:ext uri="{FF2B5EF4-FFF2-40B4-BE49-F238E27FC236}">
                <a16:creationId xmlns:a16="http://schemas.microsoft.com/office/drawing/2014/main" id="{0F0F8236-0C6F-FC4E-B23E-F088CD005CD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221288" y="3691009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sp>
        <p:nvSpPr>
          <p:cNvPr id="17" name="Marcador de posición de imagen 9">
            <a:extLst>
              <a:ext uri="{FF2B5EF4-FFF2-40B4-BE49-F238E27FC236}">
                <a16:creationId xmlns:a16="http://schemas.microsoft.com/office/drawing/2014/main" id="{D9438B1C-E857-4E42-84E2-15D860184EB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496299" y="3691009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/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F657C948-8FE4-487C-28F5-4E40B50080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4288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Datos 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751326"/>
            <a:ext cx="6914606" cy="474663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79411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datos destacados</a:t>
            </a:r>
          </a:p>
        </p:txBody>
      </p:sp>
      <p:sp>
        <p:nvSpPr>
          <p:cNvPr id="7" name="Forma libre 6">
            <a:extLst>
              <a:ext uri="{FF2B5EF4-FFF2-40B4-BE49-F238E27FC236}">
                <a16:creationId xmlns:a16="http://schemas.microsoft.com/office/drawing/2014/main" id="{90A2E337-861D-374B-A18E-4DA197BBE9D9}"/>
              </a:ext>
            </a:extLst>
          </p:cNvPr>
          <p:cNvSpPr/>
          <p:nvPr userDrawn="1"/>
        </p:nvSpPr>
        <p:spPr bwMode="auto">
          <a:xfrm>
            <a:off x="1233488" y="2203450"/>
            <a:ext cx="2066925" cy="2066925"/>
          </a:xfrm>
          <a:custGeom>
            <a:avLst/>
            <a:gdLst>
              <a:gd name="connsiteX0" fmla="*/ 1033670 w 2067340"/>
              <a:gd name="connsiteY0" fmla="*/ 0 h 2067340"/>
              <a:gd name="connsiteX1" fmla="*/ 2067340 w 2067340"/>
              <a:gd name="connsiteY1" fmla="*/ 1033670 h 2067340"/>
              <a:gd name="connsiteX2" fmla="*/ 1033670 w 2067340"/>
              <a:gd name="connsiteY2" fmla="*/ 2067340 h 2067340"/>
              <a:gd name="connsiteX3" fmla="*/ 0 w 2067340"/>
              <a:gd name="connsiteY3" fmla="*/ 1033670 h 2067340"/>
              <a:gd name="connsiteX4" fmla="*/ 1033670 w 2067340"/>
              <a:gd name="connsiteY4" fmla="*/ 0 h 2067340"/>
              <a:gd name="connsiteX5" fmla="*/ 1033669 w 2067340"/>
              <a:gd name="connsiteY5" fmla="*/ 138467 h 2067340"/>
              <a:gd name="connsiteX6" fmla="*/ 160156 w 2067340"/>
              <a:gd name="connsiteY6" fmla="*/ 1033670 h 2067340"/>
              <a:gd name="connsiteX7" fmla="*/ 1033669 w 2067340"/>
              <a:gd name="connsiteY7" fmla="*/ 1928873 h 2067340"/>
              <a:gd name="connsiteX8" fmla="*/ 1907182 w 2067340"/>
              <a:gd name="connsiteY8" fmla="*/ 1033670 h 2067340"/>
              <a:gd name="connsiteX9" fmla="*/ 1033669 w 2067340"/>
              <a:gd name="connsiteY9" fmla="*/ 138467 h 2067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>
              <a:defRPr/>
            </a:pPr>
            <a:endParaRPr lang="es-ES" dirty="0"/>
          </a:p>
        </p:txBody>
      </p:sp>
      <p:sp>
        <p:nvSpPr>
          <p:cNvPr id="12" name="Forma libre 28">
            <a:extLst>
              <a:ext uri="{FF2B5EF4-FFF2-40B4-BE49-F238E27FC236}">
                <a16:creationId xmlns:a16="http://schemas.microsoft.com/office/drawing/2014/main" id="{54C904D3-0165-EA4C-B923-E4000774A83C}"/>
              </a:ext>
            </a:extLst>
          </p:cNvPr>
          <p:cNvSpPr>
            <a:spLocks/>
          </p:cNvSpPr>
          <p:nvPr userDrawn="1"/>
        </p:nvSpPr>
        <p:spPr bwMode="auto">
          <a:xfrm>
            <a:off x="4068763" y="2230438"/>
            <a:ext cx="2066925" cy="2065337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sp>
        <p:nvSpPr>
          <p:cNvPr id="16" name="Forma libre 31">
            <a:extLst>
              <a:ext uri="{FF2B5EF4-FFF2-40B4-BE49-F238E27FC236}">
                <a16:creationId xmlns:a16="http://schemas.microsoft.com/office/drawing/2014/main" id="{13B63AAB-6CB2-BB43-8B62-7D6083246452}"/>
              </a:ext>
            </a:extLst>
          </p:cNvPr>
          <p:cNvSpPr>
            <a:spLocks/>
          </p:cNvSpPr>
          <p:nvPr userDrawn="1"/>
        </p:nvSpPr>
        <p:spPr bwMode="auto">
          <a:xfrm>
            <a:off x="6699250" y="2222500"/>
            <a:ext cx="2066925" cy="2065338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sp>
        <p:nvSpPr>
          <p:cNvPr id="21" name="Forma libre 36">
            <a:extLst>
              <a:ext uri="{FF2B5EF4-FFF2-40B4-BE49-F238E27FC236}">
                <a16:creationId xmlns:a16="http://schemas.microsoft.com/office/drawing/2014/main" id="{ABBC59F9-D437-6540-9FC5-EABA895B1CAC}"/>
              </a:ext>
            </a:extLst>
          </p:cNvPr>
          <p:cNvSpPr>
            <a:spLocks/>
          </p:cNvSpPr>
          <p:nvPr userDrawn="1"/>
        </p:nvSpPr>
        <p:spPr bwMode="auto">
          <a:xfrm>
            <a:off x="9455150" y="2222500"/>
            <a:ext cx="2066925" cy="2065338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17E990-02FD-D242-8B71-645EB27C26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01682" y="2979130"/>
            <a:ext cx="1473200" cy="460375"/>
          </a:xfrm>
          <a:prstGeom prst="rect">
            <a:avLst/>
          </a:prstGeom>
        </p:spPr>
        <p:txBody>
          <a:bodyPr/>
          <a:lstStyle>
            <a:lvl1pPr algn="ctr">
              <a:defRPr sz="3200" b="0" i="0" spc="-150">
                <a:solidFill>
                  <a:srgbClr val="EA524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DATO</a:t>
            </a:r>
          </a:p>
        </p:txBody>
      </p:sp>
      <p:sp>
        <p:nvSpPr>
          <p:cNvPr id="23" name="Marcador de texto 2">
            <a:extLst>
              <a:ext uri="{FF2B5EF4-FFF2-40B4-BE49-F238E27FC236}">
                <a16:creationId xmlns:a16="http://schemas.microsoft.com/office/drawing/2014/main" id="{A65A05E2-CC7D-2244-A052-D46A92F3EE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5625" y="2938824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6C2AD73C-311F-4B42-989D-FB0CC97F0C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92938" y="2965018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5" name="Marcador de texto 2">
            <a:extLst>
              <a:ext uri="{FF2B5EF4-FFF2-40B4-BE49-F238E27FC236}">
                <a16:creationId xmlns:a16="http://schemas.microsoft.com/office/drawing/2014/main" id="{1C59773F-80F7-134A-82B7-50E2CAD264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55188" y="2938824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6" name="Marcador de texto 2">
            <a:extLst>
              <a:ext uri="{FF2B5EF4-FFF2-40B4-BE49-F238E27FC236}">
                <a16:creationId xmlns:a16="http://schemas.microsoft.com/office/drawing/2014/main" id="{BB710777-482D-A24D-893F-6D706C6718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6220" y="4522300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27" name="Marcador de texto 2">
            <a:extLst>
              <a:ext uri="{FF2B5EF4-FFF2-40B4-BE49-F238E27FC236}">
                <a16:creationId xmlns:a16="http://schemas.microsoft.com/office/drawing/2014/main" id="{CBE4B6EF-F0CD-A341-B7D8-071E1519313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92938" y="4522299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28" name="Marcador de texto 2">
            <a:extLst>
              <a:ext uri="{FF2B5EF4-FFF2-40B4-BE49-F238E27FC236}">
                <a16:creationId xmlns:a16="http://schemas.microsoft.com/office/drawing/2014/main" id="{46730CA4-A285-7740-922B-E6F1B5073D8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02607" y="4522298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pic>
        <p:nvPicPr>
          <p:cNvPr id="6" name="Picture 5" descr="A logo with a person and text&#10;&#10;Description automatically generated">
            <a:extLst>
              <a:ext uri="{FF2B5EF4-FFF2-40B4-BE49-F238E27FC236}">
                <a16:creationId xmlns:a16="http://schemas.microsoft.com/office/drawing/2014/main" id="{E44B5E76-1488-3BB5-477A-E9C7B68299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766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Datos 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751326"/>
            <a:ext cx="6914606" cy="4746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79411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datos RS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17E990-02FD-D242-8B71-645EB27C26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8303" y="1647936"/>
            <a:ext cx="3971273" cy="511118"/>
          </a:xfrm>
          <a:prstGeom prst="rect">
            <a:avLst/>
          </a:prstGeom>
        </p:spPr>
        <p:txBody>
          <a:bodyPr/>
          <a:lstStyle>
            <a:lvl1pPr algn="l">
              <a:defRPr sz="2400" b="0" i="0" spc="-150">
                <a:solidFill>
                  <a:srgbClr val="D24745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Titulo2</a:t>
            </a:r>
          </a:p>
        </p:txBody>
      </p:sp>
      <p:sp>
        <p:nvSpPr>
          <p:cNvPr id="26" name="Marcador de texto 2">
            <a:extLst>
              <a:ext uri="{FF2B5EF4-FFF2-40B4-BE49-F238E27FC236}">
                <a16:creationId xmlns:a16="http://schemas.microsoft.com/office/drawing/2014/main" id="{BB710777-482D-A24D-893F-6D706C6718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46226" y="296785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pic>
        <p:nvPicPr>
          <p:cNvPr id="18" name="Imagen 1">
            <a:extLst>
              <a:ext uri="{FF2B5EF4-FFF2-40B4-BE49-F238E27FC236}">
                <a16:creationId xmlns:a16="http://schemas.microsoft.com/office/drawing/2014/main" id="{77A691E1-7027-A549-B2F8-880DFF01AF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8932" y="2864427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2">
            <a:extLst>
              <a:ext uri="{FF2B5EF4-FFF2-40B4-BE49-F238E27FC236}">
                <a16:creationId xmlns:a16="http://schemas.microsoft.com/office/drawing/2014/main" id="{9F536517-4D8F-874B-8C5C-E3C482F66A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8932" y="4142312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3">
            <a:extLst>
              <a:ext uri="{FF2B5EF4-FFF2-40B4-BE49-F238E27FC236}">
                <a16:creationId xmlns:a16="http://schemas.microsoft.com/office/drawing/2014/main" id="{1157AB85-E56E-0D4C-BAC9-1C740AB068C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7009" y="4142313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5">
            <a:extLst>
              <a:ext uri="{FF2B5EF4-FFF2-40B4-BE49-F238E27FC236}">
                <a16:creationId xmlns:a16="http://schemas.microsoft.com/office/drawing/2014/main" id="{0EA56C24-1D38-124D-8963-797F78CC4C4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0822" y="2864427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Marcador de texto 2">
            <a:extLst>
              <a:ext uri="{FF2B5EF4-FFF2-40B4-BE49-F238E27FC236}">
                <a16:creationId xmlns:a16="http://schemas.microsoft.com/office/drawing/2014/main" id="{8D92A81C-8457-7346-9BE6-40677087E2FE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46226" y="4272263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36" name="Marcador de texto 2">
            <a:extLst>
              <a:ext uri="{FF2B5EF4-FFF2-40B4-BE49-F238E27FC236}">
                <a16:creationId xmlns:a16="http://schemas.microsoft.com/office/drawing/2014/main" id="{7D63DC8F-8293-9145-ACBD-7EFAB36FA493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8048692" y="296785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37" name="Marcador de texto 2">
            <a:extLst>
              <a:ext uri="{FF2B5EF4-FFF2-40B4-BE49-F238E27FC236}">
                <a16:creationId xmlns:a16="http://schemas.microsoft.com/office/drawing/2014/main" id="{D2BDD6D5-2A61-6A47-B8AD-E002F0A46EFD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8048692" y="426286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pic>
        <p:nvPicPr>
          <p:cNvPr id="5" name="Picture 4" descr="A logo with a person and text&#10;&#10;Description automatically generated">
            <a:extLst>
              <a:ext uri="{FF2B5EF4-FFF2-40B4-BE49-F238E27FC236}">
                <a16:creationId xmlns:a16="http://schemas.microsoft.com/office/drawing/2014/main" id="{60052B2B-DD5C-99EE-BC0E-36BC43C2A55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558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, imagen,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0" y="850604"/>
            <a:ext cx="12192000" cy="503274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4" y="6461125"/>
            <a:ext cx="1392195" cy="260350"/>
          </a:xfrm>
        </p:spPr>
        <p:txBody>
          <a:bodyPr/>
          <a:lstStyle/>
          <a:p>
            <a:r>
              <a:rPr lang="es-ES" dirty="0"/>
              <a:t>/ </a:t>
            </a:r>
            <a:fld id="{E77D623B-8418-F642-B01C-38FE0BA158AD}" type="slidenum">
              <a:rPr lang="es-ES" smtClean="0"/>
              <a:t>‹#›</a:t>
            </a:fld>
            <a:endParaRPr lang="es-ES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033EF07-4081-254A-B108-AEEEE83AB7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80587" y="1389321"/>
            <a:ext cx="11630826" cy="3997842"/>
          </a:xfrm>
          <a:prstGeom prst="rect">
            <a:avLst/>
          </a:prstGeom>
          <a:noFill/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 sz="4000" b="0" i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endParaRPr lang="es-ES" dirty="0"/>
          </a:p>
          <a:p>
            <a:pPr lvl="0"/>
            <a:r>
              <a:rPr lang="es-ES" dirty="0"/>
              <a:t>Insertar una cita, imagen o vídeo</a:t>
            </a:r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1FD4814D-F080-A7A2-4F1D-D8F5C6900E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516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ndo color media pag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4628708" y="0"/>
            <a:ext cx="7563292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3395" y="1581149"/>
            <a:ext cx="2927498" cy="2409603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Un fondo para resaltar algo</a:t>
            </a:r>
          </a:p>
        </p:txBody>
      </p:sp>
      <p:pic>
        <p:nvPicPr>
          <p:cNvPr id="4" name="Picture 3" descr="A logo with a person and text&#10;&#10;Description automatically generated">
            <a:extLst>
              <a:ext uri="{FF2B5EF4-FFF2-40B4-BE49-F238E27FC236}">
                <a16:creationId xmlns:a16="http://schemas.microsoft.com/office/drawing/2014/main" id="{29C925A1-9ED6-E915-A4E5-ABF753FD03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866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">
            <a:extLst>
              <a:ext uri="{FF2B5EF4-FFF2-40B4-BE49-F238E27FC236}">
                <a16:creationId xmlns:a16="http://schemas.microsoft.com/office/drawing/2014/main" id="{7724CBDB-CB7E-8644-8C64-0201BC6EF6D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4570413"/>
            <a:ext cx="1079500" cy="1079500"/>
          </a:xfrm>
          <a:prstGeom prst="rect">
            <a:avLst/>
          </a:prstGeom>
          <a:solidFill>
            <a:srgbClr val="D147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6" name="Rectángulo 1">
            <a:extLst>
              <a:ext uri="{FF2B5EF4-FFF2-40B4-BE49-F238E27FC236}">
                <a16:creationId xmlns:a16="http://schemas.microsoft.com/office/drawing/2014/main" id="{777C747D-CC73-5A4B-BF35-8EF22FDA75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2378075"/>
            <a:ext cx="1079500" cy="1079500"/>
          </a:xfrm>
          <a:prstGeom prst="rect">
            <a:avLst/>
          </a:pr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7" name="Rectángulo 1">
            <a:extLst>
              <a:ext uri="{FF2B5EF4-FFF2-40B4-BE49-F238E27FC236}">
                <a16:creationId xmlns:a16="http://schemas.microsoft.com/office/drawing/2014/main" id="{7AAFF01C-1A57-DA4A-9B98-1AE3BBFA29F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3470275"/>
            <a:ext cx="1079500" cy="1079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/>
          <a:lstStyle/>
          <a:p>
            <a:pPr algn="r">
              <a:defRPr/>
            </a:pPr>
            <a:endParaRPr lang="es-ES" altLang="es-ES"/>
          </a:p>
        </p:txBody>
      </p:sp>
      <p:sp>
        <p:nvSpPr>
          <p:cNvPr id="8" name="Rectángulo 1">
            <a:extLst>
              <a:ext uri="{FF2B5EF4-FFF2-40B4-BE49-F238E27FC236}">
                <a16:creationId xmlns:a16="http://schemas.microsoft.com/office/drawing/2014/main" id="{7101C053-2CC9-3B4D-AA29-D9C23B7CC66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5659438"/>
            <a:ext cx="1079500" cy="1079500"/>
          </a:xfrm>
          <a:prstGeom prst="rect">
            <a:avLst/>
          </a:prstGeom>
          <a:solidFill>
            <a:srgbClr val="0F33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/>
          </a:p>
        </p:txBody>
      </p:sp>
      <p:pic>
        <p:nvPicPr>
          <p:cNvPr id="2" name="Picture 1" descr="A logo with a person and text&#10;&#10;Description automatically generated">
            <a:extLst>
              <a:ext uri="{FF2B5EF4-FFF2-40B4-BE49-F238E27FC236}">
                <a16:creationId xmlns:a16="http://schemas.microsoft.com/office/drawing/2014/main" id="{4ABBC6D2-2EC6-F9AB-94F9-20D2748953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000" y="108000"/>
            <a:ext cx="954207" cy="64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232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. en blanco /Ejemplo MEN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12">
            <a:extLst>
              <a:ext uri="{FF2B5EF4-FFF2-40B4-BE49-F238E27FC236}">
                <a16:creationId xmlns:a16="http://schemas.microsoft.com/office/drawing/2014/main" id="{534E7E6F-DA15-014F-8721-07BFCB80BDA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9433" y="1271478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>
                <a:solidFill>
                  <a:schemeClr val="bg1"/>
                </a:solidFill>
                <a:latin typeface="Helvetica Light" panose="020B0403020202020204"/>
              </a:rPr>
              <a:t>Menu1</a:t>
            </a:r>
          </a:p>
        </p:txBody>
      </p:sp>
      <p:sp>
        <p:nvSpPr>
          <p:cNvPr id="10" name="Rectángulo 12">
            <a:extLst>
              <a:ext uri="{FF2B5EF4-FFF2-40B4-BE49-F238E27FC236}">
                <a16:creationId xmlns:a16="http://schemas.microsoft.com/office/drawing/2014/main" id="{A7AD72FF-3277-234B-9078-6285195B98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6022" y="1728659"/>
            <a:ext cx="1497073" cy="316997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 err="1">
                <a:latin typeface="Helvetica Light" panose="020B0403020202020204"/>
              </a:rPr>
              <a:t>Pag</a:t>
            </a:r>
            <a:r>
              <a:rPr lang="es-ES" altLang="es-ES" sz="1600" b="0" dirty="0">
                <a:latin typeface="Helvetica Light" panose="020B0403020202020204"/>
              </a:rPr>
              <a:t>. actual</a:t>
            </a:r>
          </a:p>
        </p:txBody>
      </p:sp>
      <p:sp>
        <p:nvSpPr>
          <p:cNvPr id="11" name="Rectángulo 12">
            <a:extLst>
              <a:ext uri="{FF2B5EF4-FFF2-40B4-BE49-F238E27FC236}">
                <a16:creationId xmlns:a16="http://schemas.microsoft.com/office/drawing/2014/main" id="{8D341CAF-9E67-8247-B0E4-8E6324244B4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6022" y="2203034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 err="1">
                <a:solidFill>
                  <a:schemeClr val="bg1"/>
                </a:solidFill>
                <a:latin typeface="Helvetica Light" panose="020B0403020202020204"/>
              </a:rPr>
              <a:t>Menu</a:t>
            </a:r>
            <a:r>
              <a:rPr lang="es-ES" altLang="es-ES" sz="1600" b="0" dirty="0">
                <a:solidFill>
                  <a:schemeClr val="bg1"/>
                </a:solidFill>
                <a:latin typeface="Helvetica Light" panose="020B0403020202020204"/>
              </a:rPr>
              <a:t> 3</a:t>
            </a:r>
          </a:p>
        </p:txBody>
      </p:sp>
      <p:sp>
        <p:nvSpPr>
          <p:cNvPr id="12" name="Rectángulo 12">
            <a:extLst>
              <a:ext uri="{FF2B5EF4-FFF2-40B4-BE49-F238E27FC236}">
                <a16:creationId xmlns:a16="http://schemas.microsoft.com/office/drawing/2014/main" id="{7CCB8185-FD9C-244E-93D9-14C4110CED5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10106" y="2685455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>
                <a:solidFill>
                  <a:schemeClr val="bg1"/>
                </a:solidFill>
                <a:latin typeface="Helvetica Light" panose="020B0403020202020204"/>
              </a:rPr>
              <a:t>Menú 4</a:t>
            </a:r>
          </a:p>
        </p:txBody>
      </p:sp>
      <p:sp>
        <p:nvSpPr>
          <p:cNvPr id="13" name="Marcador de texto 2">
            <a:extLst>
              <a:ext uri="{FF2B5EF4-FFF2-40B4-BE49-F238E27FC236}">
                <a16:creationId xmlns:a16="http://schemas.microsoft.com/office/drawing/2014/main" id="{6CBCF549-B921-4B1F-8384-C12C361D8FA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2259" y="3498907"/>
            <a:ext cx="4439118" cy="1239348"/>
          </a:xfrm>
          <a:prstGeom prst="rect">
            <a:avLst/>
          </a:prstGeom>
        </p:spPr>
        <p:txBody>
          <a:bodyPr/>
          <a:lstStyle>
            <a:lvl1pPr algn="l">
              <a:defRPr sz="1800" b="0" i="1" spc="0">
                <a:solidFill>
                  <a:srgbClr val="D24745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Ejemplo de un menú /copiar y pegar en una diapositiva manualmente desde el patrón</a:t>
            </a:r>
          </a:p>
        </p:txBody>
      </p:sp>
      <p:sp>
        <p:nvSpPr>
          <p:cNvPr id="14" name="Rectángulo 1">
            <a:extLst>
              <a:ext uri="{FF2B5EF4-FFF2-40B4-BE49-F238E27FC236}">
                <a16:creationId xmlns:a16="http://schemas.microsoft.com/office/drawing/2014/main" id="{DD2674E7-20B5-154C-80BE-22B5F0BA948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1087415"/>
            <a:ext cx="1079500" cy="1079500"/>
          </a:xfrm>
          <a:prstGeom prst="rect">
            <a:avLst/>
          </a:prstGeom>
          <a:solidFill>
            <a:srgbClr val="37B5B0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5" name="Rectángulo 1">
            <a:extLst>
              <a:ext uri="{FF2B5EF4-FFF2-40B4-BE49-F238E27FC236}">
                <a16:creationId xmlns:a16="http://schemas.microsoft.com/office/drawing/2014/main" id="{D5062F18-DA38-914B-AD0D-065D6B46474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-14288"/>
            <a:ext cx="1079500" cy="1079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6" name="Rectángulo 1">
            <a:extLst>
              <a:ext uri="{FF2B5EF4-FFF2-40B4-BE49-F238E27FC236}">
                <a16:creationId xmlns:a16="http://schemas.microsoft.com/office/drawing/2014/main" id="{28F0FE47-0F30-CF44-8F9F-40D633B51FC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5494226"/>
            <a:ext cx="1079500" cy="1079500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>
              <a:defRPr/>
            </a:pPr>
            <a:endParaRPr lang="es-ES" altLang="es-ES"/>
          </a:p>
        </p:txBody>
      </p:sp>
      <p:sp>
        <p:nvSpPr>
          <p:cNvPr id="17" name="Rectángulo 1">
            <a:extLst>
              <a:ext uri="{FF2B5EF4-FFF2-40B4-BE49-F238E27FC236}">
                <a16:creationId xmlns:a16="http://schemas.microsoft.com/office/drawing/2014/main" id="{CA0C0639-6A39-584A-B107-CD7E372E64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3290821"/>
            <a:ext cx="1079500" cy="1079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8" name="Rectángulo 1">
            <a:extLst>
              <a:ext uri="{FF2B5EF4-FFF2-40B4-BE49-F238E27FC236}">
                <a16:creationId xmlns:a16="http://schemas.microsoft.com/office/drawing/2014/main" id="{92612B0A-638D-5B42-8049-BFB0D04F809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2189118"/>
            <a:ext cx="1079500" cy="1079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19" name="Rectángulo 1">
            <a:extLst>
              <a:ext uri="{FF2B5EF4-FFF2-40B4-BE49-F238E27FC236}">
                <a16:creationId xmlns:a16="http://schemas.microsoft.com/office/drawing/2014/main" id="{3A4AAD20-54EC-1F4D-8AA8-821656B0926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4392524"/>
            <a:ext cx="1079500" cy="1079500"/>
          </a:xfrm>
          <a:prstGeom prst="rect">
            <a:avLst/>
          </a:prstGeom>
          <a:solidFill>
            <a:srgbClr val="1C7372"/>
          </a:solidFill>
          <a:ln>
            <a:noFill/>
          </a:ln>
        </p:spPr>
        <p:txBody>
          <a:bodyPr/>
          <a:lstStyle/>
          <a:p>
            <a:pPr algn="r"/>
            <a:endParaRPr lang="es-ES" altLang="es-ES"/>
          </a:p>
        </p:txBody>
      </p:sp>
      <p:sp>
        <p:nvSpPr>
          <p:cNvPr id="20" name="Marcador de texto 2">
            <a:extLst>
              <a:ext uri="{FF2B5EF4-FFF2-40B4-BE49-F238E27FC236}">
                <a16:creationId xmlns:a16="http://schemas.microsoft.com/office/drawing/2014/main" id="{F892ED17-91CD-B148-B6D1-646BD2F8310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5705" y="5670150"/>
            <a:ext cx="4741889" cy="727651"/>
          </a:xfrm>
          <a:prstGeom prst="rect">
            <a:avLst/>
          </a:prstGeom>
        </p:spPr>
        <p:txBody>
          <a:bodyPr/>
          <a:lstStyle>
            <a:lvl1pPr algn="l">
              <a:defRPr sz="1800" b="0" i="1" spc="0">
                <a:solidFill>
                  <a:srgbClr val="D24745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dirty="0"/>
              <a:t>Banco de iconos:</a:t>
            </a:r>
          </a:p>
          <a:p>
            <a:pPr lvl="0"/>
            <a:r>
              <a:rPr lang="es-ES" dirty="0"/>
              <a:t>https://</a:t>
            </a:r>
            <a:r>
              <a:rPr lang="es-ES" dirty="0" err="1"/>
              <a:t>fonts.google.com</a:t>
            </a:r>
            <a:r>
              <a:rPr lang="es-ES" dirty="0"/>
              <a:t>/</a:t>
            </a:r>
            <a:r>
              <a:rPr lang="es-ES" dirty="0" err="1"/>
              <a:t>icons</a:t>
            </a:r>
            <a:endParaRPr lang="es-ES" dirty="0"/>
          </a:p>
          <a:p>
            <a:pPr lvl="0"/>
            <a:endParaRPr lang="es-ES" dirty="0"/>
          </a:p>
        </p:txBody>
      </p:sp>
      <p:pic>
        <p:nvPicPr>
          <p:cNvPr id="3" name="Picture 2" descr="A logo with a person and text&#10;&#10;Description automatically generated">
            <a:extLst>
              <a:ext uri="{FF2B5EF4-FFF2-40B4-BE49-F238E27FC236}">
                <a16:creationId xmlns:a16="http://schemas.microsoft.com/office/drawing/2014/main" id="{7D2866E5-6B1B-ED9B-0C94-EF8A0D3DC1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4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02328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3835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ti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3" Type="http://schemas.openxmlformats.org/officeDocument/2006/relationships/image" Target="../media/image1.tif"/><Relationship Id="rId7" Type="http://schemas.openxmlformats.org/officeDocument/2006/relationships/image" Target="../media/image4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hrs4r@upv.es" TargetMode="External"/><Relationship Id="rId5" Type="http://schemas.openxmlformats.org/officeDocument/2006/relationships/hyperlink" Target="mailto:paandruc@upv.es" TargetMode="External"/><Relationship Id="rId4" Type="http://schemas.openxmlformats.org/officeDocument/2006/relationships/hyperlink" Target="http://www.upv.es/" TargetMode="Externa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3" Type="http://schemas.openxmlformats.org/officeDocument/2006/relationships/image" Target="../media/image4.jpg"/><Relationship Id="rId7" Type="http://schemas.openxmlformats.org/officeDocument/2006/relationships/hyperlink" Target="mailto:hrs4r@upv.es" TargetMode="Externa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6" Type="http://schemas.openxmlformats.org/officeDocument/2006/relationships/hyperlink" Target="mailto:paandruc@upv.es" TargetMode="External"/><Relationship Id="rId5" Type="http://schemas.openxmlformats.org/officeDocument/2006/relationships/hyperlink" Target="http://www.upv.es/" TargetMode="External"/><Relationship Id="rId4" Type="http://schemas.openxmlformats.org/officeDocument/2006/relationships/image" Target="../media/image1.ti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hyperlink" Target="mailto:hrs4r@upv.es" TargetMode="External"/><Relationship Id="rId3" Type="http://schemas.openxmlformats.org/officeDocument/2006/relationships/image" Target="../media/image6.jpeg"/><Relationship Id="rId7" Type="http://schemas.openxmlformats.org/officeDocument/2006/relationships/hyperlink" Target="mailto:paandruc@upv.es" TargetMode="External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upv.es/" TargetMode="External"/><Relationship Id="rId5" Type="http://schemas.openxmlformats.org/officeDocument/2006/relationships/image" Target="../media/image1.tif"/><Relationship Id="rId4" Type="http://schemas.openxmlformats.org/officeDocument/2006/relationships/image" Target="../media/image4.jpg"/><Relationship Id="rId9" Type="http://schemas.openxmlformats.org/officeDocument/2006/relationships/image" Target="../media/image5.ti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hyperlink" Target="mailto:hrs4r@upv.es" TargetMode="External"/><Relationship Id="rId3" Type="http://schemas.openxmlformats.org/officeDocument/2006/relationships/theme" Target="../theme/theme6.xml"/><Relationship Id="rId7" Type="http://schemas.openxmlformats.org/officeDocument/2006/relationships/hyperlink" Target="mailto:paandruc@upv.es" TargetMode="Externa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upv.es/" TargetMode="External"/><Relationship Id="rId5" Type="http://schemas.openxmlformats.org/officeDocument/2006/relationships/image" Target="../media/image1.tif"/><Relationship Id="rId4" Type="http://schemas.openxmlformats.org/officeDocument/2006/relationships/image" Target="../media/image4.jpg"/><Relationship Id="rId9" Type="http://schemas.openxmlformats.org/officeDocument/2006/relationships/image" Target="../media/image5.tif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hyperlink" Target="mailto:hrs4r@upv.es" TargetMode="External"/><Relationship Id="rId3" Type="http://schemas.openxmlformats.org/officeDocument/2006/relationships/image" Target="../media/image9.jpeg"/><Relationship Id="rId7" Type="http://schemas.openxmlformats.org/officeDocument/2006/relationships/hyperlink" Target="mailto:paandruc@upv.es" TargetMode="External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www.upv.es/" TargetMode="External"/><Relationship Id="rId5" Type="http://schemas.openxmlformats.org/officeDocument/2006/relationships/image" Target="../media/image1.tif"/><Relationship Id="rId4" Type="http://schemas.openxmlformats.org/officeDocument/2006/relationships/image" Target="../media/image4.jpg"/><Relationship Id="rId9" Type="http://schemas.openxmlformats.org/officeDocument/2006/relationships/image" Target="../media/image5.ti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26" Type="http://schemas.openxmlformats.org/officeDocument/2006/relationships/theme" Target="../theme/theme8.xml"/><Relationship Id="rId3" Type="http://schemas.openxmlformats.org/officeDocument/2006/relationships/slideLayout" Target="../slideLayouts/slideLayout11.xml"/><Relationship Id="rId21" Type="http://schemas.openxmlformats.org/officeDocument/2006/relationships/slideLayout" Target="../slideLayouts/slideLayout29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slideLayout" Target="../slideLayouts/slideLayout28.xml"/><Relationship Id="rId29" Type="http://schemas.openxmlformats.org/officeDocument/2006/relationships/hyperlink" Target="http://www.upv.es/" TargetMode="Externa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32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31.xml"/><Relationship Id="rId28" Type="http://schemas.openxmlformats.org/officeDocument/2006/relationships/image" Target="../media/image1.tif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31" Type="http://schemas.openxmlformats.org/officeDocument/2006/relationships/hyperlink" Target="mailto:hrs4r@upv.es" TargetMode="Externa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Relationship Id="rId22" Type="http://schemas.openxmlformats.org/officeDocument/2006/relationships/slideLayout" Target="../slideLayouts/slideLayout30.xml"/><Relationship Id="rId27" Type="http://schemas.openxmlformats.org/officeDocument/2006/relationships/image" Target="../media/image4.jpg"/><Relationship Id="rId30" Type="http://schemas.openxmlformats.org/officeDocument/2006/relationships/hyperlink" Target="mailto:paandruc@upv.es" TargetMode="Externa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3" Type="http://schemas.openxmlformats.org/officeDocument/2006/relationships/image" Target="../media/image4.jpg"/><Relationship Id="rId7" Type="http://schemas.openxmlformats.org/officeDocument/2006/relationships/hyperlink" Target="mailto:hrs4r@upv.es" TargetMode="External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4.xml"/><Relationship Id="rId6" Type="http://schemas.openxmlformats.org/officeDocument/2006/relationships/hyperlink" Target="mailto:paandruc@upv.es" TargetMode="External"/><Relationship Id="rId5" Type="http://schemas.openxmlformats.org/officeDocument/2006/relationships/hyperlink" Target="http://www.upv.es/" TargetMode="External"/><Relationship Id="rId4" Type="http://schemas.openxmlformats.org/officeDocument/2006/relationships/image" Target="../media/image1.tif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Imagen 5">
            <a:extLst>
              <a:ext uri="{FF2B5EF4-FFF2-40B4-BE49-F238E27FC236}">
                <a16:creationId xmlns:a16="http://schemas.microsoft.com/office/drawing/2014/main" id="{34E81018-51F8-3C48-9490-9357027C7E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80763" y="108000"/>
            <a:ext cx="2430475" cy="1189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3EC1CE7-D0A4-0245-8D81-8FAAF9FE794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584063"/>
            <a:ext cx="12191999" cy="52739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AB3B9E0-B344-DA47-9C47-6913CEA66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4821" y="2546398"/>
            <a:ext cx="12341641" cy="4361218"/>
          </a:xfrm>
          <a:prstGeom prst="rect">
            <a:avLst/>
          </a:prstGeom>
        </p:spPr>
      </p:pic>
      <p:pic>
        <p:nvPicPr>
          <p:cNvPr id="3" name="Imagen 5">
            <a:extLst>
              <a:ext uri="{FF2B5EF4-FFF2-40B4-BE49-F238E27FC236}">
                <a16:creationId xmlns:a16="http://schemas.microsoft.com/office/drawing/2014/main" id="{43BE6508-8375-D0CD-BE2D-BAB162AF0B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80763" y="108000"/>
            <a:ext cx="2430475" cy="1189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423D6CA3-9FA7-4349-955F-D8565460A0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pic>
        <p:nvPicPr>
          <p:cNvPr id="2052" name="Gráfico 2">
            <a:extLst>
              <a:ext uri="{FF2B5EF4-FFF2-40B4-BE49-F238E27FC236}">
                <a16:creationId xmlns:a16="http://schemas.microsoft.com/office/drawing/2014/main" id="{17162937-D139-A24A-9F8F-E7312C87D2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80437E00-8112-9947-9465-984B3B70F54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11" name="2 Rectángulo">
            <a:hlinkClick r:id="rId4"/>
            <a:extLst>
              <a:ext uri="{FF2B5EF4-FFF2-40B4-BE49-F238E27FC236}">
                <a16:creationId xmlns:a16="http://schemas.microsoft.com/office/drawing/2014/main" id="{F62E7A06-0FE4-E540-AC2A-A0523ECFB53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5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5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6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4016F2E-906D-D54E-B162-609E0F4DE66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3" name="Picture 2" descr="A logo with a person and text&#10;&#10;Description automatically generated">
            <a:extLst>
              <a:ext uri="{FF2B5EF4-FFF2-40B4-BE49-F238E27FC236}">
                <a16:creationId xmlns:a16="http://schemas.microsoft.com/office/drawing/2014/main" id="{B78964A5-05A4-6EA9-ED45-26911E4854C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000" y="108000"/>
            <a:ext cx="1084326" cy="73456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Forma libre 1">
            <a:extLst>
              <a:ext uri="{FF2B5EF4-FFF2-40B4-BE49-F238E27FC236}">
                <a16:creationId xmlns:a16="http://schemas.microsoft.com/office/drawing/2014/main" id="{6EEAD733-85CE-9949-B263-8D65901C32C9}"/>
              </a:ext>
            </a:extLst>
          </p:cNvPr>
          <p:cNvSpPr>
            <a:spLocks/>
          </p:cNvSpPr>
          <p:nvPr userDrawn="1"/>
        </p:nvSpPr>
        <p:spPr bwMode="auto">
          <a:xfrm rot="-2700000">
            <a:off x="7518400" y="4537075"/>
            <a:ext cx="6046788" cy="1355725"/>
          </a:xfrm>
          <a:custGeom>
            <a:avLst/>
            <a:gdLst>
              <a:gd name="T0" fmla="*/ 6044154 w 6047227"/>
              <a:gd name="T1" fmla="*/ 0 h 1354214"/>
              <a:gd name="T2" fmla="*/ 4690626 w 6047227"/>
              <a:gd name="T3" fmla="*/ 1364826 h 1354214"/>
              <a:gd name="T4" fmla="*/ 1358869 w 6047227"/>
              <a:gd name="T5" fmla="*/ 1364826 h 1354214"/>
              <a:gd name="T6" fmla="*/ 1341363 w 6047227"/>
              <a:gd name="T7" fmla="*/ 1352558 h 1354214"/>
              <a:gd name="T8" fmla="*/ 0 w 6047227"/>
              <a:gd name="T9" fmla="*/ 0 h 13542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47227" h="1354214">
                <a:moveTo>
                  <a:pt x="6047227" y="0"/>
                </a:moveTo>
                <a:lnTo>
                  <a:pt x="4693013" y="1354214"/>
                </a:lnTo>
                <a:lnTo>
                  <a:pt x="1359562" y="1354214"/>
                </a:lnTo>
                <a:lnTo>
                  <a:pt x="1342042" y="1342042"/>
                </a:lnTo>
                <a:lnTo>
                  <a:pt x="0" y="0"/>
                </a:lnTo>
                <a:lnTo>
                  <a:pt x="6047227" y="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4D0945E-F126-C44F-89D8-E094AF81F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5" name="Gráfico 2">
            <a:extLst>
              <a:ext uri="{FF2B5EF4-FFF2-40B4-BE49-F238E27FC236}">
                <a16:creationId xmlns:a16="http://schemas.microsoft.com/office/drawing/2014/main" id="{0401877D-7DDE-B9C2-75C9-1BEABF73320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066">
            <a:extLst>
              <a:ext uri="{FF2B5EF4-FFF2-40B4-BE49-F238E27FC236}">
                <a16:creationId xmlns:a16="http://schemas.microsoft.com/office/drawing/2014/main" id="{C867E216-7168-C395-0C28-AFED22A4C08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7" name="Text Box 2066">
            <a:extLst>
              <a:ext uri="{FF2B5EF4-FFF2-40B4-BE49-F238E27FC236}">
                <a16:creationId xmlns:a16="http://schemas.microsoft.com/office/drawing/2014/main" id="{C609EEF2-D2C0-7FBF-5370-287BB28806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9" name="2 Rectángulo">
            <a:hlinkClick r:id="rId5"/>
            <a:extLst>
              <a:ext uri="{FF2B5EF4-FFF2-40B4-BE49-F238E27FC236}">
                <a16:creationId xmlns:a16="http://schemas.microsoft.com/office/drawing/2014/main" id="{8A81C8AD-82AC-64FB-A308-2AD037021CE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6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6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10" name="Picture 9" descr="A logo with a person and text&#10;&#10;Description automatically generated">
            <a:extLst>
              <a:ext uri="{FF2B5EF4-FFF2-40B4-BE49-F238E27FC236}">
                <a16:creationId xmlns:a16="http://schemas.microsoft.com/office/drawing/2014/main" id="{21C17576-3308-F921-1BAD-7A7CDBF8102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000" y="108000"/>
            <a:ext cx="1084326" cy="73456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Imagen 7">
            <a:extLst>
              <a:ext uri="{FF2B5EF4-FFF2-40B4-BE49-F238E27FC236}">
                <a16:creationId xmlns:a16="http://schemas.microsoft.com/office/drawing/2014/main" id="{AB53DF1A-DDCF-364E-8CBF-C453A0D4CA5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78CF967-FBE1-594C-AB08-26CC34BD431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4" name="Gráfico 2">
            <a:extLst>
              <a:ext uri="{FF2B5EF4-FFF2-40B4-BE49-F238E27FC236}">
                <a16:creationId xmlns:a16="http://schemas.microsoft.com/office/drawing/2014/main" id="{8139B159-19E6-EF18-2248-16FF6020E8C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066">
            <a:extLst>
              <a:ext uri="{FF2B5EF4-FFF2-40B4-BE49-F238E27FC236}">
                <a16:creationId xmlns:a16="http://schemas.microsoft.com/office/drawing/2014/main" id="{BBE6B35E-B13D-7924-672A-9017C76E0FE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6" name="Text Box 2066">
            <a:extLst>
              <a:ext uri="{FF2B5EF4-FFF2-40B4-BE49-F238E27FC236}">
                <a16:creationId xmlns:a16="http://schemas.microsoft.com/office/drawing/2014/main" id="{E036CBEC-BE4A-0330-448D-4DB3827B1EC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7" name="2 Rectángulo">
            <a:hlinkClick r:id="rId6"/>
            <a:extLst>
              <a:ext uri="{FF2B5EF4-FFF2-40B4-BE49-F238E27FC236}">
                <a16:creationId xmlns:a16="http://schemas.microsoft.com/office/drawing/2014/main" id="{A81FAED3-4F16-9765-0D7D-48250EE8AEC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8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8" name="Picture 7" descr="A logo with a person and text&#10;&#10;Description automatically generated">
            <a:extLst>
              <a:ext uri="{FF2B5EF4-FFF2-40B4-BE49-F238E27FC236}">
                <a16:creationId xmlns:a16="http://schemas.microsoft.com/office/drawing/2014/main" id="{CAFDE336-399B-DDA4-9F69-ECFFD6F6524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8B629461-F183-284B-B761-194BEF5B94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4" name="Gráfico 2">
            <a:extLst>
              <a:ext uri="{FF2B5EF4-FFF2-40B4-BE49-F238E27FC236}">
                <a16:creationId xmlns:a16="http://schemas.microsoft.com/office/drawing/2014/main" id="{24A5A221-8851-6571-C813-78C14823E3A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066">
            <a:extLst>
              <a:ext uri="{FF2B5EF4-FFF2-40B4-BE49-F238E27FC236}">
                <a16:creationId xmlns:a16="http://schemas.microsoft.com/office/drawing/2014/main" id="{EE1ABC29-AAE1-634C-23E9-FC0F9DD8756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6" name="Text Box 2066">
            <a:extLst>
              <a:ext uri="{FF2B5EF4-FFF2-40B4-BE49-F238E27FC236}">
                <a16:creationId xmlns:a16="http://schemas.microsoft.com/office/drawing/2014/main" id="{761C3B2A-3B90-9680-AC2C-0D905649331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7" name="2 Rectángulo">
            <a:hlinkClick r:id="rId6"/>
            <a:extLst>
              <a:ext uri="{FF2B5EF4-FFF2-40B4-BE49-F238E27FC236}">
                <a16:creationId xmlns:a16="http://schemas.microsoft.com/office/drawing/2014/main" id="{BA35C928-04C4-7F8A-6697-600689A1D1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8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10" name="Picture 9" descr="A logo with a person and text&#10;&#10;Description automatically generated">
            <a:extLst>
              <a:ext uri="{FF2B5EF4-FFF2-40B4-BE49-F238E27FC236}">
                <a16:creationId xmlns:a16="http://schemas.microsoft.com/office/drawing/2014/main" id="{84E5BEFE-A2D6-B384-D479-7DC71796571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4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Imagen 7">
            <a:extLst>
              <a:ext uri="{FF2B5EF4-FFF2-40B4-BE49-F238E27FC236}">
                <a16:creationId xmlns:a16="http://schemas.microsoft.com/office/drawing/2014/main" id="{045327DF-5EAE-A344-9B77-275C930A99B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3E07F03-9066-D044-BFD6-2D5BDA21CA2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4" name="Gráfico 2">
            <a:extLst>
              <a:ext uri="{FF2B5EF4-FFF2-40B4-BE49-F238E27FC236}">
                <a16:creationId xmlns:a16="http://schemas.microsoft.com/office/drawing/2014/main" id="{A170317C-440B-E892-BB9B-DCB44720AA0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066">
            <a:extLst>
              <a:ext uri="{FF2B5EF4-FFF2-40B4-BE49-F238E27FC236}">
                <a16:creationId xmlns:a16="http://schemas.microsoft.com/office/drawing/2014/main" id="{F158F698-EC0C-387A-EC72-CC8B5DC052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6" name="Text Box 2066">
            <a:extLst>
              <a:ext uri="{FF2B5EF4-FFF2-40B4-BE49-F238E27FC236}">
                <a16:creationId xmlns:a16="http://schemas.microsoft.com/office/drawing/2014/main" id="{90C6ECE1-687F-03D2-ADB5-7E33EAC02B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7" name="2 Rectángulo">
            <a:hlinkClick r:id="rId6"/>
            <a:extLst>
              <a:ext uri="{FF2B5EF4-FFF2-40B4-BE49-F238E27FC236}">
                <a16:creationId xmlns:a16="http://schemas.microsoft.com/office/drawing/2014/main" id="{8F5B44A3-E925-1DF8-192D-359347F83D4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8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9" name="Picture 8" descr="A logo with a person and text&#10;&#10;Description automatically generated">
            <a:extLst>
              <a:ext uri="{FF2B5EF4-FFF2-40B4-BE49-F238E27FC236}">
                <a16:creationId xmlns:a16="http://schemas.microsoft.com/office/drawing/2014/main" id="{31E339D2-8C1C-B734-CD03-B243A756612E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110" y="6268003"/>
            <a:ext cx="867461" cy="58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5B56173-EB23-3A43-A062-4F6A692CB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056" y="2197398"/>
            <a:ext cx="10093748" cy="1525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 err="1"/>
              <a:t>HagA</a:t>
            </a:r>
            <a:r>
              <a:rPr lang="es-ES" dirty="0"/>
              <a:t> clic para modificar</a:t>
            </a:r>
            <a:br>
              <a:rPr lang="es-ES" dirty="0"/>
            </a:br>
            <a:r>
              <a:rPr lang="es-ES" dirty="0"/>
              <a:t>titular DESTACADO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5079FF-F591-C24D-A716-839FC7150B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99804" y="6461125"/>
            <a:ext cx="1392195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latin typeface="Helvetica Light" panose="020B0403020202020204" pitchFamily="34" charset="0"/>
              </a:defRPr>
            </a:lvl1pPr>
          </a:lstStyle>
          <a:p>
            <a:r>
              <a:rPr lang="es-ES" dirty="0"/>
              <a:t>/ </a:t>
            </a:r>
            <a:fld id="{E77D623B-8418-F642-B01C-38FE0BA158AD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6EC4801-8136-344E-8291-3E37C5F226F7}"/>
              </a:ext>
            </a:extLst>
          </p:cNvPr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5" name="Gráfico 2">
            <a:extLst>
              <a:ext uri="{FF2B5EF4-FFF2-40B4-BE49-F238E27FC236}">
                <a16:creationId xmlns:a16="http://schemas.microsoft.com/office/drawing/2014/main" id="{639649F9-E7F0-A0A5-6A37-D9D472E9260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2066">
            <a:extLst>
              <a:ext uri="{FF2B5EF4-FFF2-40B4-BE49-F238E27FC236}">
                <a16:creationId xmlns:a16="http://schemas.microsoft.com/office/drawing/2014/main" id="{D0B90CA2-62CF-E978-E130-45AE88D21F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12" name="Text Box 2066">
            <a:extLst>
              <a:ext uri="{FF2B5EF4-FFF2-40B4-BE49-F238E27FC236}">
                <a16:creationId xmlns:a16="http://schemas.microsoft.com/office/drawing/2014/main" id="{878EE680-629D-A38B-A1B0-6A6E728C62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14" name="2 Rectángulo">
            <a:hlinkClick r:id="rId29"/>
            <a:extLst>
              <a:ext uri="{FF2B5EF4-FFF2-40B4-BE49-F238E27FC236}">
                <a16:creationId xmlns:a16="http://schemas.microsoft.com/office/drawing/2014/main" id="{10D7688E-7F82-CD85-3992-5A53F51C6F5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30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30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31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91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89" r:id="rId2"/>
    <p:sldLayoutId id="2147483855" r:id="rId3"/>
    <p:sldLayoutId id="2147483890" r:id="rId4"/>
    <p:sldLayoutId id="2147483921" r:id="rId5"/>
    <p:sldLayoutId id="2147483919" r:id="rId6"/>
    <p:sldLayoutId id="2147483899" r:id="rId7"/>
    <p:sldLayoutId id="2147483913" r:id="rId8"/>
    <p:sldLayoutId id="2147483903" r:id="rId9"/>
    <p:sldLayoutId id="2147483920" r:id="rId10"/>
    <p:sldLayoutId id="2147483892" r:id="rId11"/>
    <p:sldLayoutId id="2147483896" r:id="rId12"/>
    <p:sldLayoutId id="2147483895" r:id="rId13"/>
    <p:sldLayoutId id="2147483904" r:id="rId14"/>
    <p:sldLayoutId id="2147483905" r:id="rId15"/>
    <p:sldLayoutId id="2147483915" r:id="rId16"/>
    <p:sldLayoutId id="2147483901" r:id="rId17"/>
    <p:sldLayoutId id="2147483914" r:id="rId18"/>
    <p:sldLayoutId id="2147483902" r:id="rId19"/>
    <p:sldLayoutId id="2147483916" r:id="rId20"/>
    <p:sldLayoutId id="2147483917" r:id="rId21"/>
    <p:sldLayoutId id="2147483898" r:id="rId22"/>
    <p:sldLayoutId id="2147483900" r:id="rId23"/>
    <p:sldLayoutId id="2147483918" r:id="rId24"/>
    <p:sldLayoutId id="2147483922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s-ES" altLang="es-ES" sz="3600" b="0" i="0" kern="1200" cap="all" dirty="0">
          <a:solidFill>
            <a:schemeClr val="tx1">
              <a:lumMod val="85000"/>
              <a:lumOff val="15000"/>
            </a:schemeClr>
          </a:solidFill>
          <a:latin typeface="Helvetica" pitchFamily="2" charset="0"/>
          <a:ea typeface="+mn-ea"/>
          <a:cs typeface="+mn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tx1">
              <a:lumMod val="95000"/>
              <a:lumOff val="5000"/>
            </a:schemeClr>
          </a:solidFill>
          <a:latin typeface="Helvetic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32098EE6-D2D4-3345-AB41-89F8E878B0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0" y="6268003"/>
            <a:ext cx="1693438" cy="594372"/>
          </a:xfrm>
          <a:prstGeom prst="rect">
            <a:avLst/>
          </a:prstGeom>
        </p:spPr>
      </p:pic>
      <p:pic>
        <p:nvPicPr>
          <p:cNvPr id="2" name="Gráfico 2">
            <a:extLst>
              <a:ext uri="{FF2B5EF4-FFF2-40B4-BE49-F238E27FC236}">
                <a16:creationId xmlns:a16="http://schemas.microsoft.com/office/drawing/2014/main" id="{72D26C8A-4BAF-4A0E-41EE-E94F8898E50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8000" y="108000"/>
            <a:ext cx="1350264" cy="66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2066">
            <a:extLst>
              <a:ext uri="{FF2B5EF4-FFF2-40B4-BE49-F238E27FC236}">
                <a16:creationId xmlns:a16="http://schemas.microsoft.com/office/drawing/2014/main" id="{22C22589-3BC7-24B8-4E2F-2D6BC7DDD8C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330163"/>
            <a:ext cx="2703693" cy="4154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Human Resources Strategy for Researchers (HRS4R)</a:t>
            </a:r>
            <a:b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</a:br>
            <a:r>
              <a:rPr lang="en-US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Vicerrectorado de Investigación</a:t>
            </a:r>
            <a:endParaRPr lang="es-ES_tradnl" altLang="es-ES_tradnl" sz="700" b="0" dirty="0">
              <a:solidFill>
                <a:schemeClr val="tx1">
                  <a:lumMod val="65000"/>
                  <a:lumOff val="35000"/>
                </a:schemeClr>
              </a:solidFill>
              <a:latin typeface="Helvetica" pitchFamily="34" charset="0"/>
            </a:endParaRPr>
          </a:p>
          <a:p>
            <a:pPr>
              <a:defRPr/>
            </a:pP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Universitat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</a:t>
            </a:r>
            <a:r>
              <a:rPr lang="es-ES_tradnl" altLang="es-ES_tradnl" sz="7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Politècnica</a:t>
            </a:r>
            <a:r>
              <a:rPr lang="es-ES_tradnl" altLang="es-ES_tradnl" sz="7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 de València</a:t>
            </a:r>
          </a:p>
        </p:txBody>
      </p:sp>
      <p:sp>
        <p:nvSpPr>
          <p:cNvPr id="4" name="Text Box 2066">
            <a:extLst>
              <a:ext uri="{FF2B5EF4-FFF2-40B4-BE49-F238E27FC236}">
                <a16:creationId xmlns:a16="http://schemas.microsoft.com/office/drawing/2014/main" id="{38BEB0AF-E6C4-0053-A53D-245D8BD81D1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Piotr Adam </a:t>
            </a:r>
            <a:r>
              <a:rPr lang="es-ES" sz="800" b="0" cap="small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34" charset="0"/>
              </a:rPr>
              <a:t>Andruczyk</a:t>
            </a:r>
          </a:p>
        </p:txBody>
      </p:sp>
      <p:sp>
        <p:nvSpPr>
          <p:cNvPr id="5" name="2 Rectángulo">
            <a:hlinkClick r:id="rId5"/>
            <a:extLst>
              <a:ext uri="{FF2B5EF4-FFF2-40B4-BE49-F238E27FC236}">
                <a16:creationId xmlns:a16="http://schemas.microsoft.com/office/drawing/2014/main" id="{30F43930-8B22-C9EF-C913-5A4D5C010BA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53586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_tradnl" sz="900" b="0" i="0" dirty="0" err="1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6"/>
              </a:rPr>
              <a:t>paandruc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6"/>
              </a:rPr>
              <a:t>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| 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  <a:hlinkClick r:id="rId7"/>
              </a:rPr>
              <a:t>hrs4r@upv.es</a:t>
            </a:r>
            <a:r>
              <a:rPr lang="es-ES_tradnl" altLang="es-ES_tradnl" sz="900" b="0" i="0" dirty="0">
                <a:solidFill>
                  <a:schemeClr val="bg2">
                    <a:lumMod val="75000"/>
                  </a:schemeClr>
                </a:solidFill>
                <a:latin typeface="Helvetica Light" panose="020B0403020202020204" pitchFamily="34" charset="0"/>
              </a:rPr>
              <a:t>  </a:t>
            </a:r>
            <a:endParaRPr lang="es-ES" altLang="es-ES" sz="900" b="0" i="0" dirty="0">
              <a:solidFill>
                <a:schemeClr val="bg2">
                  <a:lumMod val="75000"/>
                </a:schemeClr>
              </a:solidFill>
              <a:latin typeface="Helvetica Light" panose="020B0403020202020204" pitchFamily="34" charset="0"/>
            </a:endParaRPr>
          </a:p>
        </p:txBody>
      </p:sp>
      <p:pic>
        <p:nvPicPr>
          <p:cNvPr id="6" name="Picture 5" descr="A logo with a person and text&#10;&#10;Description automatically generated">
            <a:extLst>
              <a:ext uri="{FF2B5EF4-FFF2-40B4-BE49-F238E27FC236}">
                <a16:creationId xmlns:a16="http://schemas.microsoft.com/office/drawing/2014/main" id="{362B943E-9B58-97BF-884C-7C9C81EF0A4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000" y="108000"/>
            <a:ext cx="1084326" cy="73456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1D5D4D8B-63FC-0943-8B34-94DEA8B32A3A}"/>
              </a:ext>
            </a:extLst>
          </p:cNvPr>
          <p:cNvSpPr/>
          <p:nvPr userDrawn="1"/>
        </p:nvSpPr>
        <p:spPr bwMode="auto">
          <a:xfrm>
            <a:off x="-38100" y="-141288"/>
            <a:ext cx="12333288" cy="70231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>
              <a:defRPr/>
            </a:pPr>
            <a:endParaRPr lang="es-ES"/>
          </a:p>
        </p:txBody>
      </p:sp>
      <p:sp>
        <p:nvSpPr>
          <p:cNvPr id="25603" name="Forma libre 12">
            <a:extLst>
              <a:ext uri="{FF2B5EF4-FFF2-40B4-BE49-F238E27FC236}">
                <a16:creationId xmlns:a16="http://schemas.microsoft.com/office/drawing/2014/main" id="{3E4EFDF7-CE7F-0647-AFED-80C99C7E4B6F}"/>
              </a:ext>
            </a:extLst>
          </p:cNvPr>
          <p:cNvSpPr>
            <a:spLocks/>
          </p:cNvSpPr>
          <p:nvPr userDrawn="1"/>
        </p:nvSpPr>
        <p:spPr bwMode="auto">
          <a:xfrm rot="-2700000">
            <a:off x="7758113" y="4719638"/>
            <a:ext cx="6048375" cy="1355725"/>
          </a:xfrm>
          <a:custGeom>
            <a:avLst/>
            <a:gdLst>
              <a:gd name="T0" fmla="*/ 6055267 w 6047227"/>
              <a:gd name="T1" fmla="*/ 0 h 1354214"/>
              <a:gd name="T2" fmla="*/ 4699253 w 6047227"/>
              <a:gd name="T3" fmla="*/ 1364826 h 1354214"/>
              <a:gd name="T4" fmla="*/ 1361368 w 6047227"/>
              <a:gd name="T5" fmla="*/ 1364826 h 1354214"/>
              <a:gd name="T6" fmla="*/ 1343827 w 6047227"/>
              <a:gd name="T7" fmla="*/ 1352558 h 1354214"/>
              <a:gd name="T8" fmla="*/ 0 w 6047227"/>
              <a:gd name="T9" fmla="*/ 0 h 13542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47227" h="1354214">
                <a:moveTo>
                  <a:pt x="6047227" y="0"/>
                </a:moveTo>
                <a:lnTo>
                  <a:pt x="4693013" y="1354214"/>
                </a:lnTo>
                <a:lnTo>
                  <a:pt x="1359562" y="1354214"/>
                </a:lnTo>
                <a:lnTo>
                  <a:pt x="1342042" y="1342042"/>
                </a:lnTo>
                <a:lnTo>
                  <a:pt x="0" y="0"/>
                </a:lnTo>
                <a:lnTo>
                  <a:pt x="6047227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s-ES"/>
          </a:p>
        </p:txBody>
      </p:sp>
      <p:sp>
        <p:nvSpPr>
          <p:cNvPr id="3075" name="10 CuadroTexto">
            <a:extLst>
              <a:ext uri="{FF2B5EF4-FFF2-40B4-BE49-F238E27FC236}">
                <a16:creationId xmlns:a16="http://schemas.microsoft.com/office/drawing/2014/main" id="{C24A0DDB-AD42-6146-AB6F-B651EBB7AC08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8900000">
            <a:off x="8380413" y="5075238"/>
            <a:ext cx="4368800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defRPr/>
            </a:pPr>
            <a:r>
              <a:rPr lang="es-ES" sz="3600" b="0" i="0" dirty="0" err="1">
                <a:solidFill>
                  <a:srgbClr val="F2F2F2"/>
                </a:solidFill>
                <a:latin typeface="Helvetica" pitchFamily="2" charset="0"/>
                <a:cs typeface="Arial" charset="0"/>
              </a:rPr>
              <a:t>www.upv.es</a:t>
            </a:r>
            <a:endParaRPr lang="es-ES" sz="3600" b="0" i="0" dirty="0">
              <a:solidFill>
                <a:srgbClr val="F2F2F2"/>
              </a:solidFill>
              <a:latin typeface="Helvetica" pitchFamily="2" charset="0"/>
              <a:cs typeface="Arial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C02A941-1471-6941-AB69-1FEF9847E7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44349" y="1494872"/>
            <a:ext cx="3503303" cy="110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D00A51-FE77-2B4D-A2AA-B35DE2ABC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52" y="2203863"/>
            <a:ext cx="10515600" cy="3334295"/>
          </a:xfrm>
        </p:spPr>
        <p:txBody>
          <a:bodyPr/>
          <a:lstStyle/>
          <a:p>
            <a:r>
              <a:rPr lang="es-ES" dirty="0"/>
              <a:t>Sello </a:t>
            </a:r>
            <a:r>
              <a:rPr lang="es-ES" i="1" dirty="0"/>
              <a:t>“HR </a:t>
            </a:r>
            <a:r>
              <a:rPr lang="es-ES" i="1" dirty="0" err="1"/>
              <a:t>Excellence</a:t>
            </a:r>
            <a:r>
              <a:rPr lang="es-ES" i="1" dirty="0"/>
              <a:t> in Research”</a:t>
            </a:r>
            <a:r>
              <a:rPr lang="es-ES" dirty="0"/>
              <a:t> de la Human </a:t>
            </a:r>
            <a:r>
              <a:rPr lang="es-ES" dirty="0" err="1"/>
              <a:t>Resources</a:t>
            </a:r>
            <a:r>
              <a:rPr lang="es-ES" dirty="0"/>
              <a:t> </a:t>
            </a:r>
            <a:r>
              <a:rPr lang="es-ES" dirty="0" err="1"/>
              <a:t>Strategy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Researchers</a:t>
            </a:r>
            <a:r>
              <a:rPr lang="es-ES" dirty="0"/>
              <a:t>. </a:t>
            </a:r>
            <a:br>
              <a:rPr lang="es-ES" dirty="0"/>
            </a:br>
            <a:br>
              <a:rPr lang="es-ES" dirty="0"/>
            </a:br>
            <a:r>
              <a:rPr lang="es-ES" dirty="0"/>
              <a:t>Compromiso UPV y Uso del logo.</a:t>
            </a:r>
          </a:p>
        </p:txBody>
      </p:sp>
    </p:spTree>
    <p:extLst>
      <p:ext uri="{BB962C8B-B14F-4D97-AF65-F5344CB8AC3E}">
        <p14:creationId xmlns:p14="http://schemas.microsoft.com/office/powerpoint/2010/main" val="1209309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608B4D4D-E11F-F540-BC19-21FEAF9631E4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s-ES" dirty="0"/>
              <a:t>Carta de adhesión</a:t>
            </a:r>
          </a:p>
          <a:p>
            <a:pPr marL="342900" indent="-342900">
              <a:buAutoNum type="arabicPeriod"/>
            </a:pPr>
            <a:r>
              <a:rPr lang="es-ES" dirty="0"/>
              <a:t>Permiso de uso del logo en los materiales</a:t>
            </a:r>
          </a:p>
          <a:p>
            <a:pPr marL="342900" indent="-342900">
              <a:buAutoNum type="arabicPeriod"/>
            </a:pPr>
            <a:r>
              <a:rPr lang="es-ES" dirty="0"/>
              <a:t>Inclusión del logo en los materiales UPV - objetivo</a:t>
            </a:r>
          </a:p>
          <a:p>
            <a:pPr marL="342900" indent="-342900">
              <a:buAutoNum type="arabicPeriod"/>
            </a:pPr>
            <a:r>
              <a:rPr lang="es-ES" dirty="0"/>
              <a:t>Sello HR </a:t>
            </a:r>
            <a:r>
              <a:rPr lang="es-ES" dirty="0" err="1"/>
              <a:t>Excellence</a:t>
            </a:r>
            <a:r>
              <a:rPr lang="es-ES" dirty="0"/>
              <a:t> – ejemplos de uso</a:t>
            </a:r>
          </a:p>
        </p:txBody>
      </p:sp>
    </p:spTree>
    <p:extLst>
      <p:ext uri="{BB962C8B-B14F-4D97-AF65-F5344CB8AC3E}">
        <p14:creationId xmlns:p14="http://schemas.microsoft.com/office/powerpoint/2010/main" val="3685784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0FA49-3972-D680-98CA-B415BE1EA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485" y="971657"/>
            <a:ext cx="5265515" cy="625650"/>
          </a:xfrm>
        </p:spPr>
        <p:txBody>
          <a:bodyPr/>
          <a:lstStyle/>
          <a:p>
            <a:r>
              <a:rPr lang="es-ES" dirty="0"/>
              <a:t>Carta de adhesión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649385-9DD0-5F5A-79D3-855873D831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0485" y="1695261"/>
            <a:ext cx="5265515" cy="1368782"/>
          </a:xfrm>
        </p:spPr>
        <p:txBody>
          <a:bodyPr/>
          <a:lstStyle/>
          <a:p>
            <a:r>
              <a:rPr lang="es-ES" b="1" dirty="0"/>
              <a:t>Declaración institucional de compromiso político y estratégico</a:t>
            </a:r>
            <a:r>
              <a:rPr lang="es-ES" dirty="0"/>
              <a:t> con los principios de la Carta y el Código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D0A3D-F386-755C-D75B-7A5E280D68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0485" y="3195227"/>
            <a:ext cx="5265515" cy="2589375"/>
          </a:xfrm>
        </p:spPr>
        <p:txBody>
          <a:bodyPr/>
          <a:lstStyle/>
          <a:p>
            <a:r>
              <a:rPr lang="es-ES" dirty="0"/>
              <a:t>La </a:t>
            </a:r>
            <a:r>
              <a:rPr lang="es-ES" b="1" dirty="0"/>
              <a:t>carta de adhesión</a:t>
            </a:r>
            <a:r>
              <a:rPr lang="es-ES" dirty="0"/>
              <a:t> (</a:t>
            </a:r>
            <a:r>
              <a:rPr lang="es-ES" i="1" dirty="0" err="1"/>
              <a:t>endorsement</a:t>
            </a:r>
            <a:r>
              <a:rPr lang="es-ES" i="1" dirty="0"/>
              <a:t> </a:t>
            </a:r>
            <a:r>
              <a:rPr lang="es-ES" i="1" dirty="0" err="1"/>
              <a:t>letter</a:t>
            </a:r>
            <a:r>
              <a:rPr lang="es-ES" dirty="0"/>
              <a:t>) es el documento mediante el cual la universidad declara su compromiso con la </a:t>
            </a:r>
            <a:r>
              <a:rPr lang="es-ES" b="1" dirty="0"/>
              <a:t>Carta Europea del Investigador</a:t>
            </a:r>
            <a:r>
              <a:rPr lang="es-ES" dirty="0"/>
              <a:t> y el </a:t>
            </a:r>
            <a:r>
              <a:rPr lang="es-ES" b="1" dirty="0"/>
              <a:t>Código de Conducta</a:t>
            </a:r>
            <a:r>
              <a:rPr lang="es-ES" dirty="0"/>
              <a:t>. </a:t>
            </a:r>
          </a:p>
          <a:p>
            <a:r>
              <a:rPr lang="es-ES" dirty="0"/>
              <a:t>La firma el/la </a:t>
            </a:r>
            <a:r>
              <a:rPr lang="es-ES" b="1" dirty="0"/>
              <a:t>Rector/a</a:t>
            </a:r>
            <a:r>
              <a:rPr lang="es-ES" dirty="0"/>
              <a:t>, como máxima autoridad institucional, lo que implica que el </a:t>
            </a:r>
            <a:r>
              <a:rPr lang="es-ES" b="1" dirty="0"/>
              <a:t>compromiso es de toda la universidad</a:t>
            </a:r>
            <a:r>
              <a:rPr lang="es-ES" dirty="0"/>
              <a:t> con los principios y estándares europeos en recursos humanos para la investigación.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E7D0AA-3865-910E-BFAD-C5813CC15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766" y="184608"/>
            <a:ext cx="4238493" cy="60212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AB8A63-21AB-98F7-6FF9-16A047DFBF7A}"/>
              </a:ext>
            </a:extLst>
          </p:cNvPr>
          <p:cNvSpPr txBox="1"/>
          <p:nvPr/>
        </p:nvSpPr>
        <p:spPr>
          <a:xfrm>
            <a:off x="6591766" y="6411782"/>
            <a:ext cx="3683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Endorsement</a:t>
            </a:r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11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letter</a:t>
            </a:r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la UPV</a:t>
            </a:r>
          </a:p>
        </p:txBody>
      </p:sp>
    </p:spTree>
    <p:extLst>
      <p:ext uri="{BB962C8B-B14F-4D97-AF65-F5344CB8AC3E}">
        <p14:creationId xmlns:p14="http://schemas.microsoft.com/office/powerpoint/2010/main" val="402406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B6658D-899A-B040-9D58-A41AC852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Permiso de uso del logo en los materiales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B193845-7700-7042-89E7-C9CEA822A4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HR Excellence in Research Award Guidelines</a:t>
            </a:r>
            <a:endParaRPr lang="es-ES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6931E41-4316-9248-8B73-9A8399DB97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0485" y="2619529"/>
            <a:ext cx="6614111" cy="2987642"/>
          </a:xfrm>
        </p:spPr>
        <p:txBody>
          <a:bodyPr/>
          <a:lstStyle/>
          <a:p>
            <a:pPr>
              <a:buNone/>
            </a:pPr>
            <a:r>
              <a:rPr lang="es-ES" dirty="0"/>
              <a:t>El proceso </a:t>
            </a:r>
            <a:r>
              <a:rPr lang="es-ES" b="1" dirty="0"/>
              <a:t>HR </a:t>
            </a:r>
            <a:r>
              <a:rPr lang="es-ES" b="1" dirty="0" err="1"/>
              <a:t>Excellence</a:t>
            </a:r>
            <a:r>
              <a:rPr lang="es-ES" b="1" dirty="0"/>
              <a:t> in Research</a:t>
            </a:r>
            <a:r>
              <a:rPr lang="es-ES" dirty="0"/>
              <a:t>, o </a:t>
            </a:r>
            <a:r>
              <a:rPr lang="es-ES" b="1" dirty="0"/>
              <a:t>“proceso del Sello HR”</a:t>
            </a:r>
            <a:r>
              <a:rPr lang="es-ES" dirty="0"/>
              <a:t>, se basa en un mecanismo de auditoría estructurado y supervisado, centrado en un ciclo continuo de tres años de evaluación, basado en un análisis de brechas (</a:t>
            </a:r>
            <a:r>
              <a:rPr lang="es-ES" i="1" dirty="0"/>
              <a:t>gap </a:t>
            </a:r>
            <a:r>
              <a:rPr lang="es-ES" i="1" dirty="0" err="1"/>
              <a:t>analysis</a:t>
            </a:r>
            <a:r>
              <a:rPr lang="es-ES" dirty="0"/>
              <a:t>) y planes de acción para la concesión del </a:t>
            </a:r>
            <a:r>
              <a:rPr lang="es-ES" b="1" dirty="0"/>
              <a:t>“HR </a:t>
            </a:r>
            <a:r>
              <a:rPr lang="es-ES" b="1" dirty="0" err="1"/>
              <a:t>Excellence</a:t>
            </a:r>
            <a:r>
              <a:rPr lang="es-ES" b="1" dirty="0"/>
              <a:t> in Research </a:t>
            </a:r>
            <a:r>
              <a:rPr lang="es-ES" b="1" dirty="0" err="1"/>
              <a:t>Award</a:t>
            </a:r>
            <a:r>
              <a:rPr lang="es-ES" b="1" dirty="0"/>
              <a:t>”</a:t>
            </a:r>
            <a:r>
              <a:rPr lang="es-ES" dirty="0"/>
              <a:t>.</a:t>
            </a:r>
          </a:p>
          <a:p>
            <a:pPr>
              <a:buNone/>
            </a:pPr>
            <a:endParaRPr lang="es-ES" dirty="0"/>
          </a:p>
          <a:p>
            <a:pPr>
              <a:buNone/>
            </a:pPr>
            <a:r>
              <a:rPr lang="es-ES" u="sng" dirty="0"/>
              <a:t>Una vez que una organización recibe el sello</a:t>
            </a:r>
            <a:r>
              <a:rPr lang="es-ES" dirty="0"/>
              <a:t>, este se muestra automáticamente en las ofertas de empleo que dicha organización publica en el portal </a:t>
            </a:r>
            <a:r>
              <a:rPr lang="es-ES" b="1" dirty="0"/>
              <a:t>EURAXESS</a:t>
            </a:r>
            <a:r>
              <a:rPr lang="es-ES" dirty="0"/>
              <a:t>. Además, la organización </a:t>
            </a:r>
            <a:r>
              <a:rPr lang="es-ES" u="sng" dirty="0"/>
              <a:t>puede mostrar el sello en su página web, en sus publicaciones y en su material promocional.</a:t>
            </a:r>
          </a:p>
          <a:p>
            <a:endParaRPr lang="es-ES" dirty="0"/>
          </a:p>
        </p:txBody>
      </p:sp>
      <p:pic>
        <p:nvPicPr>
          <p:cNvPr id="6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38046077-AB50-2FCB-82E9-6F19C1C82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566" y="2709701"/>
            <a:ext cx="3575738" cy="242235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956F43-2201-F1AD-C289-E4A99DCF981D}"/>
              </a:ext>
            </a:extLst>
          </p:cNvPr>
          <p:cNvSpPr txBox="1"/>
          <p:nvPr/>
        </p:nvSpPr>
        <p:spPr>
          <a:xfrm>
            <a:off x="830485" y="5660610"/>
            <a:ext cx="3683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HR Excellence in Research award Guidelines 28/02/2025, </a:t>
            </a:r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p.5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C39299-E61B-0080-D13E-D6DBFF53839D}"/>
              </a:ext>
            </a:extLst>
          </p:cNvPr>
          <p:cNvSpPr txBox="1"/>
          <p:nvPr/>
        </p:nvSpPr>
        <p:spPr>
          <a:xfrm>
            <a:off x="7798824" y="5275667"/>
            <a:ext cx="3683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Sello “HR </a:t>
            </a:r>
            <a:r>
              <a:rPr lang="es-ES" sz="11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Excellence</a:t>
            </a:r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 Research”</a:t>
            </a:r>
          </a:p>
        </p:txBody>
      </p:sp>
    </p:spTree>
    <p:extLst>
      <p:ext uri="{BB962C8B-B14F-4D97-AF65-F5344CB8AC3E}">
        <p14:creationId xmlns:p14="http://schemas.microsoft.com/office/powerpoint/2010/main" val="2933964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8457C-FEFA-1027-AFF4-4F0D23155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Inclusión del Sello en los materiales UPV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1E89A4-DC78-8350-748A-B9495009C5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Objetivo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93028B-F108-DDA1-7539-C297C90DA0A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0485" y="2709701"/>
            <a:ext cx="4112451" cy="2589375"/>
          </a:xfrm>
        </p:spPr>
        <p:txBody>
          <a:bodyPr/>
          <a:lstStyle/>
          <a:p>
            <a:r>
              <a:rPr lang="es-ES" sz="1400" dirty="0"/>
              <a:t>El objetivo de incluir el </a:t>
            </a:r>
            <a:r>
              <a:rPr lang="es-ES" sz="1400" b="1" dirty="0"/>
              <a:t>logotipo “HR </a:t>
            </a:r>
            <a:r>
              <a:rPr lang="es-ES" sz="1400" b="1" dirty="0" err="1"/>
              <a:t>Excellence</a:t>
            </a:r>
            <a:r>
              <a:rPr lang="es-ES" sz="1400" b="1" dirty="0"/>
              <a:t> in Research”</a:t>
            </a:r>
            <a:r>
              <a:rPr lang="es-ES" sz="1400" dirty="0"/>
              <a:t> en los materiales de la universidad es </a:t>
            </a:r>
            <a:r>
              <a:rPr lang="es-ES" sz="1400" b="1" dirty="0"/>
              <a:t>visibilizar públicamente su compromiso institucional con los principios de la Carta Europea del Investigador y el Código de Conducta para la Contratación de Investigadores</a:t>
            </a:r>
            <a:r>
              <a:rPr lang="es-ES" sz="1400" dirty="0"/>
              <a:t>, así como con las buenas prácticas en recursos humanos para la investigación.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F642B3F-69AD-FA6A-88A5-91A81E86B6C7}"/>
              </a:ext>
            </a:extLst>
          </p:cNvPr>
          <p:cNvSpPr txBox="1">
            <a:spLocks/>
          </p:cNvSpPr>
          <p:nvPr/>
        </p:nvSpPr>
        <p:spPr>
          <a:xfrm>
            <a:off x="5469147" y="2709701"/>
            <a:ext cx="6150634" cy="2589375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600" b="0" i="0" kern="1200" spc="0">
                <a:solidFill>
                  <a:schemeClr val="tx1">
                    <a:lumMod val="95000"/>
                    <a:lumOff val="5000"/>
                  </a:schemeClr>
                </a:solidFill>
                <a:latin typeface="Helvetica Light" panose="020B0403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dirty="0"/>
              <a:t>En concreto, el uso del logo:</a:t>
            </a:r>
          </a:p>
          <a:p>
            <a:endParaRPr lang="es-E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b="1" dirty="0"/>
              <a:t>Reconoce y comunica</a:t>
            </a:r>
            <a:r>
              <a:rPr lang="es-ES" sz="1400" dirty="0"/>
              <a:t> que la universidad ha superado el proceso de evaluación HRS4R de la Comisión Europea.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b="1" dirty="0"/>
              <a:t>Refuerza su reputación internacional</a:t>
            </a:r>
            <a:r>
              <a:rPr lang="es-ES" sz="1400" dirty="0"/>
              <a:t> como institución comprometida con la calidad, la transparencia y la mejora continua en la gestión del personal investigador.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b="1" dirty="0"/>
              <a:t>Aumenta su atractivo</a:t>
            </a:r>
            <a:r>
              <a:rPr lang="es-ES" sz="1400" dirty="0"/>
              <a:t> para investigadores y socios internacionales, al mostrar que ofrece un entorno alineado con los estándares europeos.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b="1" dirty="0"/>
              <a:t>Contribuye a la coherencia visual</a:t>
            </a:r>
            <a:r>
              <a:rPr lang="es-ES" sz="1400" dirty="0"/>
              <a:t> del reconocimiento dentro del Espacio Europeo de Investigación (ERA), al integrar el sello en la web, las ofertas de empleo EURAXESS y otros materiales institucionales.</a:t>
            </a:r>
          </a:p>
        </p:txBody>
      </p:sp>
    </p:spTree>
    <p:extLst>
      <p:ext uri="{BB962C8B-B14F-4D97-AF65-F5344CB8AC3E}">
        <p14:creationId xmlns:p14="http://schemas.microsoft.com/office/powerpoint/2010/main" val="3444992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92641-94B3-5047-CDAD-7696CF53C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 dirty="0"/>
              <a:t>sello “HR </a:t>
            </a:r>
            <a:r>
              <a:rPr lang="es-ES" sz="2800" dirty="0" err="1"/>
              <a:t>Excellence</a:t>
            </a:r>
            <a:r>
              <a:rPr lang="es-ES" sz="2800" dirty="0"/>
              <a:t>” en la UPV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8FBD3B-C665-BAAB-5DC6-62F22F3AEF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Ejemplos de uso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50BC6C-9050-5890-A750-B0F48CDC6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485" y="2827175"/>
            <a:ext cx="3483147" cy="25322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C4FEF2-4B3F-4F73-8AA4-158ADE5E2E9A}"/>
              </a:ext>
            </a:extLst>
          </p:cNvPr>
          <p:cNvSpPr txBox="1"/>
          <p:nvPr/>
        </p:nvSpPr>
        <p:spPr>
          <a:xfrm>
            <a:off x="830485" y="5489665"/>
            <a:ext cx="19220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Pie de páginas web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24DA49-8266-43B8-035E-9292EB187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2612" y="2048422"/>
            <a:ext cx="2427509" cy="37332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B446424-6E8A-084F-1D99-05A15F74B193}"/>
              </a:ext>
            </a:extLst>
          </p:cNvPr>
          <p:cNvSpPr txBox="1"/>
          <p:nvPr/>
        </p:nvSpPr>
        <p:spPr>
          <a:xfrm>
            <a:off x="4914329" y="5827532"/>
            <a:ext cx="2515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Convocatorias de procesos selectivos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EDD83B-4E52-1061-FC7B-341EEA7BE1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126" y="2435285"/>
            <a:ext cx="3805765" cy="5048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4D0B052-099D-9600-42F8-C5DD78EBAC5A}"/>
              </a:ext>
            </a:extLst>
          </p:cNvPr>
          <p:cNvSpPr txBox="1"/>
          <p:nvPr/>
        </p:nvSpPr>
        <p:spPr>
          <a:xfrm>
            <a:off x="7875744" y="3011653"/>
            <a:ext cx="2515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Encabezado de un documento</a:t>
            </a:r>
          </a:p>
        </p:txBody>
      </p:sp>
    </p:spTree>
    <p:extLst>
      <p:ext uri="{BB962C8B-B14F-4D97-AF65-F5344CB8AC3E}">
        <p14:creationId xmlns:p14="http://schemas.microsoft.com/office/powerpoint/2010/main" val="548288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Diapositiva de INICIO 1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 presentacion UPV vinv" id="{C912FE34-3F2B-49C7-A6E5-751108ECAF46}" vid="{93A549F3-82A1-4F5A-94D0-9897CFAB55AC}"/>
    </a:ext>
  </a:extLst>
</a:theme>
</file>

<file path=ppt/theme/theme2.xml><?xml version="1.0" encoding="utf-8"?>
<a:theme xmlns:a="http://schemas.openxmlformats.org/drawingml/2006/main" name="Diapositiva de INICIO 2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 presentacion UPV vinv" id="{C912FE34-3F2B-49C7-A6E5-751108ECAF46}" vid="{5A42C54A-D157-4813-8155-1428065A86B2}"/>
    </a:ext>
  </a:extLst>
</a:theme>
</file>

<file path=ppt/theme/theme3.xml><?xml version="1.0" encoding="utf-8"?>
<a:theme xmlns:a="http://schemas.openxmlformats.org/drawingml/2006/main" name="1_Plantilla presentación INTRO 1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B7804710-5D85-4E17-82C0-0F59F788D246}"/>
    </a:ext>
  </a:extLst>
</a:theme>
</file>

<file path=ppt/theme/theme4.xml><?xml version="1.0" encoding="utf-8"?>
<a:theme xmlns:a="http://schemas.openxmlformats.org/drawingml/2006/main" name="2_Plantilla presentación INTRO 2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E1E2081A-BECC-43FD-8610-3C61FDECCD6D}"/>
    </a:ext>
  </a:extLst>
</a:theme>
</file>

<file path=ppt/theme/theme5.xml><?xml version="1.0" encoding="utf-8"?>
<a:theme xmlns:a="http://schemas.openxmlformats.org/drawingml/2006/main" name="Pag. intermedia FOTO/TEXT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/>
      <a:bodyPr/>
      <a:lstStyle>
        <a:defPPr algn="l">
          <a:defRPr sz="1600" b="0" dirty="0" smtClean="0">
            <a:solidFill>
              <a:srgbClr val="262626"/>
            </a:solidFill>
            <a:latin typeface="Arial" panose="020B0604020202020204" pitchFamily="34" charset="0"/>
          </a:defRPr>
        </a:defPPr>
      </a:lstStyle>
    </a:tx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AFB3ACC6-3841-492A-8266-14082B0C72F2}"/>
    </a:ext>
  </a:extLst>
</a:theme>
</file>

<file path=ppt/theme/theme6.xml><?xml version="1.0" encoding="utf-8"?>
<a:theme xmlns:a="http://schemas.openxmlformats.org/drawingml/2006/main" name="Pag. intermedia de FOTOS UPV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/>
      <a:bodyPr/>
      <a:lstStyle>
        <a:defPPr algn="l">
          <a:defRPr sz="1600" b="0" dirty="0" smtClean="0">
            <a:solidFill>
              <a:srgbClr val="262626"/>
            </a:solidFill>
            <a:latin typeface="Arial" panose="020B0604020202020204" pitchFamily="34" charset="0"/>
          </a:defRPr>
        </a:defPPr>
      </a:lstStyle>
    </a:tx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14ED6417-874E-40D1-9715-AAC1DF60F4CC}"/>
    </a:ext>
  </a:extLst>
</a:theme>
</file>

<file path=ppt/theme/theme7.xml><?xml version="1.0" encoding="utf-8"?>
<a:theme xmlns:a="http://schemas.openxmlformats.org/drawingml/2006/main" name="Pag. intermedia BANNER/FOT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71454A66-A42C-4B89-B522-6A9B63ED8A9D}"/>
    </a:ext>
  </a:extLst>
</a:theme>
</file>

<file path=ppt/theme/theme8.xml><?xml version="1.0" encoding="utf-8"?>
<a:theme xmlns:a="http://schemas.openxmlformats.org/drawingml/2006/main" name="UPV Diseño Personalizado">
  <a:themeElements>
    <a:clrScheme name="Personalizados UPV gris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FFB700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 presentacion UPV vinv" id="{C912FE34-3F2B-49C7-A6E5-751108ECAF46}" vid="{95C9CD60-5746-4833-B856-DC1461DFE023}"/>
    </a:ext>
  </a:extLst>
</a:theme>
</file>

<file path=ppt/theme/theme9.xml><?xml version="1.0" encoding="utf-8"?>
<a:theme xmlns:a="http://schemas.openxmlformats.org/drawingml/2006/main" name="Pag. en blanc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 presentacion UPV vinv" id="{C912FE34-3F2B-49C7-A6E5-751108ECAF46}" vid="{90694BAC-66EB-4284-AD3D-BF2972543177}"/>
    </a:ext>
  </a:extLst>
</a:theme>
</file>

<file path=ppt/theme/theme10.xml><?xml version="1.0" encoding="utf-8"?>
<a:theme xmlns:a="http://schemas.openxmlformats.org/drawingml/2006/main" name="Diapositiva de CIERRE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 presentacion UPV vinv" id="{C912FE34-3F2B-49C7-A6E5-751108ECAF46}" vid="{5FCB5DC5-0586-47A3-B3B0-47A52E3271B5}"/>
    </a:ext>
  </a:extLst>
</a:theme>
</file>

<file path=ppt/theme/theme11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d609d9-4a4c-4979-8d85-80eabbb073e6" xsi:nil="true"/>
    <lcf76f155ced4ddcb4097134ff3c332f xmlns="19a9c26d-8e12-4a24-b374-a3b8efe66bf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16E4D0737B268D4FA17860199A312350" ma:contentTypeVersion="12" ma:contentTypeDescription="Crear nuevo documento." ma:contentTypeScope="" ma:versionID="ddca015e03dfd57c83dbbf20b8616970">
  <xsd:schema xmlns:xsd="http://www.w3.org/2001/XMLSchema" xmlns:xs="http://www.w3.org/2001/XMLSchema" xmlns:p="http://schemas.microsoft.com/office/2006/metadata/properties" xmlns:ns2="19a9c26d-8e12-4a24-b374-a3b8efe66bf6" xmlns:ns3="49d609d9-4a4c-4979-8d85-80eabbb073e6" targetNamespace="http://schemas.microsoft.com/office/2006/metadata/properties" ma:root="true" ma:fieldsID="7d80326e8500368799b4339fb0888bc8" ns2:_="" ns3:_="">
    <xsd:import namespace="19a9c26d-8e12-4a24-b374-a3b8efe66bf6"/>
    <xsd:import namespace="49d609d9-4a4c-4979-8d85-80eabbb073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a9c26d-8e12-4a24-b374-a3b8efe66b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d609d9-4a4c-4979-8d85-80eabbb073e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6673e89a-d2a5-47ad-ac96-566e0d24141a}" ma:internalName="TaxCatchAll" ma:showField="CatchAllData" ma:web="49d609d9-4a4c-4979-8d85-80eabbb073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BBC43E-B379-4373-90F5-FD6238C4C9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05032B-941D-4D18-8BD5-E2D719180583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elements/1.1/"/>
    <ds:schemaRef ds:uri="http://schemas.openxmlformats.org/package/2006/metadata/core-properties"/>
    <ds:schemaRef ds:uri="49d609d9-4a4c-4979-8d85-80eabbb073e6"/>
    <ds:schemaRef ds:uri="19a9c26d-8e12-4a24-b374-a3b8efe66bf6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875C2D6-2B04-4856-9A5A-F29E12F31F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a9c26d-8e12-4a24-b374-a3b8efe66bf6"/>
    <ds:schemaRef ds:uri="49d609d9-4a4c-4979-8d85-80eabbb073e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plantilla presentacion UPV vinv_template</Template>
  <TotalTime>65</TotalTime>
  <Words>481</Words>
  <Application>Microsoft Office PowerPoint</Application>
  <PresentationFormat>Widescreen</PresentationFormat>
  <Paragraphs>36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8</vt:i4>
      </vt:variant>
    </vt:vector>
  </HeadingPairs>
  <TitlesOfParts>
    <vt:vector size="24" baseType="lpstr">
      <vt:lpstr>Arial</vt:lpstr>
      <vt:lpstr>Calibri</vt:lpstr>
      <vt:lpstr>Helvetica</vt:lpstr>
      <vt:lpstr>Helvetica Light</vt:lpstr>
      <vt:lpstr>Times</vt:lpstr>
      <vt:lpstr>Times New Roman</vt:lpstr>
      <vt:lpstr>Diapositiva de INICIO 1</vt:lpstr>
      <vt:lpstr>Diapositiva de INICIO 2</vt:lpstr>
      <vt:lpstr>1_Plantilla presentación INTRO 1</vt:lpstr>
      <vt:lpstr>2_Plantilla presentación INTRO 2</vt:lpstr>
      <vt:lpstr>Pag. intermedia FOTO/TEXTO</vt:lpstr>
      <vt:lpstr>Pag. intermedia de FOTOS UPV</vt:lpstr>
      <vt:lpstr>Pag. intermedia BANNER/FOTO</vt:lpstr>
      <vt:lpstr>UPV Diseño Personalizado</vt:lpstr>
      <vt:lpstr>Pag. en blanco</vt:lpstr>
      <vt:lpstr>Diapositiva de CIERRE</vt:lpstr>
      <vt:lpstr>PowerPoint Presentation</vt:lpstr>
      <vt:lpstr>Sello “HR Excellence in Research” de la Human Resources Strategy for Researchers.   Compromiso UPV y Uso del logo.</vt:lpstr>
      <vt:lpstr>PowerPoint Presentation</vt:lpstr>
      <vt:lpstr>Carta de adhesión</vt:lpstr>
      <vt:lpstr>Permiso de uso del logo en los materiales</vt:lpstr>
      <vt:lpstr>Inclusión del Sello en los materiales UPV</vt:lpstr>
      <vt:lpstr>sello “HR Excellence” en la UPV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Piotr Adam Andruczyk</dc:creator>
  <cp:keywords/>
  <dc:description/>
  <cp:lastModifiedBy>Piotr Adam Andruczyk</cp:lastModifiedBy>
  <cp:revision>1</cp:revision>
  <dcterms:created xsi:type="dcterms:W3CDTF">2025-10-07T08:35:11Z</dcterms:created>
  <dcterms:modified xsi:type="dcterms:W3CDTF">2025-10-07T09:40:51Z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0x01010016E4D0737B268D4FA17860199A312350</vt:lpwstr>
  </property>
  <property fmtid="{D5CDD505-2E9C-101B-9397-08002B2CF9AE}" pid="3" name="MediaServiceImageTags">
    <vt:lpwstr/>
  </property>
</Properties>
</file>