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5833"/>
  </p:normalViewPr>
  <p:slideViewPr>
    <p:cSldViewPr snapToGrid="0" snapToObjects="1">
      <p:cViewPr varScale="1">
        <p:scale>
          <a:sx n="42" d="100"/>
          <a:sy n="42" d="100"/>
        </p:scale>
        <p:origin x="9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4210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309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4806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32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821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924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2952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0542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6616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430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366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A1054-955C-004E-BBD9-8B5E5CEE1211}" type="datetimeFigureOut">
              <a:rPr lang="es-ES_tradnl" smtClean="0"/>
              <a:t>26/04/2021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3806E-937D-844A-9AC3-B2A204D765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196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j/9238435618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y Internal Recruiting Isn't Always the Best | HiringThi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8" y="68036"/>
            <a:ext cx="10885714" cy="6789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543954" y="304800"/>
            <a:ext cx="1092991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5400" b="1" dirty="0" smtClean="0">
                <a:solidFill>
                  <a:srgbClr val="C00000"/>
                </a:solidFill>
              </a:rPr>
              <a:t>STARTUP &amp; HIRING</a:t>
            </a:r>
            <a:endParaRPr lang="es-ES_tradnl" b="1" dirty="0">
              <a:solidFill>
                <a:srgbClr val="C00000"/>
              </a:solidFill>
            </a:endParaRPr>
          </a:p>
          <a:p>
            <a:pPr algn="ctr"/>
            <a:r>
              <a:rPr lang="es-ES_tradnl" sz="2800" b="1" dirty="0" smtClean="0"/>
              <a:t>29 de abril </a:t>
            </a:r>
            <a:r>
              <a:rPr lang="mr-IN" sz="2800" b="1" dirty="0" smtClean="0"/>
              <a:t>–</a:t>
            </a:r>
            <a:r>
              <a:rPr lang="es-ES_tradnl" sz="2800" b="1" dirty="0" smtClean="0"/>
              <a:t> 10:00h </a:t>
            </a:r>
            <a:r>
              <a:rPr lang="mr-IN" sz="2800" b="1" dirty="0" smtClean="0"/>
              <a:t>–</a:t>
            </a:r>
            <a:r>
              <a:rPr lang="es-ES_tradnl" sz="2800" b="1" dirty="0" smtClean="0"/>
              <a:t> </a:t>
            </a:r>
            <a:r>
              <a:rPr lang="mr-IN" sz="2800" u="sng" dirty="0">
                <a:hlinkClick r:id="rId3"/>
              </a:rPr>
              <a:t>https://zoom.us/j/92384356183</a:t>
            </a:r>
            <a:endParaRPr lang="es-ES_tradnl" sz="2800" b="1" dirty="0" smtClean="0"/>
          </a:p>
        </p:txBody>
      </p:sp>
      <p:sp>
        <p:nvSpPr>
          <p:cNvPr id="7" name="CuadroTexto 6"/>
          <p:cNvSpPr txBox="1"/>
          <p:nvPr/>
        </p:nvSpPr>
        <p:spPr>
          <a:xfrm>
            <a:off x="478971" y="1959426"/>
            <a:ext cx="105373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10:00 </a:t>
            </a:r>
            <a:r>
              <a:rPr lang="mr-IN" dirty="0" smtClean="0"/>
              <a:t>–</a:t>
            </a:r>
            <a:r>
              <a:rPr lang="es-ES_tradnl" dirty="0" smtClean="0"/>
              <a:t> Bienvenida y </a:t>
            </a:r>
            <a:r>
              <a:rPr lang="es-ES_tradnl" dirty="0" err="1" smtClean="0"/>
              <a:t>presentaci</a:t>
            </a:r>
            <a:r>
              <a:rPr lang="es-ES" dirty="0" err="1" smtClean="0"/>
              <a:t>ón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José </a:t>
            </a:r>
            <a:r>
              <a:rPr lang="es-ES" dirty="0" err="1" smtClean="0"/>
              <a:t>Millet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10:15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b="1" dirty="0" smtClean="0"/>
              <a:t>De la </a:t>
            </a:r>
            <a:r>
              <a:rPr lang="es-ES" b="1" dirty="0" err="1" smtClean="0"/>
              <a:t>startup</a:t>
            </a:r>
            <a:r>
              <a:rPr lang="es-ES" b="1" dirty="0" smtClean="0"/>
              <a:t> a la empresa: el valor de las competencias emprendedoras</a:t>
            </a:r>
            <a:r>
              <a:rPr lang="es-ES" dirty="0" smtClean="0"/>
              <a:t>. Richard </a:t>
            </a:r>
            <a:r>
              <a:rPr lang="es-ES" dirty="0" err="1" smtClean="0"/>
              <a:t>Morla</a:t>
            </a:r>
            <a:r>
              <a:rPr lang="es-ES" dirty="0" smtClean="0"/>
              <a:t> (Fundador de la </a:t>
            </a:r>
            <a:r>
              <a:rPr lang="es-ES" dirty="0" err="1" smtClean="0"/>
              <a:t>startup</a:t>
            </a:r>
            <a:r>
              <a:rPr lang="es-ES" dirty="0" smtClean="0"/>
              <a:t> Rudo, actualmente una división de </a:t>
            </a:r>
            <a:r>
              <a:rPr lang="es-ES" dirty="0" err="1" smtClean="0"/>
              <a:t>Alfatec</a:t>
            </a:r>
            <a:r>
              <a:rPr lang="es-ES" dirty="0" smtClean="0"/>
              <a:t>) nos contará su experiencia emprendedora, cómo fundó la </a:t>
            </a:r>
            <a:r>
              <a:rPr lang="es-ES" dirty="0" err="1" smtClean="0"/>
              <a:t>startup</a:t>
            </a:r>
            <a:r>
              <a:rPr lang="es-ES" dirty="0" smtClean="0"/>
              <a:t> RUDO y cómo las competencias y habilidades adquiridas le son de gran valor trabajando ahora en una gran empresa.</a:t>
            </a:r>
          </a:p>
          <a:p>
            <a:endParaRPr lang="es-ES" dirty="0"/>
          </a:p>
          <a:p>
            <a:r>
              <a:rPr lang="es-ES" dirty="0" smtClean="0"/>
              <a:t>10:45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b="1" dirty="0" smtClean="0"/>
              <a:t>Trabajar en una </a:t>
            </a:r>
            <a:r>
              <a:rPr lang="es-ES" b="1" dirty="0" err="1" smtClean="0"/>
              <a:t>startup</a:t>
            </a:r>
            <a:r>
              <a:rPr lang="es-ES" b="1" dirty="0" smtClean="0"/>
              <a:t> (Mesa Redonda) </a:t>
            </a:r>
            <a:r>
              <a:rPr lang="mr-IN" dirty="0" smtClean="0"/>
              <a:t>–</a:t>
            </a:r>
            <a:r>
              <a:rPr lang="es-ES" dirty="0" smtClean="0"/>
              <a:t> ¿Cuáles son las razones que motivan a las personas a unirse a una </a:t>
            </a:r>
            <a:r>
              <a:rPr lang="es-ES" dirty="0" err="1" smtClean="0"/>
              <a:t>startup</a:t>
            </a:r>
            <a:r>
              <a:rPr lang="es-ES" dirty="0" smtClean="0"/>
              <a:t>? ¿Son las personas, el lugar de trabajo, el  entorno, las ventajas o el salario? Probablemente sea una combinación de todas ellas. En esta mesa redonda, </a:t>
            </a:r>
            <a:r>
              <a:rPr lang="es-ES" dirty="0" err="1" smtClean="0"/>
              <a:t>startups</a:t>
            </a:r>
            <a:r>
              <a:rPr lang="es-ES" dirty="0" smtClean="0"/>
              <a:t> y empresas nos darán algunos de esos motivos y nos contarán qué valoran en los candidatos a la hora de incorporarlos a sus equipos ¿quieres unirte a una de ellas? También nos contarán qué tipo de perfiles están buscando y sus ofertas vigentes.</a:t>
            </a:r>
          </a:p>
          <a:p>
            <a:endParaRPr lang="es-ES" dirty="0" smtClean="0"/>
          </a:p>
        </p:txBody>
      </p:sp>
      <p:sp>
        <p:nvSpPr>
          <p:cNvPr id="3" name="CuadroTexto 2"/>
          <p:cNvSpPr txBox="1"/>
          <p:nvPr/>
        </p:nvSpPr>
        <p:spPr>
          <a:xfrm>
            <a:off x="543954" y="5539179"/>
            <a:ext cx="109299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         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Quibim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    	     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Coverwallet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Exponentia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	 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Zeleros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      Rudo</a:t>
            </a:r>
          </a:p>
          <a:p>
            <a:r>
              <a:rPr lang="es-ES" sz="1400" dirty="0" smtClean="0"/>
              <a:t>Jorge Navarro </a:t>
            </a:r>
            <a:r>
              <a:rPr lang="mr-IN" sz="1400" dirty="0" smtClean="0"/>
              <a:t>–</a:t>
            </a:r>
            <a:r>
              <a:rPr lang="es-ES" sz="1400" dirty="0" smtClean="0"/>
              <a:t> </a:t>
            </a:r>
            <a:r>
              <a:rPr lang="es-ES" sz="1400" dirty="0" err="1" smtClean="0"/>
              <a:t>Dtor</a:t>
            </a:r>
            <a:r>
              <a:rPr lang="es-ES" sz="1400" dirty="0" smtClean="0"/>
              <a:t>. RRHH.       </a:t>
            </a:r>
            <a:r>
              <a:rPr lang="es-ES" sz="1400" dirty="0" err="1" smtClean="0"/>
              <a:t>Joannna</a:t>
            </a:r>
            <a:r>
              <a:rPr lang="es-ES" sz="1400" dirty="0" smtClean="0"/>
              <a:t> </a:t>
            </a:r>
            <a:r>
              <a:rPr lang="es-ES" sz="1400" dirty="0" err="1" smtClean="0"/>
              <a:t>Sypniewska</a:t>
            </a:r>
            <a:r>
              <a:rPr lang="es-ES" sz="1400" dirty="0" smtClean="0"/>
              <a:t> </a:t>
            </a:r>
            <a:r>
              <a:rPr lang="mr-IN" sz="1400" dirty="0" smtClean="0"/>
              <a:t>–</a:t>
            </a:r>
            <a:r>
              <a:rPr lang="es-ES" sz="1400" dirty="0" smtClean="0"/>
              <a:t> </a:t>
            </a:r>
            <a:r>
              <a:rPr lang="es-ES" sz="1400" dirty="0" err="1" smtClean="0"/>
              <a:t>Ops</a:t>
            </a:r>
            <a:r>
              <a:rPr lang="es-ES" sz="1400" dirty="0" smtClean="0"/>
              <a:t>, </a:t>
            </a:r>
            <a:r>
              <a:rPr lang="es-ES" sz="1400" dirty="0" err="1" smtClean="0"/>
              <a:t>People&amp;Culture</a:t>
            </a:r>
            <a:r>
              <a:rPr lang="es-ES" sz="1400" dirty="0"/>
              <a:t>	</a:t>
            </a:r>
            <a:r>
              <a:rPr lang="es-ES" sz="1400" dirty="0" smtClean="0"/>
              <a:t>     Juan </a:t>
            </a:r>
            <a:r>
              <a:rPr lang="es-ES" sz="1400" dirty="0" err="1" smtClean="0"/>
              <a:t>Garcia</a:t>
            </a:r>
            <a:r>
              <a:rPr lang="es-ES" sz="1400" dirty="0" smtClean="0"/>
              <a:t> </a:t>
            </a:r>
            <a:r>
              <a:rPr lang="mr-IN" sz="1400" dirty="0" smtClean="0"/>
              <a:t>–</a:t>
            </a:r>
            <a:r>
              <a:rPr lang="es-ES" sz="1400" dirty="0" smtClean="0"/>
              <a:t> CEO	    David </a:t>
            </a:r>
            <a:r>
              <a:rPr lang="es-ES" sz="1400" dirty="0" err="1" smtClean="0"/>
              <a:t>Pistoni</a:t>
            </a:r>
            <a:r>
              <a:rPr lang="es-ES" sz="1400" dirty="0" smtClean="0"/>
              <a:t>- CEO	Richard </a:t>
            </a:r>
            <a:r>
              <a:rPr lang="es-ES" sz="1400" dirty="0" err="1" smtClean="0"/>
              <a:t>Morla</a:t>
            </a:r>
            <a:r>
              <a:rPr lang="es-ES" sz="1400" dirty="0" smtClean="0"/>
              <a:t> - CEO</a:t>
            </a:r>
          </a:p>
          <a:p>
            <a:r>
              <a:rPr lang="es-ES_tradnl" sz="1400" dirty="0" smtClean="0"/>
              <a:t>		        Javier de la Cueva </a:t>
            </a:r>
            <a:r>
              <a:rPr lang="mr-IN" sz="1400" dirty="0" smtClean="0"/>
              <a:t>–</a:t>
            </a:r>
            <a:r>
              <a:rPr lang="es-ES_tradnl" sz="1400" dirty="0" smtClean="0"/>
              <a:t> VP of </a:t>
            </a:r>
            <a:r>
              <a:rPr lang="es-ES_tradnl" sz="1400" dirty="0" err="1" smtClean="0"/>
              <a:t>Sofware</a:t>
            </a:r>
            <a:r>
              <a:rPr lang="es-ES_tradnl" sz="1400" dirty="0" smtClean="0"/>
              <a:t> </a:t>
            </a:r>
            <a:r>
              <a:rPr lang="es-ES_tradnl" sz="1400" dirty="0" err="1" smtClean="0"/>
              <a:t>Development</a:t>
            </a:r>
            <a:endParaRPr lang="es-ES_tradnl" sz="1400" dirty="0"/>
          </a:p>
          <a:p>
            <a:pPr algn="ctr"/>
            <a:endParaRPr lang="es-ES_tradnl" dirty="0"/>
          </a:p>
        </p:txBody>
      </p:sp>
      <p:pic>
        <p:nvPicPr>
          <p:cNvPr id="4" name="Picture 2" descr="enerador de Códigos QR Cod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448" y="68036"/>
            <a:ext cx="211455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609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190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Mangal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MOTA MALO</cp:lastModifiedBy>
  <cp:revision>9</cp:revision>
  <dcterms:created xsi:type="dcterms:W3CDTF">2021-04-21T09:32:54Z</dcterms:created>
  <dcterms:modified xsi:type="dcterms:W3CDTF">2021-04-26T15:35:26Z</dcterms:modified>
</cp:coreProperties>
</file>