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4"/>
  </p:notesMasterIdLst>
  <p:sldIdLst>
    <p:sldId id="257" r:id="rId2"/>
    <p:sldId id="272" r:id="rId3"/>
  </p:sldIdLst>
  <p:sldSz cx="9144000" cy="6858000" type="screen4x3"/>
  <p:notesSz cx="6858000" cy="9144000"/>
  <p:defaultTextStyle>
    <a:defPPr>
      <a:defRPr lang="es-ES_tradnl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99CCFF"/>
    <a:srgbClr val="F6E50A"/>
    <a:srgbClr val="CCECFF"/>
    <a:srgbClr val="99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Estilo medio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0505E3EF-67EA-436B-97B2-0124C06EBD24}" styleName="Estilo medio 4 - Énfasis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09" autoAdjust="0"/>
    <p:restoredTop sz="92209" autoAdjust="0"/>
  </p:normalViewPr>
  <p:slideViewPr>
    <p:cSldViewPr snapToGrid="0" snapToObjects="1">
      <p:cViewPr varScale="1">
        <p:scale>
          <a:sx n="105" d="100"/>
          <a:sy n="105" d="100"/>
        </p:scale>
        <p:origin x="1782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5A4201F-DF6C-494B-B7E4-C3644697B6C5}" type="datetimeFigureOut">
              <a:rPr lang="es-ES" smtClean="0"/>
              <a:pPr/>
              <a:t>06/05/2024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3FCA9A-167E-4D95-8149-B530E1846CA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05792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3FCA9A-167E-4D95-8149-B530E1846CAE}" type="slidenum">
              <a:rPr lang="es-ES" smtClean="0"/>
              <a:pPr/>
              <a:t>1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594061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_tradnl" dirty="0"/>
              <a:t>Clic para editar título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_tradnl" dirty="0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8" name="Imagen 4" descr="logo1-upv.png"/>
          <p:cNvPicPr>
            <a:picLocks noChangeAspect="1"/>
          </p:cNvPicPr>
          <p:nvPr userDrawn="1"/>
        </p:nvPicPr>
        <p:blipFill>
          <a:blip r:embed="rId2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603833" y="273744"/>
            <a:ext cx="2068740" cy="689580"/>
          </a:xfrm>
          <a:prstGeom prst="rect">
            <a:avLst/>
          </a:prstGeom>
        </p:spPr>
      </p:pic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8" name="Imagen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352294"/>
            <a:ext cx="1780583" cy="612185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_tradnl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2085975"/>
            <a:ext cx="4038600" cy="40401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2085975"/>
            <a:ext cx="4038600" cy="40401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706563"/>
            <a:ext cx="4040188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346325"/>
            <a:ext cx="4040188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706563"/>
            <a:ext cx="4041775" cy="639762"/>
          </a:xfrm>
        </p:spPr>
        <p:txBody>
          <a:bodyPr anchor="b">
            <a:no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346325"/>
            <a:ext cx="4041775" cy="395128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10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6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5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1133475"/>
            <a:ext cx="3008313" cy="8826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 dirty="0"/>
              <a:t>Clic para editar título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1133475"/>
            <a:ext cx="5111750" cy="4992688"/>
          </a:xfrm>
        </p:spPr>
        <p:txBody>
          <a:bodyPr>
            <a:normAutofit/>
          </a:bodyPr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2152650"/>
            <a:ext cx="3008313" cy="397351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962525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_tradnl"/>
              <a:t>Clic para editar título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1114425"/>
            <a:ext cx="5227637" cy="3848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_tradnl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529263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_tradnl" dirty="0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8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_tradnl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66926"/>
            <a:ext cx="7315200" cy="4059238"/>
          </a:xfrm>
        </p:spPr>
        <p:txBody>
          <a:bodyPr vert="eaVert"/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133475"/>
            <a:ext cx="1257300" cy="4992688"/>
          </a:xfrm>
        </p:spPr>
        <p:txBody>
          <a:bodyPr vert="eaVert"/>
          <a:lstStyle/>
          <a:p>
            <a:r>
              <a:rPr lang="es-ES_tradnl" dirty="0"/>
              <a:t>Clic para editar título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133475"/>
            <a:ext cx="6019800" cy="4992688"/>
          </a:xfrm>
        </p:spPr>
        <p:txBody>
          <a:bodyPr vert="eaVert"/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/>
              <a:t>&lt;Título del TFG&gt;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7" name="Picture 2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2370930" y="217179"/>
            <a:ext cx="6303169" cy="88241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s-ES_tradnl" dirty="0"/>
              <a:t>Clic para editar título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261640"/>
            <a:ext cx="8229600" cy="486452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_tradnl" dirty="0"/>
              <a:t>Haga clic para modificar el estilo de texto del patrón</a:t>
            </a:r>
          </a:p>
          <a:p>
            <a:pPr lvl="1"/>
            <a:r>
              <a:rPr lang="es-ES_tradnl" dirty="0"/>
              <a:t>Segundo nivel</a:t>
            </a:r>
          </a:p>
          <a:p>
            <a:pPr lvl="2"/>
            <a:r>
              <a:rPr lang="es-ES_tradnl" dirty="0"/>
              <a:t>Tercer nivel</a:t>
            </a:r>
          </a:p>
          <a:p>
            <a:pPr lvl="3"/>
            <a:r>
              <a:rPr lang="es-ES_tradnl" dirty="0"/>
              <a:t>Cuarto nivel</a:t>
            </a:r>
          </a:p>
          <a:p>
            <a:pPr lvl="4"/>
            <a:r>
              <a:rPr lang="es-ES_tradnl" dirty="0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_tradnl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ES_tradnl"/>
              <a:t>&lt;Título del TFG&gt;</a:t>
            </a:r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4B63D6-FE1B-964C-A225-72F02CBE5678}" type="slidenum">
              <a:rPr lang="es-ES_tradnl" smtClean="0"/>
              <a:pPr/>
              <a:t>‹Nº›</a:t>
            </a:fld>
            <a:endParaRPr lang="es-ES_tradnl"/>
          </a:p>
        </p:txBody>
      </p:sp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4500" y="331619"/>
            <a:ext cx="1926431" cy="6651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457200" rtl="0" eaLnBrk="1" latinLnBrk="0" hangingPunct="1">
        <a:spcBef>
          <a:spcPct val="0"/>
        </a:spcBef>
        <a:buNone/>
        <a:defRPr sz="3600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6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_tradnl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11" Type="http://schemas.openxmlformats.org/officeDocument/2006/relationships/image" Target="../media/image10.png"/><Relationship Id="rId5" Type="http://schemas.openxmlformats.org/officeDocument/2006/relationships/image" Target="../media/image6.jpeg"/><Relationship Id="rId10" Type="http://schemas.openxmlformats.org/officeDocument/2006/relationships/hyperlink" Target="http://www.etsit.upv.es/" TargetMode="External"/><Relationship Id="rId4" Type="http://schemas.openxmlformats.org/officeDocument/2006/relationships/image" Target="../media/image5.jpe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etsit.upv.es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Subtítulo"/>
          <p:cNvSpPr>
            <a:spLocks noGrp="1"/>
          </p:cNvSpPr>
          <p:nvPr>
            <p:ph type="subTitle" idx="1"/>
          </p:nvPr>
        </p:nvSpPr>
        <p:spPr>
          <a:xfrm>
            <a:off x="756415" y="3694676"/>
            <a:ext cx="7594658" cy="621771"/>
          </a:xfrm>
        </p:spPr>
        <p:txBody>
          <a:bodyPr>
            <a:noAutofit/>
          </a:bodyPr>
          <a:lstStyle/>
          <a:p>
            <a:r>
              <a:rPr lang="es-ES" sz="3200" b="1" dirty="0">
                <a:solidFill>
                  <a:schemeClr val="tx1"/>
                </a:solidFill>
              </a:rPr>
              <a:t>Plantilla Presentación TFG/M</a:t>
            </a:r>
          </a:p>
          <a:p>
            <a:endParaRPr lang="es-ES" sz="2800" b="1" dirty="0">
              <a:solidFill>
                <a:schemeClr val="tx1"/>
              </a:solidFill>
            </a:endParaRPr>
          </a:p>
          <a:p>
            <a:pPr algn="l"/>
            <a:r>
              <a:rPr lang="es-ES" sz="2000" b="1" dirty="0">
                <a:solidFill>
                  <a:schemeClr val="tx1"/>
                </a:solidFill>
              </a:rPr>
              <a:t>Autor: &lt;Nombre y Apellidos&gt;</a:t>
            </a:r>
          </a:p>
          <a:p>
            <a:pPr algn="l"/>
            <a:r>
              <a:rPr lang="es-ES" sz="2000" b="1" dirty="0">
                <a:solidFill>
                  <a:schemeClr val="tx1"/>
                </a:solidFill>
              </a:rPr>
              <a:t>Director: &lt;Nombre y Apellidos&gt;</a:t>
            </a:r>
          </a:p>
          <a:p>
            <a:pPr algn="r"/>
            <a:r>
              <a:rPr lang="es-ES" sz="2000" b="1" dirty="0">
                <a:solidFill>
                  <a:schemeClr val="tx1"/>
                </a:solidFill>
              </a:rPr>
              <a:t>Valencia, &lt;día&gt; de &lt;mes&gt; de &lt;año&gt;</a:t>
            </a:r>
          </a:p>
          <a:p>
            <a:pPr algn="l"/>
            <a:endParaRPr lang="es-ES" sz="2000" b="1" dirty="0">
              <a:solidFill>
                <a:schemeClr val="tx1"/>
              </a:solidFill>
            </a:endParaRPr>
          </a:p>
        </p:txBody>
      </p:sp>
      <p:pic>
        <p:nvPicPr>
          <p:cNvPr id="7" name="12 Imagen" descr="upv021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71900" y="4763"/>
            <a:ext cx="23749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3 Imagen" descr="DescargaCrisJulioNov09 516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961063" y="4763"/>
            <a:ext cx="115570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4 Imagen" descr="DescargaCrisJulioNov09 513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80250" y="4763"/>
            <a:ext cx="2063750" cy="154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6 Imagen" descr="DescargaCrisJulioNov09 512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97038" y="1588"/>
            <a:ext cx="2073275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1 Imagen" descr="upv0193.jpg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75" y="1588"/>
            <a:ext cx="2033588" cy="154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CuadroTexto"/>
          <p:cNvSpPr txBox="1"/>
          <p:nvPr/>
        </p:nvSpPr>
        <p:spPr>
          <a:xfrm>
            <a:off x="1411441" y="3016410"/>
            <a:ext cx="62846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b="1" dirty="0">
                <a:solidFill>
                  <a:schemeClr val="bg1">
                    <a:lumMod val="6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Máster Universitario en Ingeniería de Telecomunicación</a:t>
            </a:r>
          </a:p>
        </p:txBody>
      </p:sp>
      <p:pic>
        <p:nvPicPr>
          <p:cNvPr id="14" name="Imagen 4" descr="logo1-upv.png"/>
          <p:cNvPicPr>
            <a:picLocks noChangeAspect="1"/>
          </p:cNvPicPr>
          <p:nvPr/>
        </p:nvPicPr>
        <p:blipFill>
          <a:blip r:embed="rId8" cstate="email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67968" y="1913246"/>
            <a:ext cx="2361250" cy="787083"/>
          </a:xfrm>
          <a:prstGeom prst="rect">
            <a:avLst/>
          </a:prstGeom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567968" y="5561187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s-ES"/>
          </a:p>
        </p:txBody>
      </p:sp>
      <p:pic>
        <p:nvPicPr>
          <p:cNvPr id="2053" name="Imagen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6521" y="5977572"/>
            <a:ext cx="2106318" cy="588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Rectangle 7"/>
          <p:cNvSpPr>
            <a:spLocks noChangeArrowheads="1"/>
          </p:cNvSpPr>
          <p:nvPr/>
        </p:nvSpPr>
        <p:spPr bwMode="auto">
          <a:xfrm>
            <a:off x="401108" y="6038684"/>
            <a:ext cx="2694969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69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Escuela Técnica Superior de Ingeniería de Telecomunicación</a:t>
            </a:r>
            <a:endParaRPr kumimoji="0" lang="es-E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69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sz="7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Universitat</a:t>
            </a:r>
            <a:r>
              <a:rPr kumimoji="0" lang="es-E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kumimoji="0" lang="es-ES" sz="7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Politècnica</a:t>
            </a:r>
            <a:r>
              <a:rPr kumimoji="0" lang="es-E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kumimoji="0" lang="es-ES" sz="700" b="0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València</a:t>
            </a:r>
            <a:endParaRPr kumimoji="0" lang="es-E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69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Edificio 4D. Camino de Vera, s/n, 46022 Valencia</a:t>
            </a:r>
            <a:endParaRPr kumimoji="0" lang="es-E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69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sz="7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Tel. +34 96 387 71 90, ext. 77190 </a:t>
            </a:r>
            <a:endParaRPr kumimoji="0" lang="es-ES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698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700338" algn="ctr"/>
                <a:tab pos="5400675" algn="r"/>
              </a:tabLst>
            </a:pPr>
            <a:r>
              <a:rPr kumimoji="0" lang="es-ES" sz="10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Euclid"/>
                <a:ea typeface="Arial" panose="020B0604020202020204" pitchFamily="34" charset="0"/>
                <a:cs typeface="Times New Roman" panose="02020603050405020304" pitchFamily="18" charset="0"/>
                <a:hlinkClick r:id="rId10"/>
              </a:rPr>
              <a:t>www.etsit.upv.es</a:t>
            </a:r>
            <a:endParaRPr kumimoji="0" lang="es-ES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15" name="Imagen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5163" y="2034137"/>
            <a:ext cx="1662166" cy="57147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Índice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0" indent="-457200">
              <a:buFont typeface="+mj-lt"/>
              <a:buAutoNum type="arabicPeriod"/>
            </a:pPr>
            <a:r>
              <a:rPr lang="es-ES" dirty="0"/>
              <a:t>Introducción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/>
              <a:t>Objetivos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/>
              <a:t>Desarrollo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/>
              <a:t>Resultados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/>
              <a:t>Conclusiones y trabajo futuro</a:t>
            </a:r>
          </a:p>
          <a:p>
            <a:pPr marL="457200" indent="-457200">
              <a:buFont typeface="+mj-lt"/>
              <a:buAutoNum type="arabicPeriod"/>
            </a:pPr>
            <a:r>
              <a:rPr lang="es-ES" dirty="0"/>
              <a:t>Bibliografía</a:t>
            </a:r>
          </a:p>
          <a:p>
            <a:endParaRPr lang="es-ES" dirty="0"/>
          </a:p>
          <a:p>
            <a:pPr marL="0" indent="0">
              <a:buNone/>
            </a:pPr>
            <a:endParaRPr lang="es-ES" dirty="0" err="1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4B63D6-FE1B-964C-A225-72F02CBE5678}" type="slidenum">
              <a:rPr lang="es-ES_tradnl" smtClean="0"/>
              <a:pPr/>
              <a:t>2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_tradnl" dirty="0"/>
              <a:t>&lt;Título del TFM&gt;</a:t>
            </a:r>
          </a:p>
        </p:txBody>
      </p:sp>
      <p:sp>
        <p:nvSpPr>
          <p:cNvPr id="4" name="Rectángulo 3"/>
          <p:cNvSpPr/>
          <p:nvPr/>
        </p:nvSpPr>
        <p:spPr>
          <a:xfrm>
            <a:off x="304800" y="5938747"/>
            <a:ext cx="4572000" cy="861774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indent="6985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</a:pPr>
            <a:r>
              <a:rPr lang="es-ES" sz="800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Escuela Técnica Superior de Ingeniería de Telecomunicación</a:t>
            </a:r>
            <a:endParaRPr lang="es-ES" dirty="0"/>
          </a:p>
          <a:p>
            <a:pPr lvl="0" indent="6985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</a:pPr>
            <a:r>
              <a:rPr lang="es-ES" sz="800" dirty="0" err="1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Universitat</a:t>
            </a:r>
            <a:r>
              <a:rPr lang="es-ES" sz="800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es-ES" sz="800" dirty="0" err="1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Politècnica</a:t>
            </a:r>
            <a:r>
              <a:rPr lang="es-ES" sz="800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 de </a:t>
            </a:r>
            <a:r>
              <a:rPr lang="es-ES" sz="800" dirty="0" err="1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València</a:t>
            </a:r>
            <a:endParaRPr lang="es-ES" dirty="0"/>
          </a:p>
          <a:p>
            <a:pPr lvl="0" indent="6985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</a:pPr>
            <a:r>
              <a:rPr lang="es-ES" sz="800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Edificio 4D. Camino de Vera, s/n, 46022 Valencia</a:t>
            </a:r>
            <a:endParaRPr lang="es-ES" dirty="0"/>
          </a:p>
          <a:p>
            <a:pPr lvl="0" indent="6985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</a:pPr>
            <a:r>
              <a:rPr lang="es-ES" sz="800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Tel. +34 96 387 71 90, ext. 77190 • ext. 77199</a:t>
            </a:r>
            <a:endParaRPr lang="es-ES" dirty="0"/>
          </a:p>
          <a:p>
            <a:pPr lvl="0" indent="6985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</a:pPr>
            <a:r>
              <a:rPr lang="es-ES" sz="800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Correo electrónico: poli </a:t>
            </a:r>
            <a:r>
              <a:rPr lang="es-ES" sz="800" dirty="0">
                <a:solidFill>
                  <a:srgbClr val="00B050"/>
                </a:solidFill>
                <a:latin typeface="Euclid"/>
                <a:ea typeface="Arial" panose="020B0604020202020204" pitchFamily="34" charset="0"/>
                <a:cs typeface="Times New Roman" panose="02020603050405020304" pitchFamily="18" charset="0"/>
              </a:rPr>
              <a:t>(Consulta)</a:t>
            </a:r>
            <a:endParaRPr lang="es-ES" sz="1000" b="1" dirty="0">
              <a:latin typeface="Euclid"/>
              <a:ea typeface="Arial" panose="020B0604020202020204" pitchFamily="34" charset="0"/>
              <a:cs typeface="Times New Roman" panose="02020603050405020304" pitchFamily="18" charset="0"/>
            </a:endParaRPr>
          </a:p>
          <a:p>
            <a:pPr lvl="0" indent="69850" defTabSz="9144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ctr"/>
                <a:tab pos="5400675" algn="r"/>
              </a:tabLst>
            </a:pPr>
            <a:r>
              <a:rPr lang="es-ES" sz="800" b="1" dirty="0">
                <a:latin typeface="Euclid"/>
                <a:ea typeface="Arial" panose="020B0604020202020204" pitchFamily="34" charset="0"/>
                <a:cs typeface="Times New Roman" panose="02020603050405020304" pitchFamily="18" charset="0"/>
                <a:hlinkClick r:id="rId2"/>
              </a:rPr>
              <a:t>www.etsit.upv.es</a:t>
            </a:r>
            <a:endParaRPr lang="es-ES" sz="800" dirty="0">
              <a:solidFill>
                <a:srgbClr val="00B050"/>
              </a:solidFill>
              <a:latin typeface="Euclid"/>
              <a:ea typeface="Arial" panose="020B060402020202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929939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Escala de grises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3753</TotalTime>
  <Words>152</Words>
  <Application>Microsoft Office PowerPoint</Application>
  <PresentationFormat>Presentación en pantalla (4:3)</PresentationFormat>
  <Paragraphs>27</Paragraphs>
  <Slides>2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</vt:i4>
      </vt:variant>
    </vt:vector>
  </HeadingPairs>
  <TitlesOfParts>
    <vt:vector size="7" baseType="lpstr">
      <vt:lpstr>Arial</vt:lpstr>
      <vt:lpstr>Calibri</vt:lpstr>
      <vt:lpstr>Euclid</vt:lpstr>
      <vt:lpstr>Times New Roman</vt:lpstr>
      <vt:lpstr>Tema de Office</vt:lpstr>
      <vt:lpstr>Presentación de PowerPoint</vt:lpstr>
      <vt:lpstr>Índice</vt:lpstr>
    </vt:vector>
  </TitlesOfParts>
  <Company>UPV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Titular</dc:title>
  <dc:creator>yolanda segura</dc:creator>
  <cp:lastModifiedBy>Yolanda Garcia Baztan</cp:lastModifiedBy>
  <cp:revision>287</cp:revision>
  <dcterms:created xsi:type="dcterms:W3CDTF">2013-03-20T17:07:07Z</dcterms:created>
  <dcterms:modified xsi:type="dcterms:W3CDTF">2024-05-06T11:43:43Z</dcterms:modified>
</cp:coreProperties>
</file>