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duardo Rojas Briales" userId="b160e6c4-3017-44fe-a670-d93fd57082fd" providerId="ADAL" clId="{017AD7E9-5B9C-4CC9-9F35-8FC4F19BE476}"/>
    <pc:docChg chg="undo custSel modSld">
      <pc:chgData name="Eduardo Rojas Briales" userId="b160e6c4-3017-44fe-a670-d93fd57082fd" providerId="ADAL" clId="{017AD7E9-5B9C-4CC9-9F35-8FC4F19BE476}" dt="2026-07-14T12:36:10.460" v="27" actId="14100"/>
      <pc:docMkLst>
        <pc:docMk/>
      </pc:docMkLst>
      <pc:sldChg chg="addSp delSp modSp mod">
        <pc:chgData name="Eduardo Rojas Briales" userId="b160e6c4-3017-44fe-a670-d93fd57082fd" providerId="ADAL" clId="{017AD7E9-5B9C-4CC9-9F35-8FC4F19BE476}" dt="2026-07-14T12:36:10.460" v="27" actId="14100"/>
        <pc:sldMkLst>
          <pc:docMk/>
          <pc:sldMk cId="3549780570" sldId="256"/>
        </pc:sldMkLst>
        <pc:picChg chg="mod">
          <ac:chgData name="Eduardo Rojas Briales" userId="b160e6c4-3017-44fe-a670-d93fd57082fd" providerId="ADAL" clId="{017AD7E9-5B9C-4CC9-9F35-8FC4F19BE476}" dt="2026-07-14T12:34:57.431" v="16" actId="1076"/>
          <ac:picMkLst>
            <pc:docMk/>
            <pc:sldMk cId="3549780570" sldId="256"/>
            <ac:picMk id="9" creationId="{F324FA6C-9453-48AA-A5BA-49FB8B41D650}"/>
          </ac:picMkLst>
        </pc:picChg>
        <pc:picChg chg="del">
          <ac:chgData name="Eduardo Rojas Briales" userId="b160e6c4-3017-44fe-a670-d93fd57082fd" providerId="ADAL" clId="{017AD7E9-5B9C-4CC9-9F35-8FC4F19BE476}" dt="2026-07-14T12:33:56.684" v="0" actId="478"/>
          <ac:picMkLst>
            <pc:docMk/>
            <pc:sldMk cId="3549780570" sldId="256"/>
            <ac:picMk id="10" creationId="{EA37B693-1268-49D0-9349-C3B34709A735}"/>
          </ac:picMkLst>
        </pc:picChg>
        <pc:picChg chg="del mod">
          <ac:chgData name="Eduardo Rojas Briales" userId="b160e6c4-3017-44fe-a670-d93fd57082fd" providerId="ADAL" clId="{017AD7E9-5B9C-4CC9-9F35-8FC4F19BE476}" dt="2026-07-14T12:34:47.697" v="13" actId="21"/>
          <ac:picMkLst>
            <pc:docMk/>
            <pc:sldMk cId="3549780570" sldId="256"/>
            <ac:picMk id="16" creationId="{CC746463-5B78-496E-A18F-163038EAB56C}"/>
          </ac:picMkLst>
        </pc:picChg>
        <pc:picChg chg="add del">
          <ac:chgData name="Eduardo Rojas Briales" userId="b160e6c4-3017-44fe-a670-d93fd57082fd" providerId="ADAL" clId="{017AD7E9-5B9C-4CC9-9F35-8FC4F19BE476}" dt="2026-07-14T12:34:04.028" v="2"/>
          <ac:picMkLst>
            <pc:docMk/>
            <pc:sldMk cId="3549780570" sldId="256"/>
            <ac:picMk id="17" creationId="{3977B411-7A45-44D3-9A66-683EF8B1762F}"/>
          </ac:picMkLst>
        </pc:picChg>
        <pc:picChg chg="add mod">
          <ac:chgData name="Eduardo Rojas Briales" userId="b160e6c4-3017-44fe-a670-d93fd57082fd" providerId="ADAL" clId="{017AD7E9-5B9C-4CC9-9F35-8FC4F19BE476}" dt="2026-07-14T12:34:50.199" v="14" actId="1076"/>
          <ac:picMkLst>
            <pc:docMk/>
            <pc:sldMk cId="3549780570" sldId="256"/>
            <ac:picMk id="18" creationId="{B4E56BD5-F69F-4DEE-8210-FA247C2E2C35}"/>
          </ac:picMkLst>
        </pc:picChg>
        <pc:picChg chg="add del mod">
          <ac:chgData name="Eduardo Rojas Briales" userId="b160e6c4-3017-44fe-a670-d93fd57082fd" providerId="ADAL" clId="{017AD7E9-5B9C-4CC9-9F35-8FC4F19BE476}" dt="2026-07-14T12:35:49.211" v="23" actId="478"/>
          <ac:picMkLst>
            <pc:docMk/>
            <pc:sldMk cId="3549780570" sldId="256"/>
            <ac:picMk id="19" creationId="{AA25BE74-BE13-4BAF-98B5-9AF2AC6FEE3B}"/>
          </ac:picMkLst>
        </pc:picChg>
        <pc:picChg chg="add del">
          <ac:chgData name="Eduardo Rojas Briales" userId="b160e6c4-3017-44fe-a670-d93fd57082fd" providerId="ADAL" clId="{017AD7E9-5B9C-4CC9-9F35-8FC4F19BE476}" dt="2026-07-14T12:35:44.557" v="22" actId="478"/>
          <ac:picMkLst>
            <pc:docMk/>
            <pc:sldMk cId="3549780570" sldId="256"/>
            <ac:picMk id="20" creationId="{0E764DB3-704E-4E5B-8633-847C99FE1660}"/>
          </ac:picMkLst>
        </pc:picChg>
        <pc:picChg chg="add mod">
          <ac:chgData name="Eduardo Rojas Briales" userId="b160e6c4-3017-44fe-a670-d93fd57082fd" providerId="ADAL" clId="{017AD7E9-5B9C-4CC9-9F35-8FC4F19BE476}" dt="2026-07-14T12:36:10.460" v="27" actId="14100"/>
          <ac:picMkLst>
            <pc:docMk/>
            <pc:sldMk cId="3549780570" sldId="256"/>
            <ac:picMk id="21" creationId="{E8C5BBB9-92CA-4882-9D0C-C757D3574D2F}"/>
          </ac:picMkLst>
        </pc:picChg>
        <pc:picChg chg="add del mod">
          <ac:chgData name="Eduardo Rojas Briales" userId="b160e6c4-3017-44fe-a670-d93fd57082fd" providerId="ADAL" clId="{017AD7E9-5B9C-4CC9-9F35-8FC4F19BE476}" dt="2026-07-14T12:34:10.267" v="5" actId="478"/>
          <ac:picMkLst>
            <pc:docMk/>
            <pc:sldMk cId="3549780570" sldId="256"/>
            <ac:picMk id="2050" creationId="{5CE16800-F973-4733-BD11-0EEEB93B88B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4FCFAF-5BCA-4F96-85D6-D3C38C0E80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E33AFF9-E930-426C-B9C1-8D79E0DBB4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BCE1EB-C5D9-4DF0-89CB-A37BAA475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356700-FDB9-4294-AD9C-2385119AC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662531-9669-473C-B20F-742E04609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0037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B29895-5156-4991-A888-6DD0958BA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C7D0D1-EC08-4A6D-A0B2-E19A3D145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96BD84-2288-45F5-86E9-A43DBE659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C9E887C-B518-4A6D-949E-5AE5FE599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B1C420-0669-4517-88DB-E20C6E0A0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401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D549F1-F9AC-4FBC-BBE3-B050A5743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36FF2D-72FF-42A0-B7BD-6EED26105B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EE4F91-D4AE-4DFD-ADC9-DCCA03424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468B40-B4D9-4FA4-BF9F-7B3187355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544487-C665-43E6-BFD6-AE3839CD8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761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C8F029-15D3-4321-A9D3-C7DFF1CA1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CA7310-F7A2-4B0D-97C4-071D6D25F6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71C2FC4-9C60-453D-8C38-38EC8D2023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E5DF145-A235-4C18-9D49-B3084E3AE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95096BB-CDB9-4944-A983-EC5F8D2E9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46CA6A8-9F3F-4B28-98BC-CD519C94B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5475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21CFC9-38C8-4250-84C0-990989A41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6A05CE5-054B-4EC1-8725-0ED7807602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6C9FD-BF71-438B-967C-6B62F74D37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9A6A7BB-94E1-4B54-B3BE-FF8E6A69A3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E23F70D-93EC-4C4A-A258-D8267CA1CE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CAA9180-0039-43A3-AF3F-C32BF014C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C562F85-046F-4F15-B8CA-CCD21EAB3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7AEF856-E000-4784-A7D3-6B62ED9B3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7796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BB84A6-874B-4DB6-AF5C-25CD54DC4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173953-49A3-4F3A-AEEA-F2629D831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1207C24-312B-46E1-93F8-FCD7624DB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21EA65A-39A4-4E16-B4C6-DBA306854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0662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281CA92-ECC7-482D-8DA7-E5C917C6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42741B1-E6DF-4A03-A41A-5729F80AB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4478D51-2232-4922-A7E6-888C02B8C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8529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BE08F5-621C-4B61-A2F5-1231AA43E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F1A3A4-DA4A-4B75-A750-946F4F8D21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ABC8C23-5A37-4D31-9543-A23D3286B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5DE3C36-7A58-4E07-8E8B-3C8A79274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9D5B127-C49D-4C35-82F4-E58A5CE0B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AD66A85-D0D8-4FE3-8129-EFE291DD3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17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467830-C803-4EA3-BCE1-F105CCE1E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EB236CA-2B23-4EC6-803E-8146E24EB1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C12CDCA-7AB4-4FBC-9A3C-6D3F3FE1E7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0E80293-EAD2-441B-8641-DD707CB3C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57407D-24B8-4541-A4F6-19616E0AF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E2FCFA3-18BA-4801-BF18-668E4F11E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493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C2AD48-AD50-4D4B-A133-65780A991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D58E594-9565-4415-914B-F13DAB8DB7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C2D30C-99D7-4B47-9FE4-631434EBC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154478-FDD1-47E1-972A-6989E9E4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EB4175-10A5-46E7-B2D3-22B8D8B09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908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198F931-2133-4C0A-AE80-A886966F1F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4539C12-8400-47E9-B13B-F00EDCDFD9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EE8BBC-0614-4765-8134-72A7D9637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580BEC-D7B6-4F41-AE49-6447C0876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6D6E20D-E112-491E-8A0E-C7E1E0013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582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57E7C02-5A0F-4936-85AB-A1F76DE12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E38219-7010-4DD9-B8C8-EA456A3D7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26F0DE-D473-4864-B752-E4CF9A961D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056A9-5FB6-4768-9684-04BCC4ECE6AB}" type="datetimeFigureOut">
              <a:rPr lang="es-ES" smtClean="0"/>
              <a:t>14/07/2026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6EF730-F998-42E6-AC18-99A5AFA02A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63249F-B6BF-47D5-96A2-F455E81AA4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8CB30-BABE-4E00-822C-7D9E3EAD5B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617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DC17C4F4-5A2C-44E4-9200-83E22D42E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4450" y="2514600"/>
            <a:ext cx="1943100" cy="18288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B46104D-45B6-47A1-AE95-D02A3D2899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A3A655D-4789-4515-AF1F-2ED1DED232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F324FA6C-9453-48AA-A5BA-49FB8B41D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7171"/>
            <a:ext cx="7179734" cy="403540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DC60627-0021-459E-9339-76F8071A5A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1"/>
            <a:ext cx="4749800" cy="295181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AE7766A-273D-40DE-AC41-8A6AD6F31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801" y="-9581"/>
            <a:ext cx="3003424" cy="282675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B872DDA-26D3-412E-9A24-59AD65F932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9735" y="4721033"/>
            <a:ext cx="5012266" cy="2136967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0127BFFD-2EBB-4854-8E4E-7C48753BCDEF}"/>
              </a:ext>
            </a:extLst>
          </p:cNvPr>
          <p:cNvSpPr txBox="1"/>
          <p:nvPr/>
        </p:nvSpPr>
        <p:spPr>
          <a:xfrm>
            <a:off x="195863" y="2809810"/>
            <a:ext cx="57438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/>
              <a:t>Jornada profesional, visita a empresa e institución</a:t>
            </a:r>
          </a:p>
          <a:p>
            <a:r>
              <a:rPr lang="es-ES" b="1" dirty="0"/>
              <a:t>del sector forestal (Cuenca Madrid, 8 y 9 de junio de 2026)</a:t>
            </a:r>
          </a:p>
          <a:p>
            <a:r>
              <a:rPr lang="es-ES" b="1" dirty="0"/>
              <a:t>para alumnos del Máster en Ingeniería de Montes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B4E56BD5-F69F-4DEE-8210-FA247C2E2C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8202" y="0"/>
            <a:ext cx="5003798" cy="4721033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E8C5BBB9-92CA-4882-9D0C-C757D3574D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35267" y="0"/>
            <a:ext cx="965200" cy="9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780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E7AC7AD-3CBC-4BF4-A2B8-5BFB11837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340614"/>
            <a:ext cx="10744200" cy="617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0711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31</Words>
  <Application>Microsoft Office PowerPoint</Application>
  <PresentationFormat>Panorámica</PresentationFormat>
  <Paragraphs>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 Rojas Briales</dc:creator>
  <cp:lastModifiedBy>Eduardo Rojas Briales</cp:lastModifiedBy>
  <cp:revision>2</cp:revision>
  <dcterms:created xsi:type="dcterms:W3CDTF">2026-07-14T12:24:06Z</dcterms:created>
  <dcterms:modified xsi:type="dcterms:W3CDTF">2026-07-14T12:36:14Z</dcterms:modified>
</cp:coreProperties>
</file>