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7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5" r:id="rId6"/>
    <p:sldId id="266" r:id="rId7"/>
    <p:sldId id="267" r:id="rId8"/>
    <p:sldId id="270" r:id="rId9"/>
    <p:sldId id="271" r:id="rId10"/>
    <p:sldId id="268" r:id="rId11"/>
    <p:sldId id="272" r:id="rId12"/>
    <p:sldId id="273" r:id="rId13"/>
    <p:sldId id="269" r:id="rId14"/>
  </p:sldIdLst>
  <p:sldSz cx="12192000" cy="6858000"/>
  <p:notesSz cx="6788150" cy="99234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8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463EEB-27F9-42C3-9A6B-7F39B2FD3F69}">
      <dgm:prSet phldrT="[Texto]"/>
      <dgm:spPr/>
      <dgm:t>
        <a:bodyPr/>
        <a:lstStyle/>
        <a:p>
          <a:r>
            <a:rPr lang="es-ES" dirty="0"/>
            <a:t>2º</a:t>
          </a:r>
        </a:p>
      </dgm:t>
    </dgm:pt>
    <dgm:pt modelId="{9AFD5064-518D-46EB-B358-CBC84FDFEAE4}" type="parTrans" cxnId="{D76B7815-8363-4DAA-9DFC-6E2CA9626793}">
      <dgm:prSet/>
      <dgm:spPr/>
      <dgm:t>
        <a:bodyPr/>
        <a:lstStyle/>
        <a:p>
          <a:endParaRPr lang="es-ES"/>
        </a:p>
      </dgm:t>
    </dgm:pt>
    <dgm:pt modelId="{DAD7E59B-F5D6-4E19-8660-EED3505C73A2}" type="sibTrans" cxnId="{D76B7815-8363-4DAA-9DFC-6E2CA9626793}">
      <dgm:prSet/>
      <dgm:spPr/>
      <dgm:t>
        <a:bodyPr/>
        <a:lstStyle/>
        <a:p>
          <a:endParaRPr lang="es-ES"/>
        </a:p>
      </dgm:t>
    </dgm:pt>
    <dgm:pt modelId="{BE34721E-3915-47E6-A643-863579EB10FA}">
      <dgm:prSet phldrT="[Texto]" custT="1"/>
      <dgm:spPr/>
      <dgm:t>
        <a:bodyPr/>
        <a:lstStyle/>
        <a:p>
          <a:r>
            <a:rPr lang="es-ES" sz="2000" b="1" dirty="0"/>
            <a:t>Automática Básica (</a:t>
          </a:r>
          <a:r>
            <a:rPr lang="es-ES" sz="2000" b="1" dirty="0" err="1"/>
            <a:t>Oblig</a:t>
          </a:r>
          <a:r>
            <a:rPr lang="es-ES" sz="2000" b="1" dirty="0"/>
            <a:t>)</a:t>
          </a:r>
        </a:p>
      </dgm:t>
    </dgm:pt>
    <dgm:pt modelId="{05F34119-592A-41C7-ACCA-F1AA0EE0A8F8}" type="parTrans" cxnId="{C72B3709-6ADB-4313-AB16-D3BBB5862306}">
      <dgm:prSet/>
      <dgm:spPr/>
      <dgm:t>
        <a:bodyPr/>
        <a:lstStyle/>
        <a:p>
          <a:endParaRPr lang="es-ES"/>
        </a:p>
      </dgm:t>
    </dgm:pt>
    <dgm:pt modelId="{7C839345-7D71-45C8-8286-1B952F469493}" type="sibTrans" cxnId="{C72B3709-6ADB-4313-AB16-D3BBB5862306}">
      <dgm:prSet/>
      <dgm:spPr/>
      <dgm:t>
        <a:bodyPr/>
        <a:lstStyle/>
        <a:p>
          <a:endParaRPr lang="es-ES"/>
        </a:p>
      </dgm:t>
    </dgm:pt>
    <dgm:pt modelId="{50C50437-482A-47D4-8DD8-32CF6D5F285F}">
      <dgm:prSet phldrT="[Texto]" custT="1"/>
      <dgm:spPr/>
      <dgm:t>
        <a:bodyPr/>
        <a:lstStyle/>
        <a:p>
          <a:r>
            <a:rPr lang="es-ES" sz="1600" dirty="0"/>
            <a:t>Modelado (linealización)</a:t>
          </a:r>
        </a:p>
      </dgm:t>
    </dgm:pt>
    <dgm:pt modelId="{C76E944E-D0D1-4490-BEE5-DDA939F69F9C}" type="parTrans" cxnId="{82D0581E-7D6E-4D9E-A7FB-3B2D5830AEB0}">
      <dgm:prSet/>
      <dgm:spPr/>
      <dgm:t>
        <a:bodyPr/>
        <a:lstStyle/>
        <a:p>
          <a:endParaRPr lang="es-ES"/>
        </a:p>
      </dgm:t>
    </dgm:pt>
    <dgm:pt modelId="{A63EE435-3E5F-42D9-9C86-AC87E52DB5FB}" type="sibTrans" cxnId="{82D0581E-7D6E-4D9E-A7FB-3B2D5830AEB0}">
      <dgm:prSet/>
      <dgm:spPr/>
      <dgm:t>
        <a:bodyPr/>
        <a:lstStyle/>
        <a:p>
          <a:endParaRPr lang="es-ES"/>
        </a:p>
      </dgm:t>
    </dgm:pt>
    <dgm:pt modelId="{E41267B4-A87C-40FA-A9C9-6DB874B037ED}">
      <dgm:prSet phldrT="[Texto]" custT="1"/>
      <dgm:spPr/>
      <dgm:t>
        <a:bodyPr/>
        <a:lstStyle/>
        <a:p>
          <a:r>
            <a:rPr lang="es-ES" sz="1600"/>
            <a:t>Análisis (estabilidad y precisisión)</a:t>
          </a:r>
          <a:endParaRPr lang="es-ES" sz="1600" dirty="0"/>
        </a:p>
      </dgm:t>
    </dgm:pt>
    <dgm:pt modelId="{5EEBA2A4-BDFE-4755-ACAF-FDC4224AE251}" type="parTrans" cxnId="{53B24B59-B457-48CF-B64F-815F51D34301}">
      <dgm:prSet/>
      <dgm:spPr/>
      <dgm:t>
        <a:bodyPr/>
        <a:lstStyle/>
        <a:p>
          <a:endParaRPr lang="es-ES"/>
        </a:p>
      </dgm:t>
    </dgm:pt>
    <dgm:pt modelId="{B939E782-6B47-4F6B-A9D4-E8B63986557E}" type="sibTrans" cxnId="{53B24B59-B457-48CF-B64F-815F51D34301}">
      <dgm:prSet/>
      <dgm:spPr/>
      <dgm:t>
        <a:bodyPr/>
        <a:lstStyle/>
        <a:p>
          <a:endParaRPr lang="es-ES"/>
        </a:p>
      </dgm:t>
    </dgm:pt>
    <dgm:pt modelId="{48060513-C00C-4DDA-8A68-A59BA9381723}">
      <dgm:prSet phldrT="[Texto]" custT="1"/>
      <dgm:spPr/>
      <dgm:t>
        <a:bodyPr/>
        <a:lstStyle/>
        <a:p>
          <a:r>
            <a:rPr lang="es-ES" sz="1600"/>
            <a:t>Controladores PID</a:t>
          </a:r>
          <a:endParaRPr lang="es-ES" sz="1400" dirty="0"/>
        </a:p>
      </dgm:t>
    </dgm:pt>
    <dgm:pt modelId="{0AA10AEC-6ABD-4803-AA41-9457B14CEC85}" type="parTrans" cxnId="{A575C8B8-A0F5-4160-B363-D0A8C4001395}">
      <dgm:prSet/>
      <dgm:spPr/>
      <dgm:t>
        <a:bodyPr/>
        <a:lstStyle/>
        <a:p>
          <a:endParaRPr lang="es-ES"/>
        </a:p>
      </dgm:t>
    </dgm:pt>
    <dgm:pt modelId="{FB1EFB95-4C9F-4929-8644-378169BE0DB2}" type="sibTrans" cxnId="{A575C8B8-A0F5-4160-B363-D0A8C4001395}">
      <dgm:prSet/>
      <dgm:spPr/>
      <dgm:t>
        <a:bodyPr/>
        <a:lstStyle/>
        <a:p>
          <a:endParaRPr lang="es-ES"/>
        </a:p>
      </dgm:t>
    </dgm:pt>
    <dgm:pt modelId="{403414D8-4306-417B-946D-53495CB65B5F}">
      <dgm:prSet phldrT="[Texto]" custT="1"/>
      <dgm:spPr/>
      <dgm:t>
        <a:bodyPr/>
        <a:lstStyle/>
        <a:p>
          <a:r>
            <a:rPr lang="es-ES" sz="1600"/>
            <a:t>Lugar de las raíces</a:t>
          </a:r>
          <a:endParaRPr lang="es-ES" sz="1600" dirty="0"/>
        </a:p>
      </dgm:t>
    </dgm:pt>
    <dgm:pt modelId="{D5AA59FA-1A27-4510-932B-6248ABF43C0B}" type="parTrans" cxnId="{3D58E9F9-6484-483D-B4A4-DC757CA7A1ED}">
      <dgm:prSet/>
      <dgm:spPr/>
      <dgm:t>
        <a:bodyPr/>
        <a:lstStyle/>
        <a:p>
          <a:endParaRPr lang="es-ES"/>
        </a:p>
      </dgm:t>
    </dgm:pt>
    <dgm:pt modelId="{A932D2DF-6158-464E-BB2D-72BB0308A04E}" type="sibTrans" cxnId="{3D58E9F9-6484-483D-B4A4-DC757CA7A1ED}">
      <dgm:prSet/>
      <dgm:spPr/>
      <dgm:t>
        <a:bodyPr/>
        <a:lstStyle/>
        <a:p>
          <a:endParaRPr lang="es-ES"/>
        </a:p>
      </dgm:t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D80888-EBD2-4F54-9497-0ACD8515C378}" type="pres">
      <dgm:prSet presAssocID="{2A463EEB-27F9-42C3-9A6B-7F39B2FD3F69}" presName="root" presStyleCnt="0"/>
      <dgm:spPr/>
    </dgm:pt>
    <dgm:pt modelId="{AA34C1D5-58EA-4B4B-8F24-C14A0EAEA74A}" type="pres">
      <dgm:prSet presAssocID="{2A463EEB-27F9-42C3-9A6B-7F39B2FD3F69}" presName="rootComposite" presStyleCnt="0"/>
      <dgm:spPr/>
    </dgm:pt>
    <dgm:pt modelId="{B2980E58-5DCB-4881-A9BD-B5531E64AEA1}" type="pres">
      <dgm:prSet presAssocID="{2A463EEB-27F9-42C3-9A6B-7F39B2FD3F69}" presName="rootText" presStyleLbl="node1" presStyleIdx="0" presStyleCnt="1" custScaleX="104066" custScaleY="71260" custLinFactNeighborX="-63668"/>
      <dgm:spPr/>
    </dgm:pt>
    <dgm:pt modelId="{EC8B7FB5-994E-4C09-8EEE-44FB4D6CA9BC}" type="pres">
      <dgm:prSet presAssocID="{2A463EEB-27F9-42C3-9A6B-7F39B2FD3F69}" presName="rootConnector" presStyleLbl="node1" presStyleIdx="0" presStyleCnt="1"/>
      <dgm:spPr/>
    </dgm:pt>
    <dgm:pt modelId="{1A5F3912-216F-4BAC-83A0-9A9EA2B0BEF6}" type="pres">
      <dgm:prSet presAssocID="{2A463EEB-27F9-42C3-9A6B-7F39B2FD3F69}" presName="childShape" presStyleCnt="0"/>
      <dgm:spPr/>
    </dgm:pt>
    <dgm:pt modelId="{B434A33B-0164-4341-8AFE-8D31EE4F21D5}" type="pres">
      <dgm:prSet presAssocID="{05F34119-592A-41C7-ACCA-F1AA0EE0A8F8}" presName="Name13" presStyleLbl="parChTrans1D2" presStyleIdx="0" presStyleCnt="1"/>
      <dgm:spPr/>
    </dgm:pt>
    <dgm:pt modelId="{3275F787-5302-4D74-9AB1-5467F164C913}" type="pres">
      <dgm:prSet presAssocID="{BE34721E-3915-47E6-A643-863579EB10FA}" presName="childText" presStyleLbl="bgAcc1" presStyleIdx="0" presStyleCnt="1" custScaleX="139338" custLinFactNeighborX="-46690" custLinFactNeighborY="4216">
        <dgm:presLayoutVars>
          <dgm:bulletEnabled val="1"/>
        </dgm:presLayoutVars>
      </dgm:prSet>
      <dgm:spPr/>
    </dgm:pt>
  </dgm:ptLst>
  <dgm:cxnLst>
    <dgm:cxn modelId="{B6FB0207-F3D0-4068-BC8B-A10ACC46039B}" type="presOf" srcId="{48060513-C00C-4DDA-8A68-A59BA9381723}" destId="{3275F787-5302-4D74-9AB1-5467F164C913}" srcOrd="0" destOrd="4" presId="urn:microsoft.com/office/officeart/2005/8/layout/hierarchy3"/>
    <dgm:cxn modelId="{C72B3709-6ADB-4313-AB16-D3BBB5862306}" srcId="{2A463EEB-27F9-42C3-9A6B-7F39B2FD3F69}" destId="{BE34721E-3915-47E6-A643-863579EB10FA}" srcOrd="0" destOrd="0" parTransId="{05F34119-592A-41C7-ACCA-F1AA0EE0A8F8}" sibTransId="{7C839345-7D71-45C8-8286-1B952F469493}"/>
    <dgm:cxn modelId="{D76B7815-8363-4DAA-9DFC-6E2CA9626793}" srcId="{848E3597-F4A1-436A-AAFB-FA10C0AE7A8A}" destId="{2A463EEB-27F9-42C3-9A6B-7F39B2FD3F69}" srcOrd="0" destOrd="0" parTransId="{9AFD5064-518D-46EB-B358-CBC84FDFEAE4}" sibTransId="{DAD7E59B-F5D6-4E19-8660-EED3505C73A2}"/>
    <dgm:cxn modelId="{82D0581E-7D6E-4D9E-A7FB-3B2D5830AEB0}" srcId="{BE34721E-3915-47E6-A643-863579EB10FA}" destId="{50C50437-482A-47D4-8DD8-32CF6D5F285F}" srcOrd="0" destOrd="0" parTransId="{C76E944E-D0D1-4490-BEE5-DDA939F69F9C}" sibTransId="{A63EE435-3E5F-42D9-9C86-AC87E52DB5FB}"/>
    <dgm:cxn modelId="{46D13636-0510-4E36-865F-6BEC0AB7EEA4}" type="presOf" srcId="{848E3597-F4A1-436A-AAFB-FA10C0AE7A8A}" destId="{7EB99FC3-3AEF-4F1E-BD2B-671621669804}" srcOrd="0" destOrd="0" presId="urn:microsoft.com/office/officeart/2005/8/layout/hierarchy3"/>
    <dgm:cxn modelId="{47CB0738-23E6-48C6-BE23-A2735508C081}" type="presOf" srcId="{2A463EEB-27F9-42C3-9A6B-7F39B2FD3F69}" destId="{B2980E58-5DCB-4881-A9BD-B5531E64AEA1}" srcOrd="0" destOrd="0" presId="urn:microsoft.com/office/officeart/2005/8/layout/hierarchy3"/>
    <dgm:cxn modelId="{68816255-12F2-43C0-B9AA-1F7D179721AA}" type="presOf" srcId="{50C50437-482A-47D4-8DD8-32CF6D5F285F}" destId="{3275F787-5302-4D74-9AB1-5467F164C913}" srcOrd="0" destOrd="1" presId="urn:microsoft.com/office/officeart/2005/8/layout/hierarchy3"/>
    <dgm:cxn modelId="{2F37A378-2DFB-466A-95AC-4159E4E9EE19}" type="presOf" srcId="{05F34119-592A-41C7-ACCA-F1AA0EE0A8F8}" destId="{B434A33B-0164-4341-8AFE-8D31EE4F21D5}" srcOrd="0" destOrd="0" presId="urn:microsoft.com/office/officeart/2005/8/layout/hierarchy3"/>
    <dgm:cxn modelId="{53B24B59-B457-48CF-B64F-815F51D34301}" srcId="{BE34721E-3915-47E6-A643-863579EB10FA}" destId="{E41267B4-A87C-40FA-A9C9-6DB874B037ED}" srcOrd="1" destOrd="0" parTransId="{5EEBA2A4-BDFE-4755-ACAF-FDC4224AE251}" sibTransId="{B939E782-6B47-4F6B-A9D4-E8B63986557E}"/>
    <dgm:cxn modelId="{CC5E4EA2-A052-4A80-83DA-75DFB1CD53F7}" type="presOf" srcId="{2A463EEB-27F9-42C3-9A6B-7F39B2FD3F69}" destId="{EC8B7FB5-994E-4C09-8EEE-44FB4D6CA9BC}" srcOrd="1" destOrd="0" presId="urn:microsoft.com/office/officeart/2005/8/layout/hierarchy3"/>
    <dgm:cxn modelId="{A575C8B8-A0F5-4160-B363-D0A8C4001395}" srcId="{BE34721E-3915-47E6-A643-863579EB10FA}" destId="{48060513-C00C-4DDA-8A68-A59BA9381723}" srcOrd="3" destOrd="0" parTransId="{0AA10AEC-6ABD-4803-AA41-9457B14CEC85}" sibTransId="{FB1EFB95-4C9F-4929-8644-378169BE0DB2}"/>
    <dgm:cxn modelId="{C980C8CB-1B2C-4B16-A058-E7A3307EDF0C}" type="presOf" srcId="{BE34721E-3915-47E6-A643-863579EB10FA}" destId="{3275F787-5302-4D74-9AB1-5467F164C913}" srcOrd="0" destOrd="0" presId="urn:microsoft.com/office/officeart/2005/8/layout/hierarchy3"/>
    <dgm:cxn modelId="{67F646D7-5CDC-4965-BF44-6AB14E1CB756}" type="presOf" srcId="{403414D8-4306-417B-946D-53495CB65B5F}" destId="{3275F787-5302-4D74-9AB1-5467F164C913}" srcOrd="0" destOrd="3" presId="urn:microsoft.com/office/officeart/2005/8/layout/hierarchy3"/>
    <dgm:cxn modelId="{E74B2FF4-A2C9-4178-9081-6C4C88472D08}" type="presOf" srcId="{E41267B4-A87C-40FA-A9C9-6DB874B037ED}" destId="{3275F787-5302-4D74-9AB1-5467F164C913}" srcOrd="0" destOrd="2" presId="urn:microsoft.com/office/officeart/2005/8/layout/hierarchy3"/>
    <dgm:cxn modelId="{3D58E9F9-6484-483D-B4A4-DC757CA7A1ED}" srcId="{BE34721E-3915-47E6-A643-863579EB10FA}" destId="{403414D8-4306-417B-946D-53495CB65B5F}" srcOrd="2" destOrd="0" parTransId="{D5AA59FA-1A27-4510-932B-6248ABF43C0B}" sibTransId="{A932D2DF-6158-464E-BB2D-72BB0308A04E}"/>
    <dgm:cxn modelId="{5CCDB422-8F67-42D5-BE04-7051F3141EE8}" type="presParOf" srcId="{7EB99FC3-3AEF-4F1E-BD2B-671621669804}" destId="{E1D80888-EBD2-4F54-9497-0ACD8515C378}" srcOrd="0" destOrd="0" presId="urn:microsoft.com/office/officeart/2005/8/layout/hierarchy3"/>
    <dgm:cxn modelId="{C4894DD1-52DE-4646-BF5A-E523E28FFE80}" type="presParOf" srcId="{E1D80888-EBD2-4F54-9497-0ACD8515C378}" destId="{AA34C1D5-58EA-4B4B-8F24-C14A0EAEA74A}" srcOrd="0" destOrd="0" presId="urn:microsoft.com/office/officeart/2005/8/layout/hierarchy3"/>
    <dgm:cxn modelId="{00FBF686-8A19-4078-BEE9-056D970BA192}" type="presParOf" srcId="{AA34C1D5-58EA-4B4B-8F24-C14A0EAEA74A}" destId="{B2980E58-5DCB-4881-A9BD-B5531E64AEA1}" srcOrd="0" destOrd="0" presId="urn:microsoft.com/office/officeart/2005/8/layout/hierarchy3"/>
    <dgm:cxn modelId="{177F8AA1-271D-486C-A208-658FCCE61C43}" type="presParOf" srcId="{AA34C1D5-58EA-4B4B-8F24-C14A0EAEA74A}" destId="{EC8B7FB5-994E-4C09-8EEE-44FB4D6CA9BC}" srcOrd="1" destOrd="0" presId="urn:microsoft.com/office/officeart/2005/8/layout/hierarchy3"/>
    <dgm:cxn modelId="{162692F0-B9A2-43A1-B9C6-B3D8E1B85C9D}" type="presParOf" srcId="{E1D80888-EBD2-4F54-9497-0ACD8515C378}" destId="{1A5F3912-216F-4BAC-83A0-9A9EA2B0BEF6}" srcOrd="1" destOrd="0" presId="urn:microsoft.com/office/officeart/2005/8/layout/hierarchy3"/>
    <dgm:cxn modelId="{1933DE7E-F99D-4D0D-AED2-C8C234A101ED}" type="presParOf" srcId="{1A5F3912-216F-4BAC-83A0-9A9EA2B0BEF6}" destId="{B434A33B-0164-4341-8AFE-8D31EE4F21D5}" srcOrd="0" destOrd="0" presId="urn:microsoft.com/office/officeart/2005/8/layout/hierarchy3"/>
    <dgm:cxn modelId="{C67B4180-330D-427C-9F53-C4449BF5C4E1}" type="presParOf" srcId="{1A5F3912-216F-4BAC-83A0-9A9EA2B0BEF6}" destId="{3275F787-5302-4D74-9AB1-5467F164C91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4B0B17-EFA2-46B4-BF58-96AE63496987}">
      <dgm:prSet phldrT="[Texto]"/>
      <dgm:spPr/>
      <dgm:t>
        <a:bodyPr/>
        <a:lstStyle/>
        <a:p>
          <a:r>
            <a:rPr lang="es-ES" dirty="0"/>
            <a:t>3º</a:t>
          </a:r>
        </a:p>
      </dgm:t>
    </dgm:pt>
    <dgm:pt modelId="{751D5D30-CE26-40B1-9796-FEAEC1D094C6}" type="parTrans" cxnId="{48C529F1-559D-47DA-B5C1-28903C6C7CAB}">
      <dgm:prSet/>
      <dgm:spPr/>
      <dgm:t>
        <a:bodyPr/>
        <a:lstStyle/>
        <a:p>
          <a:endParaRPr lang="es-ES"/>
        </a:p>
      </dgm:t>
    </dgm:pt>
    <dgm:pt modelId="{8E252A73-1F34-4E1A-8C0B-41DD03EE5EAC}" type="sibTrans" cxnId="{48C529F1-559D-47DA-B5C1-28903C6C7CAB}">
      <dgm:prSet/>
      <dgm:spPr/>
      <dgm:t>
        <a:bodyPr/>
        <a:lstStyle/>
        <a:p>
          <a:endParaRPr lang="es-ES"/>
        </a:p>
      </dgm:t>
    </dgm:pt>
    <dgm:pt modelId="{29DE2F44-3F27-4B59-A4E3-7D4181613878}">
      <dgm:prSet phldrT="[Texto]" custT="1"/>
      <dgm:spPr/>
      <dgm:t>
        <a:bodyPr/>
        <a:lstStyle/>
        <a:p>
          <a:r>
            <a:rPr lang="es-ES" sz="2000" b="1" dirty="0"/>
            <a:t>Técnicas de Control (</a:t>
          </a:r>
          <a:r>
            <a:rPr lang="es-ES" sz="2000" b="1" dirty="0" err="1"/>
            <a:t>Oblig</a:t>
          </a:r>
          <a:r>
            <a:rPr lang="es-ES" sz="2000" b="1" dirty="0"/>
            <a:t>)</a:t>
          </a:r>
        </a:p>
      </dgm:t>
    </dgm:pt>
    <dgm:pt modelId="{7ECD28A6-2842-4FD9-BDF7-47C4D138BD5E}" type="parTrans" cxnId="{06C18BD9-7255-4097-903E-21AD96891F60}">
      <dgm:prSet/>
      <dgm:spPr/>
      <dgm:t>
        <a:bodyPr/>
        <a:lstStyle/>
        <a:p>
          <a:endParaRPr lang="es-ES"/>
        </a:p>
      </dgm:t>
    </dgm:pt>
    <dgm:pt modelId="{6870FC29-1A71-41FA-9290-6413EF34F22E}" type="sibTrans" cxnId="{06C18BD9-7255-4097-903E-21AD96891F60}">
      <dgm:prSet/>
      <dgm:spPr/>
      <dgm:t>
        <a:bodyPr/>
        <a:lstStyle/>
        <a:p>
          <a:endParaRPr lang="es-ES"/>
        </a:p>
      </dgm:t>
    </dgm:pt>
    <dgm:pt modelId="{7BB94E27-6316-44EF-AF23-88B38AA7C9F1}">
      <dgm:prSet phldrT="[Texto]" custT="1"/>
      <dgm:spPr/>
      <dgm:t>
        <a:bodyPr/>
        <a:lstStyle/>
        <a:p>
          <a:r>
            <a:rPr lang="es-ES" sz="1800" dirty="0"/>
            <a:t>Implementación discreta PID</a:t>
          </a:r>
        </a:p>
      </dgm:t>
    </dgm:pt>
    <dgm:pt modelId="{3EE334AF-D28C-4490-893A-946587F64306}" type="parTrans" cxnId="{4728193E-48AE-4EEE-9344-52CE662E36E4}">
      <dgm:prSet/>
      <dgm:spPr/>
      <dgm:t>
        <a:bodyPr/>
        <a:lstStyle/>
        <a:p>
          <a:endParaRPr lang="es-ES"/>
        </a:p>
      </dgm:t>
    </dgm:pt>
    <dgm:pt modelId="{FF2427E0-CC0B-43FF-8BBD-02F461D03464}" type="sibTrans" cxnId="{4728193E-48AE-4EEE-9344-52CE662E36E4}">
      <dgm:prSet/>
      <dgm:spPr/>
      <dgm:t>
        <a:bodyPr/>
        <a:lstStyle/>
        <a:p>
          <a:endParaRPr lang="es-ES"/>
        </a:p>
      </dgm:t>
    </dgm:pt>
    <dgm:pt modelId="{20754A6B-3C88-4833-8CAC-B93BB01D8E87}">
      <dgm:prSet phldrT="[Texto]" custT="1"/>
      <dgm:spPr/>
      <dgm:t>
        <a:bodyPr/>
        <a:lstStyle/>
        <a:p>
          <a:r>
            <a:rPr lang="es-ES" sz="1800" dirty="0"/>
            <a:t>Estructuras Avanzadas (</a:t>
          </a:r>
          <a:r>
            <a:rPr lang="es-ES" sz="1800" dirty="0" err="1"/>
            <a:t>prealimentación</a:t>
          </a:r>
          <a:r>
            <a:rPr lang="es-ES" sz="1800" dirty="0"/>
            <a:t>, 2 grados de libertad, en cascada, …)</a:t>
          </a:r>
        </a:p>
      </dgm:t>
    </dgm:pt>
    <dgm:pt modelId="{95A62149-00E5-4492-B9D3-0D9B11AAE938}" type="parTrans" cxnId="{F74CAF77-6A5E-4C86-A4C5-869E6FC9C0C8}">
      <dgm:prSet/>
      <dgm:spPr/>
      <dgm:t>
        <a:bodyPr/>
        <a:lstStyle/>
        <a:p>
          <a:endParaRPr lang="es-ES"/>
        </a:p>
      </dgm:t>
    </dgm:pt>
    <dgm:pt modelId="{65329EAE-0CAC-46A6-95FC-C4128574B14C}" type="sibTrans" cxnId="{F74CAF77-6A5E-4C86-A4C5-869E6FC9C0C8}">
      <dgm:prSet/>
      <dgm:spPr/>
      <dgm:t>
        <a:bodyPr/>
        <a:lstStyle/>
        <a:p>
          <a:endParaRPr lang="es-ES"/>
        </a:p>
      </dgm:t>
    </dgm:pt>
    <dgm:pt modelId="{AAB9F79D-409C-4B32-9BF7-EA5EF18AD29B}">
      <dgm:prSet phldrT="[Texto]" custT="1"/>
      <dgm:spPr/>
      <dgm:t>
        <a:bodyPr/>
        <a:lstStyle/>
        <a:p>
          <a:r>
            <a:rPr lang="es-ES" sz="1800" dirty="0"/>
            <a:t>Frecuencia (identificación, análisis, diseño y filtros digitales</a:t>
          </a:r>
          <a:r>
            <a:rPr lang="es-ES" sz="1200" dirty="0"/>
            <a:t>)</a:t>
          </a:r>
        </a:p>
      </dgm:t>
    </dgm:pt>
    <dgm:pt modelId="{9DE573C8-4E22-417B-B0BA-566C5F1F548A}" type="parTrans" cxnId="{96D466A7-F957-4B68-B2D3-03BFAB568F7E}">
      <dgm:prSet/>
      <dgm:spPr/>
      <dgm:t>
        <a:bodyPr/>
        <a:lstStyle/>
        <a:p>
          <a:endParaRPr lang="es-ES"/>
        </a:p>
      </dgm:t>
    </dgm:pt>
    <dgm:pt modelId="{AEE5EF64-BDDF-44E0-8B68-02E4EC5A0BE9}" type="sibTrans" cxnId="{96D466A7-F957-4B68-B2D3-03BFAB568F7E}">
      <dgm:prSet/>
      <dgm:spPr/>
      <dgm:t>
        <a:bodyPr/>
        <a:lstStyle/>
        <a:p>
          <a:endParaRPr lang="es-ES"/>
        </a:p>
      </dgm:t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FDED79-79B6-4738-97E8-F926B3EF0C82}" type="pres">
      <dgm:prSet presAssocID="{054B0B17-EFA2-46B4-BF58-96AE63496987}" presName="root" presStyleCnt="0"/>
      <dgm:spPr/>
    </dgm:pt>
    <dgm:pt modelId="{73719CEE-2877-45AB-A6BD-28CAF4223C95}" type="pres">
      <dgm:prSet presAssocID="{054B0B17-EFA2-46B4-BF58-96AE63496987}" presName="rootComposite" presStyleCnt="0"/>
      <dgm:spPr/>
    </dgm:pt>
    <dgm:pt modelId="{47ABF672-0BF0-48FF-9F32-554B23E48AF8}" type="pres">
      <dgm:prSet presAssocID="{054B0B17-EFA2-46B4-BF58-96AE63496987}" presName="rootText" presStyleLbl="node1" presStyleIdx="0" presStyleCnt="1" custScaleX="88225" custScaleY="71882" custLinFactX="-6180" custLinFactNeighborX="-100000" custLinFactNeighborY="1045"/>
      <dgm:spPr/>
    </dgm:pt>
    <dgm:pt modelId="{7E49ED2A-CC62-4698-BD80-98C1AFE456BA}" type="pres">
      <dgm:prSet presAssocID="{054B0B17-EFA2-46B4-BF58-96AE63496987}" presName="rootConnector" presStyleLbl="node1" presStyleIdx="0" presStyleCnt="1"/>
      <dgm:spPr/>
    </dgm:pt>
    <dgm:pt modelId="{6A8D5D86-1733-49C3-888F-F569F5217BC0}" type="pres">
      <dgm:prSet presAssocID="{054B0B17-EFA2-46B4-BF58-96AE63496987}" presName="childShape" presStyleCnt="0"/>
      <dgm:spPr/>
    </dgm:pt>
    <dgm:pt modelId="{1CF1FF1E-83ED-4742-91E2-9C1FCA120F66}" type="pres">
      <dgm:prSet presAssocID="{7ECD28A6-2842-4FD9-BDF7-47C4D138BD5E}" presName="Name13" presStyleLbl="parChTrans1D2" presStyleIdx="0" presStyleCnt="1"/>
      <dgm:spPr/>
    </dgm:pt>
    <dgm:pt modelId="{5C587A1E-6C48-4559-AB76-2356CEE2F41C}" type="pres">
      <dgm:prSet presAssocID="{29DE2F44-3F27-4B59-A4E3-7D4181613878}" presName="childText" presStyleLbl="bgAcc1" presStyleIdx="0" presStyleCnt="1" custScaleX="146659" custScaleY="102515" custLinFactNeighborX="-73792" custLinFactNeighborY="69">
        <dgm:presLayoutVars>
          <dgm:bulletEnabled val="1"/>
        </dgm:presLayoutVars>
      </dgm:prSet>
      <dgm:spPr/>
    </dgm:pt>
  </dgm:ptLst>
  <dgm:cxnLst>
    <dgm:cxn modelId="{4BA62D01-1306-4F6F-AA8D-15589B830077}" type="presOf" srcId="{7BB94E27-6316-44EF-AF23-88B38AA7C9F1}" destId="{5C587A1E-6C48-4559-AB76-2356CEE2F41C}" srcOrd="0" destOrd="1" presId="urn:microsoft.com/office/officeart/2005/8/layout/hierarchy3"/>
    <dgm:cxn modelId="{AB54A00B-61F9-421D-BBC3-AE82DDFC8BD2}" type="presOf" srcId="{7ECD28A6-2842-4FD9-BDF7-47C4D138BD5E}" destId="{1CF1FF1E-83ED-4742-91E2-9C1FCA120F66}" srcOrd="0" destOrd="0" presId="urn:microsoft.com/office/officeart/2005/8/layout/hierarchy3"/>
    <dgm:cxn modelId="{48849C14-5F59-4755-A7A0-C37B4DA08223}" type="presOf" srcId="{848E3597-F4A1-436A-AAFB-FA10C0AE7A8A}" destId="{7EB99FC3-3AEF-4F1E-BD2B-671621669804}" srcOrd="0" destOrd="0" presId="urn:microsoft.com/office/officeart/2005/8/layout/hierarchy3"/>
    <dgm:cxn modelId="{B9DB443D-2CF1-4EE7-B0DE-4652EEAA97F1}" type="presOf" srcId="{054B0B17-EFA2-46B4-BF58-96AE63496987}" destId="{7E49ED2A-CC62-4698-BD80-98C1AFE456BA}" srcOrd="1" destOrd="0" presId="urn:microsoft.com/office/officeart/2005/8/layout/hierarchy3"/>
    <dgm:cxn modelId="{4728193E-48AE-4EEE-9344-52CE662E36E4}" srcId="{29DE2F44-3F27-4B59-A4E3-7D4181613878}" destId="{7BB94E27-6316-44EF-AF23-88B38AA7C9F1}" srcOrd="0" destOrd="0" parTransId="{3EE334AF-D28C-4490-893A-946587F64306}" sibTransId="{FF2427E0-CC0B-43FF-8BBD-02F461D03464}"/>
    <dgm:cxn modelId="{C53D3C4D-AA7E-47F3-B0FF-06329F81C216}" type="presOf" srcId="{054B0B17-EFA2-46B4-BF58-96AE63496987}" destId="{47ABF672-0BF0-48FF-9F32-554B23E48AF8}" srcOrd="0" destOrd="0" presId="urn:microsoft.com/office/officeart/2005/8/layout/hierarchy3"/>
    <dgm:cxn modelId="{F74CAF77-6A5E-4C86-A4C5-869E6FC9C0C8}" srcId="{29DE2F44-3F27-4B59-A4E3-7D4181613878}" destId="{20754A6B-3C88-4833-8CAC-B93BB01D8E87}" srcOrd="1" destOrd="0" parTransId="{95A62149-00E5-4492-B9D3-0D9B11AAE938}" sibTransId="{65329EAE-0CAC-46A6-95FC-C4128574B14C}"/>
    <dgm:cxn modelId="{956B0199-9D0E-4DF1-9FC4-55BC1676B4F3}" type="presOf" srcId="{20754A6B-3C88-4833-8CAC-B93BB01D8E87}" destId="{5C587A1E-6C48-4559-AB76-2356CEE2F41C}" srcOrd="0" destOrd="2" presId="urn:microsoft.com/office/officeart/2005/8/layout/hierarchy3"/>
    <dgm:cxn modelId="{7A7A619B-9604-422A-98AC-5B6A00ACD7F2}" type="presOf" srcId="{29DE2F44-3F27-4B59-A4E3-7D4181613878}" destId="{5C587A1E-6C48-4559-AB76-2356CEE2F41C}" srcOrd="0" destOrd="0" presId="urn:microsoft.com/office/officeart/2005/8/layout/hierarchy3"/>
    <dgm:cxn modelId="{96D466A7-F957-4B68-B2D3-03BFAB568F7E}" srcId="{29DE2F44-3F27-4B59-A4E3-7D4181613878}" destId="{AAB9F79D-409C-4B32-9BF7-EA5EF18AD29B}" srcOrd="2" destOrd="0" parTransId="{9DE573C8-4E22-417B-B0BA-566C5F1F548A}" sibTransId="{AEE5EF64-BDDF-44E0-8B68-02E4EC5A0BE9}"/>
    <dgm:cxn modelId="{7431F9D2-D45F-43BC-82ED-D424D31E706E}" type="presOf" srcId="{AAB9F79D-409C-4B32-9BF7-EA5EF18AD29B}" destId="{5C587A1E-6C48-4559-AB76-2356CEE2F41C}" srcOrd="0" destOrd="3" presId="urn:microsoft.com/office/officeart/2005/8/layout/hierarchy3"/>
    <dgm:cxn modelId="{06C18BD9-7255-4097-903E-21AD96891F60}" srcId="{054B0B17-EFA2-46B4-BF58-96AE63496987}" destId="{29DE2F44-3F27-4B59-A4E3-7D4181613878}" srcOrd="0" destOrd="0" parTransId="{7ECD28A6-2842-4FD9-BDF7-47C4D138BD5E}" sibTransId="{6870FC29-1A71-41FA-9290-6413EF34F22E}"/>
    <dgm:cxn modelId="{48C529F1-559D-47DA-B5C1-28903C6C7CAB}" srcId="{848E3597-F4A1-436A-AAFB-FA10C0AE7A8A}" destId="{054B0B17-EFA2-46B4-BF58-96AE63496987}" srcOrd="0" destOrd="0" parTransId="{751D5D30-CE26-40B1-9796-FEAEC1D094C6}" sibTransId="{8E252A73-1F34-4E1A-8C0B-41DD03EE5EAC}"/>
    <dgm:cxn modelId="{2F91DD40-450B-40D9-A889-88448B866789}" type="presParOf" srcId="{7EB99FC3-3AEF-4F1E-BD2B-671621669804}" destId="{F4FDED79-79B6-4738-97E8-F926B3EF0C82}" srcOrd="0" destOrd="0" presId="urn:microsoft.com/office/officeart/2005/8/layout/hierarchy3"/>
    <dgm:cxn modelId="{57EADC70-8E0B-41B1-BE18-DDDD111A91BF}" type="presParOf" srcId="{F4FDED79-79B6-4738-97E8-F926B3EF0C82}" destId="{73719CEE-2877-45AB-A6BD-28CAF4223C95}" srcOrd="0" destOrd="0" presId="urn:microsoft.com/office/officeart/2005/8/layout/hierarchy3"/>
    <dgm:cxn modelId="{99AD3453-66EE-4966-9B66-16B91B39CE76}" type="presParOf" srcId="{73719CEE-2877-45AB-A6BD-28CAF4223C95}" destId="{47ABF672-0BF0-48FF-9F32-554B23E48AF8}" srcOrd="0" destOrd="0" presId="urn:microsoft.com/office/officeart/2005/8/layout/hierarchy3"/>
    <dgm:cxn modelId="{A70CF257-AFDA-4625-A734-D772C53D656E}" type="presParOf" srcId="{73719CEE-2877-45AB-A6BD-28CAF4223C95}" destId="{7E49ED2A-CC62-4698-BD80-98C1AFE456BA}" srcOrd="1" destOrd="0" presId="urn:microsoft.com/office/officeart/2005/8/layout/hierarchy3"/>
    <dgm:cxn modelId="{321F9893-C577-49CD-8ED0-7C89E2D2F249}" type="presParOf" srcId="{F4FDED79-79B6-4738-97E8-F926B3EF0C82}" destId="{6A8D5D86-1733-49C3-888F-F569F5217BC0}" srcOrd="1" destOrd="0" presId="urn:microsoft.com/office/officeart/2005/8/layout/hierarchy3"/>
    <dgm:cxn modelId="{9675F296-4EE8-4752-8B39-5D5DB9CE268A}" type="presParOf" srcId="{6A8D5D86-1733-49C3-888F-F569F5217BC0}" destId="{1CF1FF1E-83ED-4742-91E2-9C1FCA120F66}" srcOrd="0" destOrd="0" presId="urn:microsoft.com/office/officeart/2005/8/layout/hierarchy3"/>
    <dgm:cxn modelId="{4652BB93-C4DA-4174-B522-A7F8F728C262}" type="presParOf" srcId="{6A8D5D86-1733-49C3-888F-F569F5217BC0}" destId="{5C587A1E-6C48-4559-AB76-2356CEE2F41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060513-C00C-4DDA-8A68-A59BA9381723}">
      <dgm:prSet phldrT="[Texto]"/>
      <dgm:spPr/>
      <dgm:t>
        <a:bodyPr/>
        <a:lstStyle/>
        <a:p>
          <a:pPr algn="ctr"/>
          <a:r>
            <a:rPr lang="es-ES" dirty="0"/>
            <a:t>3º</a:t>
          </a:r>
        </a:p>
      </dgm:t>
    </dgm:pt>
    <dgm:pt modelId="{0AA10AEC-6ABD-4803-AA41-9457B14CEC85}" type="parTrans" cxnId="{A575C8B8-A0F5-4160-B363-D0A8C4001395}">
      <dgm:prSet/>
      <dgm:spPr/>
      <dgm:t>
        <a:bodyPr/>
        <a:lstStyle/>
        <a:p>
          <a:pPr algn="l"/>
          <a:endParaRPr lang="es-ES"/>
        </a:p>
      </dgm:t>
    </dgm:pt>
    <dgm:pt modelId="{FB1EFB95-4C9F-4929-8644-378169BE0DB2}" type="sibTrans" cxnId="{A575C8B8-A0F5-4160-B363-D0A8C4001395}">
      <dgm:prSet/>
      <dgm:spPr/>
      <dgm:t>
        <a:bodyPr/>
        <a:lstStyle/>
        <a:p>
          <a:pPr algn="l"/>
          <a:endParaRPr lang="es-ES"/>
        </a:p>
      </dgm:t>
    </dgm:pt>
    <dgm:pt modelId="{DAA85E34-D5BC-43EF-A90F-C02C944E5B40}">
      <dgm:prSet phldrT="[Texto]" custT="1"/>
      <dgm:spPr/>
      <dgm:t>
        <a:bodyPr/>
        <a:lstStyle/>
        <a:p>
          <a:pPr algn="l"/>
          <a:r>
            <a:rPr lang="es-ES" sz="2000" b="1" dirty="0"/>
            <a:t>Automatización Industrial (</a:t>
          </a:r>
          <a:r>
            <a:rPr lang="es-ES" sz="2000" b="1" dirty="0" err="1"/>
            <a:t>Oblig</a:t>
          </a:r>
          <a:r>
            <a:rPr lang="es-ES" sz="2000" b="1" dirty="0"/>
            <a:t>)</a:t>
          </a:r>
        </a:p>
      </dgm:t>
    </dgm:pt>
    <dgm:pt modelId="{808BA4C1-5ABF-47B9-99B0-0E00CE5E22F2}" type="parTrans" cxnId="{5EBD00EF-FECF-4B7B-A7A5-CE01EC4E1298}">
      <dgm:prSet/>
      <dgm:spPr/>
      <dgm:t>
        <a:bodyPr/>
        <a:lstStyle/>
        <a:p>
          <a:pPr algn="l"/>
          <a:endParaRPr lang="es-ES"/>
        </a:p>
      </dgm:t>
    </dgm:pt>
    <dgm:pt modelId="{9B62C0D4-FE51-40F9-A23D-FEFD3942F37F}" type="sibTrans" cxnId="{5EBD00EF-FECF-4B7B-A7A5-CE01EC4E1298}">
      <dgm:prSet/>
      <dgm:spPr/>
      <dgm:t>
        <a:bodyPr/>
        <a:lstStyle/>
        <a:p>
          <a:pPr algn="l"/>
          <a:endParaRPr lang="es-ES"/>
        </a:p>
      </dgm:t>
    </dgm:pt>
    <dgm:pt modelId="{7C9BE989-BC5D-4A1E-BEC4-44F86EFF7B44}">
      <dgm:prSet phldrT="[Texto]" custT="1"/>
      <dgm:spPr/>
      <dgm:t>
        <a:bodyPr/>
        <a:lstStyle/>
        <a:p>
          <a:pPr algn="l"/>
          <a:r>
            <a:rPr lang="es-ES" sz="1800" dirty="0"/>
            <a:t>Automatismos (combinacionales  y secuenciales, tecnologías, Autómata  programable)</a:t>
          </a:r>
        </a:p>
      </dgm:t>
    </dgm:pt>
    <dgm:pt modelId="{5C0AD069-399A-4702-869D-BCD0B9B2BA00}" type="parTrans" cxnId="{33CC57FC-C16D-4496-B20E-875FB7C8372F}">
      <dgm:prSet/>
      <dgm:spPr/>
      <dgm:t>
        <a:bodyPr/>
        <a:lstStyle/>
        <a:p>
          <a:pPr algn="l"/>
          <a:endParaRPr lang="es-ES"/>
        </a:p>
      </dgm:t>
    </dgm:pt>
    <dgm:pt modelId="{332F530E-1F5C-4230-9911-CCAA59F0EDB4}" type="sibTrans" cxnId="{33CC57FC-C16D-4496-B20E-875FB7C8372F}">
      <dgm:prSet/>
      <dgm:spPr/>
      <dgm:t>
        <a:bodyPr/>
        <a:lstStyle/>
        <a:p>
          <a:pPr algn="l"/>
          <a:endParaRPr lang="es-ES"/>
        </a:p>
      </dgm:t>
    </dgm:pt>
    <dgm:pt modelId="{AF6A9594-C939-48F1-B49E-3DF138DF0033}">
      <dgm:prSet phldrT="[Texto]" custT="1"/>
      <dgm:spPr/>
      <dgm:t>
        <a:bodyPr/>
        <a:lstStyle/>
        <a:p>
          <a:pPr algn="l"/>
          <a:r>
            <a:rPr lang="es-ES" sz="1800"/>
            <a:t>Grafcet y Gemma</a:t>
          </a:r>
          <a:endParaRPr lang="es-ES" sz="1800" dirty="0"/>
        </a:p>
      </dgm:t>
    </dgm:pt>
    <dgm:pt modelId="{1748CCCB-F05D-4012-8FB3-560969E1BB39}" type="parTrans" cxnId="{824192F3-6A3A-494A-8768-4C0FA5EF5C2D}">
      <dgm:prSet/>
      <dgm:spPr/>
      <dgm:t>
        <a:bodyPr/>
        <a:lstStyle/>
        <a:p>
          <a:pPr algn="l"/>
          <a:endParaRPr lang="es-ES"/>
        </a:p>
      </dgm:t>
    </dgm:pt>
    <dgm:pt modelId="{01F0713F-A457-47E1-B4DC-8A06B9FB608D}" type="sibTrans" cxnId="{824192F3-6A3A-494A-8768-4C0FA5EF5C2D}">
      <dgm:prSet/>
      <dgm:spPr/>
      <dgm:t>
        <a:bodyPr/>
        <a:lstStyle/>
        <a:p>
          <a:pPr algn="l"/>
          <a:endParaRPr lang="es-ES"/>
        </a:p>
      </dgm:t>
    </dgm:pt>
    <dgm:pt modelId="{A335357B-6A05-446F-9CE3-6C5DD6252A1E}">
      <dgm:prSet phldrT="[Texto]" custT="1"/>
      <dgm:spPr/>
      <dgm:t>
        <a:bodyPr/>
        <a:lstStyle/>
        <a:p>
          <a:pPr algn="l"/>
          <a:r>
            <a:rPr lang="es-ES" sz="1800"/>
            <a:t>Sistemas de eventos discretos</a:t>
          </a:r>
          <a:endParaRPr lang="es-ES" sz="1800" dirty="0"/>
        </a:p>
      </dgm:t>
    </dgm:pt>
    <dgm:pt modelId="{14A3E1C5-4C2C-45DB-A903-6494C968A5A9}" type="parTrans" cxnId="{821059BC-B205-497F-A952-129B22B70D79}">
      <dgm:prSet/>
      <dgm:spPr/>
      <dgm:t>
        <a:bodyPr/>
        <a:lstStyle/>
        <a:p>
          <a:pPr algn="l"/>
          <a:endParaRPr lang="es-ES"/>
        </a:p>
      </dgm:t>
    </dgm:pt>
    <dgm:pt modelId="{CED27021-DAF3-4297-9D0E-6883720495E4}" type="sibTrans" cxnId="{821059BC-B205-497F-A952-129B22B70D79}">
      <dgm:prSet/>
      <dgm:spPr/>
      <dgm:t>
        <a:bodyPr/>
        <a:lstStyle/>
        <a:p>
          <a:pPr algn="l"/>
          <a:endParaRPr lang="es-ES"/>
        </a:p>
      </dgm:t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6F77B4-BEB4-4E3F-B9F4-58F96D74D696}" type="pres">
      <dgm:prSet presAssocID="{48060513-C00C-4DDA-8A68-A59BA9381723}" presName="root" presStyleCnt="0"/>
      <dgm:spPr/>
    </dgm:pt>
    <dgm:pt modelId="{F657FDC5-97C2-4D2C-958D-3F24A72DC539}" type="pres">
      <dgm:prSet presAssocID="{48060513-C00C-4DDA-8A68-A59BA9381723}" presName="rootComposite" presStyleCnt="0"/>
      <dgm:spPr/>
    </dgm:pt>
    <dgm:pt modelId="{D9B587C9-12C8-4142-89E0-F81273D8EACA}" type="pres">
      <dgm:prSet presAssocID="{48060513-C00C-4DDA-8A68-A59BA9381723}" presName="rootText" presStyleLbl="node1" presStyleIdx="0" presStyleCnt="1" custScaleX="76526" custScaleY="53765" custLinFactNeighborX="-44132" custLinFactNeighborY="-3186"/>
      <dgm:spPr/>
    </dgm:pt>
    <dgm:pt modelId="{195A8C4D-041C-4205-8E66-E675528E22EC}" type="pres">
      <dgm:prSet presAssocID="{48060513-C00C-4DDA-8A68-A59BA9381723}" presName="rootConnector" presStyleLbl="node1" presStyleIdx="0" presStyleCnt="1"/>
      <dgm:spPr/>
    </dgm:pt>
    <dgm:pt modelId="{D02D7DE7-79DE-49C8-A025-56F05A6320B8}" type="pres">
      <dgm:prSet presAssocID="{48060513-C00C-4DDA-8A68-A59BA9381723}" presName="childShape" presStyleCnt="0"/>
      <dgm:spPr/>
    </dgm:pt>
    <dgm:pt modelId="{5FA88B96-9E98-4B3E-B69D-920C57C1482E}" type="pres">
      <dgm:prSet presAssocID="{808BA4C1-5ABF-47B9-99B0-0E00CE5E22F2}" presName="Name13" presStyleLbl="parChTrans1D2" presStyleIdx="0" presStyleCnt="1"/>
      <dgm:spPr/>
    </dgm:pt>
    <dgm:pt modelId="{63368A36-2190-4F6B-98F9-397E277AC923}" type="pres">
      <dgm:prSet presAssocID="{DAA85E34-D5BC-43EF-A90F-C02C944E5B40}" presName="childText" presStyleLbl="bgAcc1" presStyleIdx="0" presStyleCnt="1" custLinFactNeighborX="-59189" custLinFactNeighborY="-5665">
        <dgm:presLayoutVars>
          <dgm:bulletEnabled val="1"/>
        </dgm:presLayoutVars>
      </dgm:prSet>
      <dgm:spPr/>
    </dgm:pt>
  </dgm:ptLst>
  <dgm:cxnLst>
    <dgm:cxn modelId="{870CFD39-A20F-49C0-88DB-FEEC8A0A0B56}" type="presOf" srcId="{AF6A9594-C939-48F1-B49E-3DF138DF0033}" destId="{63368A36-2190-4F6B-98F9-397E277AC923}" srcOrd="0" destOrd="3" presId="urn:microsoft.com/office/officeart/2005/8/layout/hierarchy3"/>
    <dgm:cxn modelId="{4857E551-AB93-4509-9661-359894031668}" type="presOf" srcId="{48060513-C00C-4DDA-8A68-A59BA9381723}" destId="{D9B587C9-12C8-4142-89E0-F81273D8EACA}" srcOrd="0" destOrd="0" presId="urn:microsoft.com/office/officeart/2005/8/layout/hierarchy3"/>
    <dgm:cxn modelId="{B5A74284-D057-4540-8DAE-4E951E19903C}" type="presOf" srcId="{7C9BE989-BC5D-4A1E-BEC4-44F86EFF7B44}" destId="{63368A36-2190-4F6B-98F9-397E277AC923}" srcOrd="0" destOrd="1" presId="urn:microsoft.com/office/officeart/2005/8/layout/hierarchy3"/>
    <dgm:cxn modelId="{9633279A-9489-4F45-8BBB-9831843ADB6B}" type="presOf" srcId="{48060513-C00C-4DDA-8A68-A59BA9381723}" destId="{195A8C4D-041C-4205-8E66-E675528E22EC}" srcOrd="1" destOrd="0" presId="urn:microsoft.com/office/officeart/2005/8/layout/hierarchy3"/>
    <dgm:cxn modelId="{6E7E3CA6-1F7A-4567-9409-D4607594A5B9}" type="presOf" srcId="{A335357B-6A05-446F-9CE3-6C5DD6252A1E}" destId="{63368A36-2190-4F6B-98F9-397E277AC923}" srcOrd="0" destOrd="2" presId="urn:microsoft.com/office/officeart/2005/8/layout/hierarchy3"/>
    <dgm:cxn modelId="{A575C8B8-A0F5-4160-B363-D0A8C4001395}" srcId="{848E3597-F4A1-436A-AAFB-FA10C0AE7A8A}" destId="{48060513-C00C-4DDA-8A68-A59BA9381723}" srcOrd="0" destOrd="0" parTransId="{0AA10AEC-6ABD-4803-AA41-9457B14CEC85}" sibTransId="{FB1EFB95-4C9F-4929-8644-378169BE0DB2}"/>
    <dgm:cxn modelId="{821059BC-B205-497F-A952-129B22B70D79}" srcId="{DAA85E34-D5BC-43EF-A90F-C02C944E5B40}" destId="{A335357B-6A05-446F-9CE3-6C5DD6252A1E}" srcOrd="1" destOrd="0" parTransId="{14A3E1C5-4C2C-45DB-A903-6494C968A5A9}" sibTransId="{CED27021-DAF3-4297-9D0E-6883720495E4}"/>
    <dgm:cxn modelId="{E557E1CB-F128-4FDC-BB1F-657FF4455E9F}" type="presOf" srcId="{848E3597-F4A1-436A-AAFB-FA10C0AE7A8A}" destId="{7EB99FC3-3AEF-4F1E-BD2B-671621669804}" srcOrd="0" destOrd="0" presId="urn:microsoft.com/office/officeart/2005/8/layout/hierarchy3"/>
    <dgm:cxn modelId="{5EBD00EF-FECF-4B7B-A7A5-CE01EC4E1298}" srcId="{48060513-C00C-4DDA-8A68-A59BA9381723}" destId="{DAA85E34-D5BC-43EF-A90F-C02C944E5B40}" srcOrd="0" destOrd="0" parTransId="{808BA4C1-5ABF-47B9-99B0-0E00CE5E22F2}" sibTransId="{9B62C0D4-FE51-40F9-A23D-FEFD3942F37F}"/>
    <dgm:cxn modelId="{DB350BF1-6DC3-474F-8201-4C1E5A84FC04}" type="presOf" srcId="{DAA85E34-D5BC-43EF-A90F-C02C944E5B40}" destId="{63368A36-2190-4F6B-98F9-397E277AC923}" srcOrd="0" destOrd="0" presId="urn:microsoft.com/office/officeart/2005/8/layout/hierarchy3"/>
    <dgm:cxn modelId="{824192F3-6A3A-494A-8768-4C0FA5EF5C2D}" srcId="{DAA85E34-D5BC-43EF-A90F-C02C944E5B40}" destId="{AF6A9594-C939-48F1-B49E-3DF138DF0033}" srcOrd="2" destOrd="0" parTransId="{1748CCCB-F05D-4012-8FB3-560969E1BB39}" sibTransId="{01F0713F-A457-47E1-B4DC-8A06B9FB608D}"/>
    <dgm:cxn modelId="{FCC572F6-8FF6-46E1-998F-63F73E368255}" type="presOf" srcId="{808BA4C1-5ABF-47B9-99B0-0E00CE5E22F2}" destId="{5FA88B96-9E98-4B3E-B69D-920C57C1482E}" srcOrd="0" destOrd="0" presId="urn:microsoft.com/office/officeart/2005/8/layout/hierarchy3"/>
    <dgm:cxn modelId="{33CC57FC-C16D-4496-B20E-875FB7C8372F}" srcId="{DAA85E34-D5BC-43EF-A90F-C02C944E5B40}" destId="{7C9BE989-BC5D-4A1E-BEC4-44F86EFF7B44}" srcOrd="0" destOrd="0" parTransId="{5C0AD069-399A-4702-869D-BCD0B9B2BA00}" sibTransId="{332F530E-1F5C-4230-9911-CCAA59F0EDB4}"/>
    <dgm:cxn modelId="{AD9F5319-1556-4F29-B974-7B471DC682EB}" type="presParOf" srcId="{7EB99FC3-3AEF-4F1E-BD2B-671621669804}" destId="{136F77B4-BEB4-4E3F-B9F4-58F96D74D696}" srcOrd="0" destOrd="0" presId="urn:microsoft.com/office/officeart/2005/8/layout/hierarchy3"/>
    <dgm:cxn modelId="{986C55CB-FBDB-4C62-A7DD-132885C0BA9B}" type="presParOf" srcId="{136F77B4-BEB4-4E3F-B9F4-58F96D74D696}" destId="{F657FDC5-97C2-4D2C-958D-3F24A72DC539}" srcOrd="0" destOrd="0" presId="urn:microsoft.com/office/officeart/2005/8/layout/hierarchy3"/>
    <dgm:cxn modelId="{D8970076-C16C-4F92-BC75-4DF87A0B0B7C}" type="presParOf" srcId="{F657FDC5-97C2-4D2C-958D-3F24A72DC539}" destId="{D9B587C9-12C8-4142-89E0-F81273D8EACA}" srcOrd="0" destOrd="0" presId="urn:microsoft.com/office/officeart/2005/8/layout/hierarchy3"/>
    <dgm:cxn modelId="{E5CDF01B-B0C0-4B9B-A880-508DB932C13E}" type="presParOf" srcId="{F657FDC5-97C2-4D2C-958D-3F24A72DC539}" destId="{195A8C4D-041C-4205-8E66-E675528E22EC}" srcOrd="1" destOrd="0" presId="urn:microsoft.com/office/officeart/2005/8/layout/hierarchy3"/>
    <dgm:cxn modelId="{FF138C9A-0D62-4295-8765-D3E841E23A6B}" type="presParOf" srcId="{136F77B4-BEB4-4E3F-B9F4-58F96D74D696}" destId="{D02D7DE7-79DE-49C8-A025-56F05A6320B8}" srcOrd="1" destOrd="0" presId="urn:microsoft.com/office/officeart/2005/8/layout/hierarchy3"/>
    <dgm:cxn modelId="{07B82805-855E-42D4-BB3F-161655B0012A}" type="presParOf" srcId="{D02D7DE7-79DE-49C8-A025-56F05A6320B8}" destId="{5FA88B96-9E98-4B3E-B69D-920C57C1482E}" srcOrd="0" destOrd="0" presId="urn:microsoft.com/office/officeart/2005/8/layout/hierarchy3"/>
    <dgm:cxn modelId="{71380906-BCA3-42AB-9F6F-FFB1875EEC61}" type="presParOf" srcId="{D02D7DE7-79DE-49C8-A025-56F05A6320B8}" destId="{63368A36-2190-4F6B-98F9-397E277AC92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706A3D3-2775-418D-8C89-05E9B2655B4C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/>
            <a:t>Ingeniería de Control (</a:t>
          </a:r>
          <a:r>
            <a:rPr lang="es-ES" sz="2000" b="1" dirty="0" err="1"/>
            <a:t>Opt</a:t>
          </a:r>
          <a:r>
            <a:rPr lang="es-ES" sz="2000" b="1" dirty="0"/>
            <a:t>)</a:t>
          </a:r>
        </a:p>
      </dgm:t>
    </dgm:pt>
    <dgm:pt modelId="{2CCCA085-3E99-4DFF-89CC-A86837183C0C}" type="parTrans" cxnId="{66AA6D2D-720C-4A10-AD92-A5B4A2343F14}">
      <dgm:prSet/>
      <dgm:spPr/>
      <dgm:t>
        <a:bodyPr/>
        <a:lstStyle/>
        <a:p>
          <a:endParaRPr lang="es-ES"/>
        </a:p>
      </dgm:t>
    </dgm:pt>
    <dgm:pt modelId="{DCA108DC-8F7E-448D-89C8-BD193A90A8C9}" type="sibTrans" cxnId="{66AA6D2D-720C-4A10-AD92-A5B4A2343F14}">
      <dgm:prSet/>
      <dgm:spPr/>
      <dgm:t>
        <a:bodyPr/>
        <a:lstStyle/>
        <a:p>
          <a:endParaRPr lang="es-ES"/>
        </a:p>
      </dgm:t>
    </dgm:pt>
    <dgm:pt modelId="{53B0CA3B-7FA0-4984-BB65-5E2647F03D6C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/>
            <a:t>Representación interna (Sistemas MIMO)</a:t>
          </a:r>
        </a:p>
      </dgm:t>
    </dgm:pt>
    <dgm:pt modelId="{51CE8478-588D-4461-AC3B-290EA781D7EA}" type="parTrans" cxnId="{4075D819-8601-4DAF-98DF-9AC29DE7B853}">
      <dgm:prSet/>
      <dgm:spPr/>
      <dgm:t>
        <a:bodyPr/>
        <a:lstStyle/>
        <a:p>
          <a:endParaRPr lang="es-ES"/>
        </a:p>
      </dgm:t>
    </dgm:pt>
    <dgm:pt modelId="{6F63CD16-7FB4-4F53-B509-555271CDF973}" type="sibTrans" cxnId="{4075D819-8601-4DAF-98DF-9AC29DE7B853}">
      <dgm:prSet/>
      <dgm:spPr/>
      <dgm:t>
        <a:bodyPr/>
        <a:lstStyle/>
        <a:p>
          <a:endParaRPr lang="es-ES"/>
        </a:p>
      </dgm:t>
    </dgm:pt>
    <dgm:pt modelId="{DE21E342-6A15-423A-BA44-141BCDD4433A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/>
            <a:t>Sistemas multivariables (control centralizado y descentralizado)</a:t>
          </a:r>
        </a:p>
      </dgm:t>
    </dgm:pt>
    <dgm:pt modelId="{B5894F75-758B-44FA-933D-5D1AB13EAC4A}" type="parTrans" cxnId="{92990585-1CB8-471F-9EE4-98A78034D4A9}">
      <dgm:prSet/>
      <dgm:spPr/>
      <dgm:t>
        <a:bodyPr/>
        <a:lstStyle/>
        <a:p>
          <a:endParaRPr lang="es-ES"/>
        </a:p>
      </dgm:t>
    </dgm:pt>
    <dgm:pt modelId="{D6608B19-B8AB-46A0-8588-0CB7C5D1BF0F}" type="sibTrans" cxnId="{92990585-1CB8-471F-9EE4-98A78034D4A9}">
      <dgm:prSet/>
      <dgm:spPr/>
      <dgm:t>
        <a:bodyPr/>
        <a:lstStyle/>
        <a:p>
          <a:endParaRPr lang="es-ES"/>
        </a:p>
      </dgm:t>
    </dgm:pt>
    <dgm:pt modelId="{731EB7A5-F8B6-4684-811B-39DAEF7428B3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/>
            <a:t>Control no lineal</a:t>
          </a:r>
        </a:p>
      </dgm:t>
    </dgm:pt>
    <dgm:pt modelId="{D4778C99-244D-42F5-A554-0CBBFEC8FED6}" type="parTrans" cxnId="{CB24C208-891B-4BE2-A53F-2A820618677E}">
      <dgm:prSet/>
      <dgm:spPr/>
      <dgm:t>
        <a:bodyPr/>
        <a:lstStyle/>
        <a:p>
          <a:endParaRPr lang="es-ES"/>
        </a:p>
      </dgm:t>
    </dgm:pt>
    <dgm:pt modelId="{E0A72E31-9F93-46F2-B389-87E88FBFE1F8}" type="sibTrans" cxnId="{CB24C208-891B-4BE2-A53F-2A820618677E}">
      <dgm:prSet/>
      <dgm:spPr/>
      <dgm:t>
        <a:bodyPr/>
        <a:lstStyle/>
        <a:p>
          <a:endParaRPr lang="es-ES"/>
        </a:p>
      </dgm:t>
    </dgm:pt>
    <dgm:pt modelId="{48060513-C00C-4DDA-8A68-A59BA9381723}">
      <dgm:prSet phldrT="[Texto]"/>
      <dgm:spPr/>
      <dgm:t>
        <a:bodyPr/>
        <a:lstStyle/>
        <a:p>
          <a:r>
            <a:rPr lang="es-ES" dirty="0"/>
            <a:t>3º</a:t>
          </a:r>
        </a:p>
      </dgm:t>
    </dgm:pt>
    <dgm:pt modelId="{FB1EFB95-4C9F-4929-8644-378169BE0DB2}" type="sibTrans" cxnId="{A575C8B8-A0F5-4160-B363-D0A8C4001395}">
      <dgm:prSet/>
      <dgm:spPr/>
      <dgm:t>
        <a:bodyPr/>
        <a:lstStyle/>
        <a:p>
          <a:endParaRPr lang="es-ES"/>
        </a:p>
      </dgm:t>
    </dgm:pt>
    <dgm:pt modelId="{0AA10AEC-6ABD-4803-AA41-9457B14CEC85}" type="parTrans" cxnId="{A575C8B8-A0F5-4160-B363-D0A8C4001395}">
      <dgm:prSet/>
      <dgm:spPr/>
      <dgm:t>
        <a:bodyPr/>
        <a:lstStyle/>
        <a:p>
          <a:endParaRPr lang="es-ES"/>
        </a:p>
      </dgm:t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EB0892-C75F-4DCF-B495-420E68501BC6}" type="pres">
      <dgm:prSet presAssocID="{48060513-C00C-4DDA-8A68-A59BA9381723}" presName="root" presStyleCnt="0"/>
      <dgm:spPr/>
    </dgm:pt>
    <dgm:pt modelId="{00A39A34-BD50-48F6-B259-B1DC9A76FA0E}" type="pres">
      <dgm:prSet presAssocID="{48060513-C00C-4DDA-8A68-A59BA9381723}" presName="rootComposite" presStyleCnt="0"/>
      <dgm:spPr/>
    </dgm:pt>
    <dgm:pt modelId="{2475A256-B419-4B8F-A5C7-B4F20BD4CD76}" type="pres">
      <dgm:prSet presAssocID="{48060513-C00C-4DDA-8A68-A59BA9381723}" presName="rootText" presStyleLbl="node1" presStyleIdx="0" presStyleCnt="1" custScaleX="57314" custScaleY="60068" custLinFactNeighborX="-79425" custLinFactNeighborY="1082"/>
      <dgm:spPr/>
    </dgm:pt>
    <dgm:pt modelId="{1E68382E-ED17-4D2C-9F20-08A6E241FE9B}" type="pres">
      <dgm:prSet presAssocID="{48060513-C00C-4DDA-8A68-A59BA9381723}" presName="rootConnector" presStyleLbl="node1" presStyleIdx="0" presStyleCnt="1"/>
      <dgm:spPr/>
    </dgm:pt>
    <dgm:pt modelId="{BD2FCAF2-86E0-48F5-890D-24C8EE52DC39}" type="pres">
      <dgm:prSet presAssocID="{48060513-C00C-4DDA-8A68-A59BA9381723}" presName="childShape" presStyleCnt="0"/>
      <dgm:spPr/>
    </dgm:pt>
    <dgm:pt modelId="{5364F535-C58D-46C0-ADBE-4A9181C165F9}" type="pres">
      <dgm:prSet presAssocID="{2CCCA085-3E99-4DFF-89CC-A86837183C0C}" presName="Name13" presStyleLbl="parChTrans1D2" presStyleIdx="0" presStyleCnt="1"/>
      <dgm:spPr/>
    </dgm:pt>
    <dgm:pt modelId="{64C76A83-BE23-4C1F-AB34-E23C5C2EC6B2}" type="pres">
      <dgm:prSet presAssocID="{6706A3D3-2775-418D-8C89-05E9B2655B4C}" presName="childText" presStyleLbl="bgAcc1" presStyleIdx="0" presStyleCnt="1" custScaleX="115647" custScaleY="87489" custLinFactNeighborX="-76293" custLinFactNeighborY="-3939">
        <dgm:presLayoutVars>
          <dgm:bulletEnabled val="1"/>
        </dgm:presLayoutVars>
      </dgm:prSet>
      <dgm:spPr/>
    </dgm:pt>
  </dgm:ptLst>
  <dgm:cxnLst>
    <dgm:cxn modelId="{CB24C208-891B-4BE2-A53F-2A820618677E}" srcId="{6706A3D3-2775-418D-8C89-05E9B2655B4C}" destId="{731EB7A5-F8B6-4684-811B-39DAEF7428B3}" srcOrd="2" destOrd="0" parTransId="{D4778C99-244D-42F5-A554-0CBBFEC8FED6}" sibTransId="{E0A72E31-9F93-46F2-B389-87E88FBFE1F8}"/>
    <dgm:cxn modelId="{4075D819-8601-4DAF-98DF-9AC29DE7B853}" srcId="{6706A3D3-2775-418D-8C89-05E9B2655B4C}" destId="{53B0CA3B-7FA0-4984-BB65-5E2647F03D6C}" srcOrd="0" destOrd="0" parTransId="{51CE8478-588D-4461-AC3B-290EA781D7EA}" sibTransId="{6F63CD16-7FB4-4F53-B509-555271CDF973}"/>
    <dgm:cxn modelId="{66AA6D2D-720C-4A10-AD92-A5B4A2343F14}" srcId="{48060513-C00C-4DDA-8A68-A59BA9381723}" destId="{6706A3D3-2775-418D-8C89-05E9B2655B4C}" srcOrd="0" destOrd="0" parTransId="{2CCCA085-3E99-4DFF-89CC-A86837183C0C}" sibTransId="{DCA108DC-8F7E-448D-89C8-BD193A90A8C9}"/>
    <dgm:cxn modelId="{AD1B5130-3567-43A9-B372-9E4467D28717}" type="presOf" srcId="{6706A3D3-2775-418D-8C89-05E9B2655B4C}" destId="{64C76A83-BE23-4C1F-AB34-E23C5C2EC6B2}" srcOrd="0" destOrd="0" presId="urn:microsoft.com/office/officeart/2005/8/layout/hierarchy3"/>
    <dgm:cxn modelId="{A55A883E-735A-40C9-B9F1-A675F786AA64}" type="presOf" srcId="{DE21E342-6A15-423A-BA44-141BCDD4433A}" destId="{64C76A83-BE23-4C1F-AB34-E23C5C2EC6B2}" srcOrd="0" destOrd="2" presId="urn:microsoft.com/office/officeart/2005/8/layout/hierarchy3"/>
    <dgm:cxn modelId="{F333EB5D-25FD-450A-B095-853CC813E59D}" type="presOf" srcId="{731EB7A5-F8B6-4684-811B-39DAEF7428B3}" destId="{64C76A83-BE23-4C1F-AB34-E23C5C2EC6B2}" srcOrd="0" destOrd="3" presId="urn:microsoft.com/office/officeart/2005/8/layout/hierarchy3"/>
    <dgm:cxn modelId="{54F87F46-3331-4ACB-A596-7AAAAF5995B7}" type="presOf" srcId="{2CCCA085-3E99-4DFF-89CC-A86837183C0C}" destId="{5364F535-C58D-46C0-ADBE-4A9181C165F9}" srcOrd="0" destOrd="0" presId="urn:microsoft.com/office/officeart/2005/8/layout/hierarchy3"/>
    <dgm:cxn modelId="{D3C7DF7C-5ED5-46F4-97DB-3697A20E3277}" type="presOf" srcId="{48060513-C00C-4DDA-8A68-A59BA9381723}" destId="{2475A256-B419-4B8F-A5C7-B4F20BD4CD76}" srcOrd="0" destOrd="0" presId="urn:microsoft.com/office/officeart/2005/8/layout/hierarchy3"/>
    <dgm:cxn modelId="{92990585-1CB8-471F-9EE4-98A78034D4A9}" srcId="{6706A3D3-2775-418D-8C89-05E9B2655B4C}" destId="{DE21E342-6A15-423A-BA44-141BCDD4433A}" srcOrd="1" destOrd="0" parTransId="{B5894F75-758B-44FA-933D-5D1AB13EAC4A}" sibTransId="{D6608B19-B8AB-46A0-8588-0CB7C5D1BF0F}"/>
    <dgm:cxn modelId="{75886387-3B13-4B1A-973C-4B36D6261504}" type="presOf" srcId="{53B0CA3B-7FA0-4984-BB65-5E2647F03D6C}" destId="{64C76A83-BE23-4C1F-AB34-E23C5C2EC6B2}" srcOrd="0" destOrd="1" presId="urn:microsoft.com/office/officeart/2005/8/layout/hierarchy3"/>
    <dgm:cxn modelId="{123D46A5-8220-4E70-AEA0-953943E1E18E}" type="presOf" srcId="{48060513-C00C-4DDA-8A68-A59BA9381723}" destId="{1E68382E-ED17-4D2C-9F20-08A6E241FE9B}" srcOrd="1" destOrd="0" presId="urn:microsoft.com/office/officeart/2005/8/layout/hierarchy3"/>
    <dgm:cxn modelId="{A575C8B8-A0F5-4160-B363-D0A8C4001395}" srcId="{848E3597-F4A1-436A-AAFB-FA10C0AE7A8A}" destId="{48060513-C00C-4DDA-8A68-A59BA9381723}" srcOrd="0" destOrd="0" parTransId="{0AA10AEC-6ABD-4803-AA41-9457B14CEC85}" sibTransId="{FB1EFB95-4C9F-4929-8644-378169BE0DB2}"/>
    <dgm:cxn modelId="{5E711BD3-979C-48E7-9C29-99261D103C00}" type="presOf" srcId="{848E3597-F4A1-436A-AAFB-FA10C0AE7A8A}" destId="{7EB99FC3-3AEF-4F1E-BD2B-671621669804}" srcOrd="0" destOrd="0" presId="urn:microsoft.com/office/officeart/2005/8/layout/hierarchy3"/>
    <dgm:cxn modelId="{7EC179BD-D625-4602-88D3-F063045B119D}" type="presParOf" srcId="{7EB99FC3-3AEF-4F1E-BD2B-671621669804}" destId="{5FEB0892-C75F-4DCF-B495-420E68501BC6}" srcOrd="0" destOrd="0" presId="urn:microsoft.com/office/officeart/2005/8/layout/hierarchy3"/>
    <dgm:cxn modelId="{63AC3FA5-E2B2-4E1B-B485-C2C3C66E2088}" type="presParOf" srcId="{5FEB0892-C75F-4DCF-B495-420E68501BC6}" destId="{00A39A34-BD50-48F6-B259-B1DC9A76FA0E}" srcOrd="0" destOrd="0" presId="urn:microsoft.com/office/officeart/2005/8/layout/hierarchy3"/>
    <dgm:cxn modelId="{65519C02-B927-46EE-B67F-C25ABFAAD1CA}" type="presParOf" srcId="{00A39A34-BD50-48F6-B259-B1DC9A76FA0E}" destId="{2475A256-B419-4B8F-A5C7-B4F20BD4CD76}" srcOrd="0" destOrd="0" presId="urn:microsoft.com/office/officeart/2005/8/layout/hierarchy3"/>
    <dgm:cxn modelId="{EFA264D1-353B-4FD7-9EB9-54CDC8EE3B28}" type="presParOf" srcId="{00A39A34-BD50-48F6-B259-B1DC9A76FA0E}" destId="{1E68382E-ED17-4D2C-9F20-08A6E241FE9B}" srcOrd="1" destOrd="0" presId="urn:microsoft.com/office/officeart/2005/8/layout/hierarchy3"/>
    <dgm:cxn modelId="{C1509EC1-8847-4C30-BBE5-860631EE4B86}" type="presParOf" srcId="{5FEB0892-C75F-4DCF-B495-420E68501BC6}" destId="{BD2FCAF2-86E0-48F5-890D-24C8EE52DC39}" srcOrd="1" destOrd="0" presId="urn:microsoft.com/office/officeart/2005/8/layout/hierarchy3"/>
    <dgm:cxn modelId="{8F6ABDEF-B763-46D2-A71B-0B3DFD630E4A}" type="presParOf" srcId="{BD2FCAF2-86E0-48F5-890D-24C8EE52DC39}" destId="{5364F535-C58D-46C0-ADBE-4A9181C165F9}" srcOrd="0" destOrd="0" presId="urn:microsoft.com/office/officeart/2005/8/layout/hierarchy3"/>
    <dgm:cxn modelId="{34A578E8-08AE-4764-B5C7-BCFC6ED076BC}" type="presParOf" srcId="{BD2FCAF2-86E0-48F5-890D-24C8EE52DC39}" destId="{64C76A83-BE23-4C1F-AB34-E23C5C2EC6B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F980B3-79A3-4911-9929-051CE51CF628}">
      <dgm:prSet phldrT="[Texto]"/>
      <dgm:spPr/>
      <dgm:t>
        <a:bodyPr/>
        <a:lstStyle/>
        <a:p>
          <a:r>
            <a:rPr lang="es-ES" dirty="0"/>
            <a:t>4º</a:t>
          </a:r>
        </a:p>
      </dgm:t>
    </dgm:pt>
    <dgm:pt modelId="{E0658C97-6E7E-4188-AF9E-DB8C8AE9C163}" type="parTrans" cxnId="{8614CC05-319A-4819-BDBE-D6D1DA96CEDE}">
      <dgm:prSet/>
      <dgm:spPr/>
      <dgm:t>
        <a:bodyPr/>
        <a:lstStyle/>
        <a:p>
          <a:endParaRPr lang="es-ES"/>
        </a:p>
      </dgm:t>
    </dgm:pt>
    <dgm:pt modelId="{C354C13E-DE2C-457F-A0FF-78B4A61F739F}" type="sibTrans" cxnId="{8614CC05-319A-4819-BDBE-D6D1DA96CEDE}">
      <dgm:prSet/>
      <dgm:spPr/>
      <dgm:t>
        <a:bodyPr/>
        <a:lstStyle/>
        <a:p>
          <a:endParaRPr lang="es-ES"/>
        </a:p>
      </dgm:t>
    </dgm:pt>
    <dgm:pt modelId="{E2137526-DC3D-4AA6-9205-F4732F748B9C}">
      <dgm:prSet phldrT="[Texto]" custT="1"/>
      <dgm:spPr/>
      <dgm:t>
        <a:bodyPr/>
        <a:lstStyle/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dirty="0"/>
            <a:t>Sistemas Robotizados (</a:t>
          </a:r>
          <a:r>
            <a:rPr lang="es-ES" sz="2000" b="1" dirty="0" err="1"/>
            <a:t>Oblig</a:t>
          </a:r>
          <a:r>
            <a:rPr lang="es-ES" sz="2000" b="1" dirty="0"/>
            <a:t>)</a:t>
          </a:r>
        </a:p>
      </dgm:t>
    </dgm:pt>
    <dgm:pt modelId="{145A4FB2-77AA-4B8F-8388-E97DE1B2934F}" type="parTrans" cxnId="{E98571C5-0537-4A2D-9EB5-B7A7AAA55F8A}">
      <dgm:prSet/>
      <dgm:spPr/>
      <dgm:t>
        <a:bodyPr/>
        <a:lstStyle/>
        <a:p>
          <a:endParaRPr lang="es-ES"/>
        </a:p>
      </dgm:t>
    </dgm:pt>
    <dgm:pt modelId="{44312300-B44C-462F-B366-2589957BA1B8}" type="sibTrans" cxnId="{E98571C5-0537-4A2D-9EB5-B7A7AAA55F8A}">
      <dgm:prSet/>
      <dgm:spPr/>
      <dgm:t>
        <a:bodyPr/>
        <a:lstStyle/>
        <a:p>
          <a:endParaRPr lang="es-ES"/>
        </a:p>
      </dgm:t>
    </dgm:pt>
    <dgm:pt modelId="{4A2C4C2B-FCBE-4E37-8293-7696B38065ED}">
      <dgm:prSet phldrT="[Texto]" custT="1"/>
      <dgm:spPr/>
      <dgm:t>
        <a:bodyPr/>
        <a:lstStyle/>
        <a:p>
          <a:pPr marL="188913" lvl="1" indent="-188913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ES" sz="1800" dirty="0"/>
            <a:t>Modelo cinemático y dinámico de robots</a:t>
          </a:r>
        </a:p>
      </dgm:t>
    </dgm:pt>
    <dgm:pt modelId="{F8965814-FB14-41F7-90F4-A7AE9C16A1AE}" type="parTrans" cxnId="{0036AB82-354B-4EC5-8B48-4DE33C4FAF14}">
      <dgm:prSet/>
      <dgm:spPr/>
      <dgm:t>
        <a:bodyPr/>
        <a:lstStyle/>
        <a:p>
          <a:endParaRPr lang="es-ES"/>
        </a:p>
      </dgm:t>
    </dgm:pt>
    <dgm:pt modelId="{160A3F0D-5C4D-4D24-8EDE-1C6F8A2E735B}" type="sibTrans" cxnId="{0036AB82-354B-4EC5-8B48-4DE33C4FAF14}">
      <dgm:prSet/>
      <dgm:spPr/>
      <dgm:t>
        <a:bodyPr/>
        <a:lstStyle/>
        <a:p>
          <a:endParaRPr lang="es-ES"/>
        </a:p>
      </dgm:t>
    </dgm:pt>
    <dgm:pt modelId="{CB17F41E-B581-4E90-BB22-355D4041DF39}">
      <dgm:prSet phldrT="[Texto]" custT="1"/>
      <dgm:spPr/>
      <dgm:t>
        <a:bodyPr/>
        <a:lstStyle/>
        <a:p>
          <a:pPr marL="188913" lvl="1" indent="-188913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ES" sz="1800" dirty="0"/>
            <a:t>Programación de robots</a:t>
          </a:r>
        </a:p>
      </dgm:t>
    </dgm:pt>
    <dgm:pt modelId="{1F6CDC47-E023-41BE-81A2-5B2BA9E25188}" type="parTrans" cxnId="{92AAF0B5-E0FC-476A-A706-505B72AE8C36}">
      <dgm:prSet/>
      <dgm:spPr/>
    </dgm:pt>
    <dgm:pt modelId="{79D72963-56A0-4471-8F8F-70D8942D45A9}" type="sibTrans" cxnId="{92AAF0B5-E0FC-476A-A706-505B72AE8C36}">
      <dgm:prSet/>
      <dgm:spPr/>
    </dgm:pt>
    <dgm:pt modelId="{82FB5167-961A-4F24-9D45-E71BE5D03653}">
      <dgm:prSet phldrT="[Texto]" custT="1"/>
      <dgm:spPr/>
      <dgm:t>
        <a:bodyPr/>
        <a:lstStyle/>
        <a:p>
          <a:pPr marL="188913" lvl="1" indent="-188913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ES" sz="1800" dirty="0"/>
            <a:t>Simulación celdas robóticas</a:t>
          </a:r>
        </a:p>
      </dgm:t>
    </dgm:pt>
    <dgm:pt modelId="{4CB8CC7F-7B14-4D84-880E-5D09661EB9B0}" type="parTrans" cxnId="{024A6451-1A87-4D0D-B6EE-63FD63FED1D3}">
      <dgm:prSet/>
      <dgm:spPr/>
    </dgm:pt>
    <dgm:pt modelId="{5352DB30-8C46-46FF-886A-E221495ABB26}" type="sibTrans" cxnId="{024A6451-1A87-4D0D-B6EE-63FD63FED1D3}">
      <dgm:prSet/>
      <dgm:spPr/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A78614-A70C-4911-8766-2BBCE9A4C181}" type="pres">
      <dgm:prSet presAssocID="{AAF980B3-79A3-4911-9929-051CE51CF628}" presName="root" presStyleCnt="0"/>
      <dgm:spPr/>
    </dgm:pt>
    <dgm:pt modelId="{A98562F0-0574-461A-AC41-FEF8C4DA733E}" type="pres">
      <dgm:prSet presAssocID="{AAF980B3-79A3-4911-9929-051CE51CF628}" presName="rootComposite" presStyleCnt="0"/>
      <dgm:spPr/>
    </dgm:pt>
    <dgm:pt modelId="{407D0A7D-5E4D-401F-924D-637FA6463D39}" type="pres">
      <dgm:prSet presAssocID="{AAF980B3-79A3-4911-9929-051CE51CF628}" presName="rootText" presStyleLbl="node1" presStyleIdx="0" presStyleCnt="1" custScaleX="47367" custScaleY="41766" custLinFactNeighborX="-55189" custLinFactNeighborY="2924"/>
      <dgm:spPr/>
    </dgm:pt>
    <dgm:pt modelId="{19AA9640-A391-46E2-92AB-7AA99178DA3B}" type="pres">
      <dgm:prSet presAssocID="{AAF980B3-79A3-4911-9929-051CE51CF628}" presName="rootConnector" presStyleLbl="node1" presStyleIdx="0" presStyleCnt="1"/>
      <dgm:spPr/>
    </dgm:pt>
    <dgm:pt modelId="{9FB4BBC9-DF5A-45E3-A68C-6D58DC792F79}" type="pres">
      <dgm:prSet presAssocID="{AAF980B3-79A3-4911-9929-051CE51CF628}" presName="childShape" presStyleCnt="0"/>
      <dgm:spPr/>
    </dgm:pt>
    <dgm:pt modelId="{E2B5BC7F-ED66-4405-87D8-9F784A31B147}" type="pres">
      <dgm:prSet presAssocID="{145A4FB2-77AA-4B8F-8388-E97DE1B2934F}" presName="Name13" presStyleLbl="parChTrans1D2" presStyleIdx="0" presStyleCnt="1"/>
      <dgm:spPr/>
    </dgm:pt>
    <dgm:pt modelId="{C8F17A15-BD75-41D7-A9B0-8B7644BCA77D}" type="pres">
      <dgm:prSet presAssocID="{E2137526-DC3D-4AA6-9205-F4732F748B9C}" presName="childText" presStyleLbl="bgAcc1" presStyleIdx="0" presStyleCnt="1" custScaleX="86824" custScaleY="84913" custLinFactNeighborX="-71824" custLinFactNeighborY="-8001">
        <dgm:presLayoutVars>
          <dgm:bulletEnabled val="1"/>
        </dgm:presLayoutVars>
      </dgm:prSet>
      <dgm:spPr/>
    </dgm:pt>
  </dgm:ptLst>
  <dgm:cxnLst>
    <dgm:cxn modelId="{8614CC05-319A-4819-BDBE-D6D1DA96CEDE}" srcId="{848E3597-F4A1-436A-AAFB-FA10C0AE7A8A}" destId="{AAF980B3-79A3-4911-9929-051CE51CF628}" srcOrd="0" destOrd="0" parTransId="{E0658C97-6E7E-4188-AF9E-DB8C8AE9C163}" sibTransId="{C354C13E-DE2C-457F-A0FF-78B4A61F739F}"/>
    <dgm:cxn modelId="{03D97231-F3BC-4113-9B65-4A49867AAE3C}" type="presOf" srcId="{AAF980B3-79A3-4911-9929-051CE51CF628}" destId="{407D0A7D-5E4D-401F-924D-637FA6463D39}" srcOrd="0" destOrd="0" presId="urn:microsoft.com/office/officeart/2005/8/layout/hierarchy3"/>
    <dgm:cxn modelId="{024A6451-1A87-4D0D-B6EE-63FD63FED1D3}" srcId="{E2137526-DC3D-4AA6-9205-F4732F748B9C}" destId="{82FB5167-961A-4F24-9D45-E71BE5D03653}" srcOrd="2" destOrd="0" parTransId="{4CB8CC7F-7B14-4D84-880E-5D09661EB9B0}" sibTransId="{5352DB30-8C46-46FF-886A-E221495ABB26}"/>
    <dgm:cxn modelId="{F4B54277-7061-4080-A437-F165DEFC6584}" type="presOf" srcId="{4A2C4C2B-FCBE-4E37-8293-7696B38065ED}" destId="{C8F17A15-BD75-41D7-A9B0-8B7644BCA77D}" srcOrd="0" destOrd="1" presId="urn:microsoft.com/office/officeart/2005/8/layout/hierarchy3"/>
    <dgm:cxn modelId="{0036AB82-354B-4EC5-8B48-4DE33C4FAF14}" srcId="{E2137526-DC3D-4AA6-9205-F4732F748B9C}" destId="{4A2C4C2B-FCBE-4E37-8293-7696B38065ED}" srcOrd="0" destOrd="0" parTransId="{F8965814-FB14-41F7-90F4-A7AE9C16A1AE}" sibTransId="{160A3F0D-5C4D-4D24-8EDE-1C6F8A2E735B}"/>
    <dgm:cxn modelId="{2400C88B-E3A6-436E-A86D-D336B292735C}" type="presOf" srcId="{CB17F41E-B581-4E90-BB22-355D4041DF39}" destId="{C8F17A15-BD75-41D7-A9B0-8B7644BCA77D}" srcOrd="0" destOrd="2" presId="urn:microsoft.com/office/officeart/2005/8/layout/hierarchy3"/>
    <dgm:cxn modelId="{CB34B18F-7B0A-4F31-965B-32A4774787AD}" type="presOf" srcId="{E2137526-DC3D-4AA6-9205-F4732F748B9C}" destId="{C8F17A15-BD75-41D7-A9B0-8B7644BCA77D}" srcOrd="0" destOrd="0" presId="urn:microsoft.com/office/officeart/2005/8/layout/hierarchy3"/>
    <dgm:cxn modelId="{92AAF0B5-E0FC-476A-A706-505B72AE8C36}" srcId="{E2137526-DC3D-4AA6-9205-F4732F748B9C}" destId="{CB17F41E-B581-4E90-BB22-355D4041DF39}" srcOrd="1" destOrd="0" parTransId="{1F6CDC47-E023-41BE-81A2-5B2BA9E25188}" sibTransId="{79D72963-56A0-4471-8F8F-70D8942D45A9}"/>
    <dgm:cxn modelId="{E98571C5-0537-4A2D-9EB5-B7A7AAA55F8A}" srcId="{AAF980B3-79A3-4911-9929-051CE51CF628}" destId="{E2137526-DC3D-4AA6-9205-F4732F748B9C}" srcOrd="0" destOrd="0" parTransId="{145A4FB2-77AA-4B8F-8388-E97DE1B2934F}" sibTransId="{44312300-B44C-462F-B366-2589957BA1B8}"/>
    <dgm:cxn modelId="{65C225CF-A404-4563-91E9-439B7161E02C}" type="presOf" srcId="{848E3597-F4A1-436A-AAFB-FA10C0AE7A8A}" destId="{7EB99FC3-3AEF-4F1E-BD2B-671621669804}" srcOrd="0" destOrd="0" presId="urn:microsoft.com/office/officeart/2005/8/layout/hierarchy3"/>
    <dgm:cxn modelId="{7E04B2E7-C928-4D34-B09C-80CB07154A72}" type="presOf" srcId="{AAF980B3-79A3-4911-9929-051CE51CF628}" destId="{19AA9640-A391-46E2-92AB-7AA99178DA3B}" srcOrd="1" destOrd="0" presId="urn:microsoft.com/office/officeart/2005/8/layout/hierarchy3"/>
    <dgm:cxn modelId="{CA35B6E9-E082-4F4F-BD57-AB247A169CEF}" type="presOf" srcId="{145A4FB2-77AA-4B8F-8388-E97DE1B2934F}" destId="{E2B5BC7F-ED66-4405-87D8-9F784A31B147}" srcOrd="0" destOrd="0" presId="urn:microsoft.com/office/officeart/2005/8/layout/hierarchy3"/>
    <dgm:cxn modelId="{146F6DFD-3E85-4C23-8833-B3E63CF7795F}" type="presOf" srcId="{82FB5167-961A-4F24-9D45-E71BE5D03653}" destId="{C8F17A15-BD75-41D7-A9B0-8B7644BCA77D}" srcOrd="0" destOrd="3" presId="urn:microsoft.com/office/officeart/2005/8/layout/hierarchy3"/>
    <dgm:cxn modelId="{6BFE22A0-AB1C-494E-B127-4502C655B946}" type="presParOf" srcId="{7EB99FC3-3AEF-4F1E-BD2B-671621669804}" destId="{77A78614-A70C-4911-8766-2BBCE9A4C181}" srcOrd="0" destOrd="0" presId="urn:microsoft.com/office/officeart/2005/8/layout/hierarchy3"/>
    <dgm:cxn modelId="{03B566E1-9458-41E8-9F4D-C0EF6B1429F6}" type="presParOf" srcId="{77A78614-A70C-4911-8766-2BBCE9A4C181}" destId="{A98562F0-0574-461A-AC41-FEF8C4DA733E}" srcOrd="0" destOrd="0" presId="urn:microsoft.com/office/officeart/2005/8/layout/hierarchy3"/>
    <dgm:cxn modelId="{10B6E962-C093-4EFA-BFE4-C977292BA8EB}" type="presParOf" srcId="{A98562F0-0574-461A-AC41-FEF8C4DA733E}" destId="{407D0A7D-5E4D-401F-924D-637FA6463D39}" srcOrd="0" destOrd="0" presId="urn:microsoft.com/office/officeart/2005/8/layout/hierarchy3"/>
    <dgm:cxn modelId="{5228EE49-6EAE-4529-9DFE-4210160E1FA0}" type="presParOf" srcId="{A98562F0-0574-461A-AC41-FEF8C4DA733E}" destId="{19AA9640-A391-46E2-92AB-7AA99178DA3B}" srcOrd="1" destOrd="0" presId="urn:microsoft.com/office/officeart/2005/8/layout/hierarchy3"/>
    <dgm:cxn modelId="{D2879CEB-EE5D-4A5A-BF49-7A8F007D449A}" type="presParOf" srcId="{77A78614-A70C-4911-8766-2BBCE9A4C181}" destId="{9FB4BBC9-DF5A-45E3-A68C-6D58DC792F79}" srcOrd="1" destOrd="0" presId="urn:microsoft.com/office/officeart/2005/8/layout/hierarchy3"/>
    <dgm:cxn modelId="{0FB9F549-2FBD-46C3-A730-027089FCB9A8}" type="presParOf" srcId="{9FB4BBC9-DF5A-45E3-A68C-6D58DC792F79}" destId="{E2B5BC7F-ED66-4405-87D8-9F784A31B147}" srcOrd="0" destOrd="0" presId="urn:microsoft.com/office/officeart/2005/8/layout/hierarchy3"/>
    <dgm:cxn modelId="{310F70EC-3108-46E7-9F3B-0A297C3C30B3}" type="presParOf" srcId="{9FB4BBC9-DF5A-45E3-A68C-6D58DC792F79}" destId="{C8F17A15-BD75-41D7-A9B0-8B7644BCA77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F980B3-79A3-4911-9929-051CE51CF628}">
      <dgm:prSet phldrT="[Texto]"/>
      <dgm:spPr/>
      <dgm:t>
        <a:bodyPr/>
        <a:lstStyle/>
        <a:p>
          <a:r>
            <a:rPr lang="es-ES" dirty="0"/>
            <a:t>4º</a:t>
          </a:r>
        </a:p>
      </dgm:t>
    </dgm:pt>
    <dgm:pt modelId="{E0658C97-6E7E-4188-AF9E-DB8C8AE9C163}" type="parTrans" cxnId="{8614CC05-319A-4819-BDBE-D6D1DA96CEDE}">
      <dgm:prSet/>
      <dgm:spPr/>
      <dgm:t>
        <a:bodyPr/>
        <a:lstStyle/>
        <a:p>
          <a:endParaRPr lang="es-ES"/>
        </a:p>
      </dgm:t>
    </dgm:pt>
    <dgm:pt modelId="{C354C13E-DE2C-457F-A0FF-78B4A61F739F}" type="sibTrans" cxnId="{8614CC05-319A-4819-BDBE-D6D1DA96CEDE}">
      <dgm:prSet/>
      <dgm:spPr/>
      <dgm:t>
        <a:bodyPr/>
        <a:lstStyle/>
        <a:p>
          <a:endParaRPr lang="es-ES"/>
        </a:p>
      </dgm:t>
    </dgm:pt>
    <dgm:pt modelId="{45920AD7-0271-4993-8AA1-EAB5A7D721E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2000" b="1" dirty="0"/>
            <a:t>Visión Artificial (</a:t>
          </a:r>
          <a:r>
            <a:rPr lang="es-ES" sz="2000" b="1" dirty="0" err="1"/>
            <a:t>Opt</a:t>
          </a:r>
          <a:r>
            <a:rPr lang="es-ES" sz="2000" b="1" dirty="0"/>
            <a:t>)</a:t>
          </a:r>
        </a:p>
      </dgm:t>
    </dgm:pt>
    <dgm:pt modelId="{162302C8-3AC6-4A7D-B686-653EC3A0DEDF}" type="parTrans" cxnId="{CB654151-D0C9-4690-9A25-8702FA66B763}">
      <dgm:prSet/>
      <dgm:spPr/>
      <dgm:t>
        <a:bodyPr/>
        <a:lstStyle/>
        <a:p>
          <a:endParaRPr lang="es-ES"/>
        </a:p>
      </dgm:t>
    </dgm:pt>
    <dgm:pt modelId="{4AF2305D-7869-4901-842E-415FE1D1480B}" type="sibTrans" cxnId="{CB654151-D0C9-4690-9A25-8702FA66B763}">
      <dgm:prSet/>
      <dgm:spPr/>
      <dgm:t>
        <a:bodyPr/>
        <a:lstStyle/>
        <a:p>
          <a:endParaRPr lang="es-ES"/>
        </a:p>
      </dgm:t>
    </dgm:pt>
    <dgm:pt modelId="{4814D718-3E72-43F9-AD2B-B0CC8515171B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dirty="0"/>
            <a:t>Adquisición de imágenes</a:t>
          </a:r>
        </a:p>
      </dgm:t>
    </dgm:pt>
    <dgm:pt modelId="{2D242743-23CE-424D-8FDB-E809AC84F205}" type="parTrans" cxnId="{AC1C331F-3D78-4768-AD6C-A7BCF209B471}">
      <dgm:prSet/>
      <dgm:spPr/>
      <dgm:t>
        <a:bodyPr/>
        <a:lstStyle/>
        <a:p>
          <a:endParaRPr lang="es-ES"/>
        </a:p>
      </dgm:t>
    </dgm:pt>
    <dgm:pt modelId="{BC1177EA-CAA2-44CA-9D79-85E65B433CB6}" type="sibTrans" cxnId="{AC1C331F-3D78-4768-AD6C-A7BCF209B471}">
      <dgm:prSet/>
      <dgm:spPr/>
      <dgm:t>
        <a:bodyPr/>
        <a:lstStyle/>
        <a:p>
          <a:endParaRPr lang="es-ES"/>
        </a:p>
      </dgm:t>
    </dgm:pt>
    <dgm:pt modelId="{63AB2E1E-E872-463A-B727-145598CC7A4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dirty="0" err="1"/>
            <a:t>Preprocesamiento</a:t>
          </a:r>
          <a:endParaRPr lang="es-ES" sz="1800" dirty="0"/>
        </a:p>
      </dgm:t>
    </dgm:pt>
    <dgm:pt modelId="{7FD35C83-6518-43A8-B61D-DB36C3F7AC25}" type="parTrans" cxnId="{F45DE791-F3B5-4938-8484-B1A6090D054E}">
      <dgm:prSet/>
      <dgm:spPr/>
      <dgm:t>
        <a:bodyPr/>
        <a:lstStyle/>
        <a:p>
          <a:endParaRPr lang="es-ES"/>
        </a:p>
      </dgm:t>
    </dgm:pt>
    <dgm:pt modelId="{3B052F6A-1D1D-48E9-85A9-63BA5F11E3BC}" type="sibTrans" cxnId="{F45DE791-F3B5-4938-8484-B1A6090D054E}">
      <dgm:prSet/>
      <dgm:spPr/>
      <dgm:t>
        <a:bodyPr/>
        <a:lstStyle/>
        <a:p>
          <a:endParaRPr lang="es-ES"/>
        </a:p>
      </dgm:t>
    </dgm:pt>
    <dgm:pt modelId="{EFD2A165-0BF6-4A3F-ACD4-1CBB12F6B50E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dirty="0"/>
            <a:t>Modelos de conocimiento</a:t>
          </a:r>
        </a:p>
      </dgm:t>
    </dgm:pt>
    <dgm:pt modelId="{897836D8-1849-4EBC-A87A-F8C22A625B19}" type="parTrans" cxnId="{6B363994-C309-45BB-91A5-21AF44E50DFD}">
      <dgm:prSet/>
      <dgm:spPr/>
      <dgm:t>
        <a:bodyPr/>
        <a:lstStyle/>
        <a:p>
          <a:endParaRPr lang="es-ES"/>
        </a:p>
      </dgm:t>
    </dgm:pt>
    <dgm:pt modelId="{19E4096B-3560-4CB1-B7B9-3BAEFD43F0E3}" type="sibTrans" cxnId="{6B363994-C309-45BB-91A5-21AF44E50DFD}">
      <dgm:prSet/>
      <dgm:spPr/>
      <dgm:t>
        <a:bodyPr/>
        <a:lstStyle/>
        <a:p>
          <a:endParaRPr lang="es-ES"/>
        </a:p>
      </dgm:t>
    </dgm:pt>
    <dgm:pt modelId="{CBABBC35-8EE8-4CDA-9BE6-E824EE676116}">
      <dgm:prSet phldrT="[Texto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2000" dirty="0"/>
        </a:p>
      </dgm:t>
    </dgm:pt>
    <dgm:pt modelId="{ACF7DACF-99E8-4131-AD67-4DCEF1553CE6}" type="parTrans" cxnId="{1DE44D10-5AF4-4208-80D3-4ED1E69E234C}">
      <dgm:prSet/>
      <dgm:spPr/>
      <dgm:t>
        <a:bodyPr/>
        <a:lstStyle/>
        <a:p>
          <a:endParaRPr lang="es-ES"/>
        </a:p>
      </dgm:t>
    </dgm:pt>
    <dgm:pt modelId="{C8915766-DEC7-4BDC-9D9B-4DD73B6A2F3E}" type="sibTrans" cxnId="{1DE44D10-5AF4-4208-80D3-4ED1E69E234C}">
      <dgm:prSet/>
      <dgm:spPr/>
      <dgm:t>
        <a:bodyPr/>
        <a:lstStyle/>
        <a:p>
          <a:endParaRPr lang="es-ES"/>
        </a:p>
      </dgm:t>
    </dgm:pt>
    <dgm:pt modelId="{0224166F-8E9A-4C56-A643-F8A57F951DB0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dirty="0"/>
            <a:t>Aplicaciones industriales</a:t>
          </a:r>
        </a:p>
      </dgm:t>
    </dgm:pt>
    <dgm:pt modelId="{D966F374-9711-4866-994A-AC31A0FF070E}" type="parTrans" cxnId="{8DCC4848-379C-47DD-9831-5278EDFB828D}">
      <dgm:prSet/>
      <dgm:spPr/>
      <dgm:t>
        <a:bodyPr/>
        <a:lstStyle/>
        <a:p>
          <a:endParaRPr lang="es-ES"/>
        </a:p>
      </dgm:t>
    </dgm:pt>
    <dgm:pt modelId="{6D15515D-9C8C-49D9-8683-7E6116989DD4}" type="sibTrans" cxnId="{8DCC4848-379C-47DD-9831-5278EDFB828D}">
      <dgm:prSet/>
      <dgm:spPr/>
      <dgm:t>
        <a:bodyPr/>
        <a:lstStyle/>
        <a:p>
          <a:endParaRPr lang="es-ES"/>
        </a:p>
      </dgm:t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A78614-A70C-4911-8766-2BBCE9A4C181}" type="pres">
      <dgm:prSet presAssocID="{AAF980B3-79A3-4911-9929-051CE51CF628}" presName="root" presStyleCnt="0"/>
      <dgm:spPr/>
    </dgm:pt>
    <dgm:pt modelId="{A98562F0-0574-461A-AC41-FEF8C4DA733E}" type="pres">
      <dgm:prSet presAssocID="{AAF980B3-79A3-4911-9929-051CE51CF628}" presName="rootComposite" presStyleCnt="0"/>
      <dgm:spPr/>
    </dgm:pt>
    <dgm:pt modelId="{407D0A7D-5E4D-401F-924D-637FA6463D39}" type="pres">
      <dgm:prSet presAssocID="{AAF980B3-79A3-4911-9929-051CE51CF628}" presName="rootText" presStyleLbl="node1" presStyleIdx="0" presStyleCnt="1" custScaleX="47076" custScaleY="32560" custLinFactNeighborX="-47318" custLinFactNeighborY="3405"/>
      <dgm:spPr/>
    </dgm:pt>
    <dgm:pt modelId="{19AA9640-A391-46E2-92AB-7AA99178DA3B}" type="pres">
      <dgm:prSet presAssocID="{AAF980B3-79A3-4911-9929-051CE51CF628}" presName="rootConnector" presStyleLbl="node1" presStyleIdx="0" presStyleCnt="1"/>
      <dgm:spPr/>
    </dgm:pt>
    <dgm:pt modelId="{9FB4BBC9-DF5A-45E3-A68C-6D58DC792F79}" type="pres">
      <dgm:prSet presAssocID="{AAF980B3-79A3-4911-9929-051CE51CF628}" presName="childShape" presStyleCnt="0"/>
      <dgm:spPr/>
    </dgm:pt>
    <dgm:pt modelId="{2E4D99FE-29A9-473F-8C48-F1F4370A1399}" type="pres">
      <dgm:prSet presAssocID="{162302C8-3AC6-4A7D-B686-653EC3A0DEDF}" presName="Name13" presStyleLbl="parChTrans1D2" presStyleIdx="0" presStyleCnt="1"/>
      <dgm:spPr/>
    </dgm:pt>
    <dgm:pt modelId="{B04CACD8-6316-48A7-AB81-FF8D27B33FC6}" type="pres">
      <dgm:prSet presAssocID="{45920AD7-0271-4993-8AA1-EAB5A7D721E6}" presName="childText" presStyleLbl="bgAcc1" presStyleIdx="0" presStyleCnt="1" custScaleX="61667" custScaleY="67579" custLinFactNeighborX="-61108" custLinFactNeighborY="-8335">
        <dgm:presLayoutVars>
          <dgm:bulletEnabled val="1"/>
        </dgm:presLayoutVars>
      </dgm:prSet>
      <dgm:spPr/>
    </dgm:pt>
  </dgm:ptLst>
  <dgm:cxnLst>
    <dgm:cxn modelId="{8614CC05-319A-4819-BDBE-D6D1DA96CEDE}" srcId="{848E3597-F4A1-436A-AAFB-FA10C0AE7A8A}" destId="{AAF980B3-79A3-4911-9929-051CE51CF628}" srcOrd="0" destOrd="0" parTransId="{E0658C97-6E7E-4188-AF9E-DB8C8AE9C163}" sibTransId="{C354C13E-DE2C-457F-A0FF-78B4A61F739F}"/>
    <dgm:cxn modelId="{3ACBC108-90F3-41DC-A48C-BFA6FC970968}" type="presOf" srcId="{AAF980B3-79A3-4911-9929-051CE51CF628}" destId="{407D0A7D-5E4D-401F-924D-637FA6463D39}" srcOrd="0" destOrd="0" presId="urn:microsoft.com/office/officeart/2005/8/layout/hierarchy3"/>
    <dgm:cxn modelId="{1DE44D10-5AF4-4208-80D3-4ED1E69E234C}" srcId="{45920AD7-0271-4993-8AA1-EAB5A7D721E6}" destId="{CBABBC35-8EE8-4CDA-9BE6-E824EE676116}" srcOrd="4" destOrd="0" parTransId="{ACF7DACF-99E8-4131-AD67-4DCEF1553CE6}" sibTransId="{C8915766-DEC7-4BDC-9D9B-4DD73B6A2F3E}"/>
    <dgm:cxn modelId="{1F130818-CF9A-4B4D-80DA-6E54611935E3}" type="presOf" srcId="{162302C8-3AC6-4A7D-B686-653EC3A0DEDF}" destId="{2E4D99FE-29A9-473F-8C48-F1F4370A1399}" srcOrd="0" destOrd="0" presId="urn:microsoft.com/office/officeart/2005/8/layout/hierarchy3"/>
    <dgm:cxn modelId="{2B01141F-7676-414B-95FA-B607A417A51E}" type="presOf" srcId="{EFD2A165-0BF6-4A3F-ACD4-1CBB12F6B50E}" destId="{B04CACD8-6316-48A7-AB81-FF8D27B33FC6}" srcOrd="0" destOrd="3" presId="urn:microsoft.com/office/officeart/2005/8/layout/hierarchy3"/>
    <dgm:cxn modelId="{AC1C331F-3D78-4768-AD6C-A7BCF209B471}" srcId="{45920AD7-0271-4993-8AA1-EAB5A7D721E6}" destId="{4814D718-3E72-43F9-AD2B-B0CC8515171B}" srcOrd="0" destOrd="0" parTransId="{2D242743-23CE-424D-8FDB-E809AC84F205}" sibTransId="{BC1177EA-CAA2-44CA-9D79-85E65B433CB6}"/>
    <dgm:cxn modelId="{133A392D-9B19-4651-8969-E117C867E2AA}" type="presOf" srcId="{CBABBC35-8EE8-4CDA-9BE6-E824EE676116}" destId="{B04CACD8-6316-48A7-AB81-FF8D27B33FC6}" srcOrd="0" destOrd="5" presId="urn:microsoft.com/office/officeart/2005/8/layout/hierarchy3"/>
    <dgm:cxn modelId="{8DCC4848-379C-47DD-9831-5278EDFB828D}" srcId="{45920AD7-0271-4993-8AA1-EAB5A7D721E6}" destId="{0224166F-8E9A-4C56-A643-F8A57F951DB0}" srcOrd="3" destOrd="0" parTransId="{D966F374-9711-4866-994A-AC31A0FF070E}" sibTransId="{6D15515D-9C8C-49D9-8683-7E6116989DD4}"/>
    <dgm:cxn modelId="{CB654151-D0C9-4690-9A25-8702FA66B763}" srcId="{AAF980B3-79A3-4911-9929-051CE51CF628}" destId="{45920AD7-0271-4993-8AA1-EAB5A7D721E6}" srcOrd="0" destOrd="0" parTransId="{162302C8-3AC6-4A7D-B686-653EC3A0DEDF}" sibTransId="{4AF2305D-7869-4901-842E-415FE1D1480B}"/>
    <dgm:cxn modelId="{C9DF7158-3357-4600-91E8-8A900FAF4543}" type="presOf" srcId="{63AB2E1E-E872-463A-B727-145598CC7A46}" destId="{B04CACD8-6316-48A7-AB81-FF8D27B33FC6}" srcOrd="0" destOrd="2" presId="urn:microsoft.com/office/officeart/2005/8/layout/hierarchy3"/>
    <dgm:cxn modelId="{7E4A6189-B0A1-4606-899D-27E80F071C48}" type="presOf" srcId="{4814D718-3E72-43F9-AD2B-B0CC8515171B}" destId="{B04CACD8-6316-48A7-AB81-FF8D27B33FC6}" srcOrd="0" destOrd="1" presId="urn:microsoft.com/office/officeart/2005/8/layout/hierarchy3"/>
    <dgm:cxn modelId="{F45DE791-F3B5-4938-8484-B1A6090D054E}" srcId="{45920AD7-0271-4993-8AA1-EAB5A7D721E6}" destId="{63AB2E1E-E872-463A-B727-145598CC7A46}" srcOrd="1" destOrd="0" parTransId="{7FD35C83-6518-43A8-B61D-DB36C3F7AC25}" sibTransId="{3B052F6A-1D1D-48E9-85A9-63BA5F11E3BC}"/>
    <dgm:cxn modelId="{6B363994-C309-45BB-91A5-21AF44E50DFD}" srcId="{45920AD7-0271-4993-8AA1-EAB5A7D721E6}" destId="{EFD2A165-0BF6-4A3F-ACD4-1CBB12F6B50E}" srcOrd="2" destOrd="0" parTransId="{897836D8-1849-4EBC-A87A-F8C22A625B19}" sibTransId="{19E4096B-3560-4CB1-B7B9-3BAEFD43F0E3}"/>
    <dgm:cxn modelId="{0E3EDCA7-9F50-463D-9A86-35450C3CDB7D}" type="presOf" srcId="{45920AD7-0271-4993-8AA1-EAB5A7D721E6}" destId="{B04CACD8-6316-48A7-AB81-FF8D27B33FC6}" srcOrd="0" destOrd="0" presId="urn:microsoft.com/office/officeart/2005/8/layout/hierarchy3"/>
    <dgm:cxn modelId="{9BE024BD-53C5-4403-866D-A1013A276F34}" type="presOf" srcId="{848E3597-F4A1-436A-AAFB-FA10C0AE7A8A}" destId="{7EB99FC3-3AEF-4F1E-BD2B-671621669804}" srcOrd="0" destOrd="0" presId="urn:microsoft.com/office/officeart/2005/8/layout/hierarchy3"/>
    <dgm:cxn modelId="{A94B17D8-B2D1-4FC2-8B4D-1D45F95504E1}" type="presOf" srcId="{0224166F-8E9A-4C56-A643-F8A57F951DB0}" destId="{B04CACD8-6316-48A7-AB81-FF8D27B33FC6}" srcOrd="0" destOrd="4" presId="urn:microsoft.com/office/officeart/2005/8/layout/hierarchy3"/>
    <dgm:cxn modelId="{74CFDAED-0679-4400-8F5E-606730956E07}" type="presOf" srcId="{AAF980B3-79A3-4911-9929-051CE51CF628}" destId="{19AA9640-A391-46E2-92AB-7AA99178DA3B}" srcOrd="1" destOrd="0" presId="urn:microsoft.com/office/officeart/2005/8/layout/hierarchy3"/>
    <dgm:cxn modelId="{138FB1DA-1B6D-4FDC-8099-C72D31E07104}" type="presParOf" srcId="{7EB99FC3-3AEF-4F1E-BD2B-671621669804}" destId="{77A78614-A70C-4911-8766-2BBCE9A4C181}" srcOrd="0" destOrd="0" presId="urn:microsoft.com/office/officeart/2005/8/layout/hierarchy3"/>
    <dgm:cxn modelId="{5C770279-8C95-4044-9BDF-3486507F3E42}" type="presParOf" srcId="{77A78614-A70C-4911-8766-2BBCE9A4C181}" destId="{A98562F0-0574-461A-AC41-FEF8C4DA733E}" srcOrd="0" destOrd="0" presId="urn:microsoft.com/office/officeart/2005/8/layout/hierarchy3"/>
    <dgm:cxn modelId="{BA8AAC43-C8B6-4C79-A5A8-7439F3482739}" type="presParOf" srcId="{A98562F0-0574-461A-AC41-FEF8C4DA733E}" destId="{407D0A7D-5E4D-401F-924D-637FA6463D39}" srcOrd="0" destOrd="0" presId="urn:microsoft.com/office/officeart/2005/8/layout/hierarchy3"/>
    <dgm:cxn modelId="{96F76ED3-A04B-47E0-B1E8-9747B889A8CC}" type="presParOf" srcId="{A98562F0-0574-461A-AC41-FEF8C4DA733E}" destId="{19AA9640-A391-46E2-92AB-7AA99178DA3B}" srcOrd="1" destOrd="0" presId="urn:microsoft.com/office/officeart/2005/8/layout/hierarchy3"/>
    <dgm:cxn modelId="{DA46C2D5-4A25-46B4-960C-3696C61854F5}" type="presParOf" srcId="{77A78614-A70C-4911-8766-2BBCE9A4C181}" destId="{9FB4BBC9-DF5A-45E3-A68C-6D58DC792F79}" srcOrd="1" destOrd="0" presId="urn:microsoft.com/office/officeart/2005/8/layout/hierarchy3"/>
    <dgm:cxn modelId="{2BB6EF8C-18FC-47C9-8D27-16D24DA31BFA}" type="presParOf" srcId="{9FB4BBC9-DF5A-45E3-A68C-6D58DC792F79}" destId="{2E4D99FE-29A9-473F-8C48-F1F4370A1399}" srcOrd="0" destOrd="0" presId="urn:microsoft.com/office/officeart/2005/8/layout/hierarchy3"/>
    <dgm:cxn modelId="{C2D7C72B-6786-4331-AF48-30285387362B}" type="presParOf" srcId="{9FB4BBC9-DF5A-45E3-A68C-6D58DC792F79}" destId="{B04CACD8-6316-48A7-AB81-FF8D27B33FC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F980B3-79A3-4911-9929-051CE51CF628}">
      <dgm:prSet phldrT="[Texto]"/>
      <dgm:spPr/>
      <dgm:t>
        <a:bodyPr/>
        <a:lstStyle/>
        <a:p>
          <a:r>
            <a:rPr lang="es-ES" dirty="0"/>
            <a:t>4º</a:t>
          </a:r>
        </a:p>
      </dgm:t>
    </dgm:pt>
    <dgm:pt modelId="{E0658C97-6E7E-4188-AF9E-DB8C8AE9C163}" type="parTrans" cxnId="{8614CC05-319A-4819-BDBE-D6D1DA96CEDE}">
      <dgm:prSet/>
      <dgm:spPr/>
      <dgm:t>
        <a:bodyPr/>
        <a:lstStyle/>
        <a:p>
          <a:endParaRPr lang="es-ES"/>
        </a:p>
      </dgm:t>
    </dgm:pt>
    <dgm:pt modelId="{C354C13E-DE2C-457F-A0FF-78B4A61F739F}" type="sibTrans" cxnId="{8614CC05-319A-4819-BDBE-D6D1DA96CEDE}">
      <dgm:prSet/>
      <dgm:spPr/>
      <dgm:t>
        <a:bodyPr/>
        <a:lstStyle/>
        <a:p>
          <a:endParaRPr lang="es-ES"/>
        </a:p>
      </dgm:t>
    </dgm:pt>
    <dgm:pt modelId="{086C5875-A306-44AE-9E82-1B6A100DE729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2000" b="1" dirty="0"/>
            <a:t>Control Avanzado por Computador (</a:t>
          </a:r>
          <a:r>
            <a:rPr lang="es-ES" sz="2000" b="1" dirty="0" err="1"/>
            <a:t>Opt</a:t>
          </a:r>
          <a:r>
            <a:rPr lang="es-ES" sz="2000" b="1" dirty="0"/>
            <a:t>)</a:t>
          </a:r>
        </a:p>
      </dgm:t>
    </dgm:pt>
    <dgm:pt modelId="{2D7CA9EA-19FD-4A0C-AF5E-66A76B1E9B9E}" type="parTrans" cxnId="{B1603211-218B-4DC5-845E-1D568CBE62F5}">
      <dgm:prSet/>
      <dgm:spPr/>
      <dgm:t>
        <a:bodyPr/>
        <a:lstStyle/>
        <a:p>
          <a:endParaRPr lang="es-ES"/>
        </a:p>
      </dgm:t>
    </dgm:pt>
    <dgm:pt modelId="{6B1F847F-7258-4531-BBA1-7B996164A9AC}" type="sibTrans" cxnId="{B1603211-218B-4DC5-845E-1D568CBE62F5}">
      <dgm:prSet/>
      <dgm:spPr/>
      <dgm:t>
        <a:bodyPr/>
        <a:lstStyle/>
        <a:p>
          <a:endParaRPr lang="es-ES"/>
        </a:p>
      </dgm:t>
    </dgm:pt>
    <dgm:pt modelId="{BD0A3B1C-5523-479E-85CD-E7FB5EF0E2BB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dirty="0"/>
            <a:t>Implementación digital de controladores</a:t>
          </a:r>
        </a:p>
      </dgm:t>
    </dgm:pt>
    <dgm:pt modelId="{4B617A36-38F3-4E82-AD22-C5E00D94CF11}" type="parTrans" cxnId="{DD4061D5-9783-4B90-96A2-6803B1922D26}">
      <dgm:prSet/>
      <dgm:spPr/>
      <dgm:t>
        <a:bodyPr/>
        <a:lstStyle/>
        <a:p>
          <a:endParaRPr lang="es-ES"/>
        </a:p>
      </dgm:t>
    </dgm:pt>
    <dgm:pt modelId="{9B3E382F-23EA-4937-9EB4-0842567D841A}" type="sibTrans" cxnId="{DD4061D5-9783-4B90-96A2-6803B1922D26}">
      <dgm:prSet/>
      <dgm:spPr/>
      <dgm:t>
        <a:bodyPr/>
        <a:lstStyle/>
        <a:p>
          <a:endParaRPr lang="es-ES"/>
        </a:p>
      </dgm:t>
    </dgm:pt>
    <dgm:pt modelId="{61C7CDAB-A86F-4E08-9D8D-51D861F6D0B1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dirty="0"/>
            <a:t>Controladores algebraicos</a:t>
          </a:r>
        </a:p>
      </dgm:t>
    </dgm:pt>
    <dgm:pt modelId="{B9CA766A-C640-4344-B740-4AC72DB8CDDD}" type="parTrans" cxnId="{06286ABF-33F8-4BD1-8EBF-4924B2B88632}">
      <dgm:prSet/>
      <dgm:spPr/>
      <dgm:t>
        <a:bodyPr/>
        <a:lstStyle/>
        <a:p>
          <a:endParaRPr lang="es-ES"/>
        </a:p>
      </dgm:t>
    </dgm:pt>
    <dgm:pt modelId="{2D10A927-E7D4-469A-AF01-602A7F989A47}" type="sibTrans" cxnId="{06286ABF-33F8-4BD1-8EBF-4924B2B88632}">
      <dgm:prSet/>
      <dgm:spPr/>
      <dgm:t>
        <a:bodyPr/>
        <a:lstStyle/>
        <a:p>
          <a:endParaRPr lang="es-ES"/>
        </a:p>
      </dgm:t>
    </dgm:pt>
    <dgm:pt modelId="{9A0ADC75-0C60-412C-AAED-89247813F6D9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dirty="0"/>
            <a:t>Controladores de mínima varianza</a:t>
          </a:r>
        </a:p>
      </dgm:t>
    </dgm:pt>
    <dgm:pt modelId="{6D8E4859-C4C1-4897-8D82-B198EAE719EB}" type="parTrans" cxnId="{3AB1AE7D-8FAF-476C-95C8-F319F79ED0D0}">
      <dgm:prSet/>
      <dgm:spPr/>
      <dgm:t>
        <a:bodyPr/>
        <a:lstStyle/>
        <a:p>
          <a:endParaRPr lang="es-ES"/>
        </a:p>
      </dgm:t>
    </dgm:pt>
    <dgm:pt modelId="{542DB05B-E057-4AB3-A17A-5A4CA4B6CA85}" type="sibTrans" cxnId="{3AB1AE7D-8FAF-476C-95C8-F319F79ED0D0}">
      <dgm:prSet/>
      <dgm:spPr/>
      <dgm:t>
        <a:bodyPr/>
        <a:lstStyle/>
        <a:p>
          <a:endParaRPr lang="es-ES"/>
        </a:p>
      </dgm:t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A78614-A70C-4911-8766-2BBCE9A4C181}" type="pres">
      <dgm:prSet presAssocID="{AAF980B3-79A3-4911-9929-051CE51CF628}" presName="root" presStyleCnt="0"/>
      <dgm:spPr/>
    </dgm:pt>
    <dgm:pt modelId="{A98562F0-0574-461A-AC41-FEF8C4DA733E}" type="pres">
      <dgm:prSet presAssocID="{AAF980B3-79A3-4911-9929-051CE51CF628}" presName="rootComposite" presStyleCnt="0"/>
      <dgm:spPr/>
    </dgm:pt>
    <dgm:pt modelId="{407D0A7D-5E4D-401F-924D-637FA6463D39}" type="pres">
      <dgm:prSet presAssocID="{AAF980B3-79A3-4911-9929-051CE51CF628}" presName="rootText" presStyleLbl="node1" presStyleIdx="0" presStyleCnt="1" custScaleX="61863" custScaleY="50023" custLinFactNeighborX="-75372" custLinFactNeighborY="-1467"/>
      <dgm:spPr/>
    </dgm:pt>
    <dgm:pt modelId="{19AA9640-A391-46E2-92AB-7AA99178DA3B}" type="pres">
      <dgm:prSet presAssocID="{AAF980B3-79A3-4911-9929-051CE51CF628}" presName="rootConnector" presStyleLbl="node1" presStyleIdx="0" presStyleCnt="1"/>
      <dgm:spPr/>
    </dgm:pt>
    <dgm:pt modelId="{9FB4BBC9-DF5A-45E3-A68C-6D58DC792F79}" type="pres">
      <dgm:prSet presAssocID="{AAF980B3-79A3-4911-9929-051CE51CF628}" presName="childShape" presStyleCnt="0"/>
      <dgm:spPr/>
    </dgm:pt>
    <dgm:pt modelId="{2047A62E-59B1-4F5A-A634-0AB0976E84E3}" type="pres">
      <dgm:prSet presAssocID="{2D7CA9EA-19FD-4A0C-AF5E-66A76B1E9B9E}" presName="Name13" presStyleLbl="parChTrans1D2" presStyleIdx="0" presStyleCnt="1"/>
      <dgm:spPr/>
    </dgm:pt>
    <dgm:pt modelId="{ED38ABE8-2B6C-4165-8DE8-06C0D27A6A41}" type="pres">
      <dgm:prSet presAssocID="{086C5875-A306-44AE-9E82-1B6A100DE729}" presName="childText" presStyleLbl="bgAcc1" presStyleIdx="0" presStyleCnt="1" custScaleX="116704" custScaleY="105339" custLinFactNeighborX="-80278" custLinFactNeighborY="-4604">
        <dgm:presLayoutVars>
          <dgm:bulletEnabled val="1"/>
        </dgm:presLayoutVars>
      </dgm:prSet>
      <dgm:spPr/>
    </dgm:pt>
  </dgm:ptLst>
  <dgm:cxnLst>
    <dgm:cxn modelId="{8614CC05-319A-4819-BDBE-D6D1DA96CEDE}" srcId="{848E3597-F4A1-436A-AAFB-FA10C0AE7A8A}" destId="{AAF980B3-79A3-4911-9929-051CE51CF628}" srcOrd="0" destOrd="0" parTransId="{E0658C97-6E7E-4188-AF9E-DB8C8AE9C163}" sibTransId="{C354C13E-DE2C-457F-A0FF-78B4A61F739F}"/>
    <dgm:cxn modelId="{B1603211-218B-4DC5-845E-1D568CBE62F5}" srcId="{AAF980B3-79A3-4911-9929-051CE51CF628}" destId="{086C5875-A306-44AE-9E82-1B6A100DE729}" srcOrd="0" destOrd="0" parTransId="{2D7CA9EA-19FD-4A0C-AF5E-66A76B1E9B9E}" sibTransId="{6B1F847F-7258-4531-BBA1-7B996164A9AC}"/>
    <dgm:cxn modelId="{DB010134-02FB-43B4-ADA2-3AF5CD0A640C}" type="presOf" srcId="{2D7CA9EA-19FD-4A0C-AF5E-66A76B1E9B9E}" destId="{2047A62E-59B1-4F5A-A634-0AB0976E84E3}" srcOrd="0" destOrd="0" presId="urn:microsoft.com/office/officeart/2005/8/layout/hierarchy3"/>
    <dgm:cxn modelId="{3D2C2E5C-0D23-4946-9C18-29E79AB5F5C1}" type="presOf" srcId="{848E3597-F4A1-436A-AAFB-FA10C0AE7A8A}" destId="{7EB99FC3-3AEF-4F1E-BD2B-671621669804}" srcOrd="0" destOrd="0" presId="urn:microsoft.com/office/officeart/2005/8/layout/hierarchy3"/>
    <dgm:cxn modelId="{609AF76D-D8C0-41BF-B935-6C79D3D43E31}" type="presOf" srcId="{61C7CDAB-A86F-4E08-9D8D-51D861F6D0B1}" destId="{ED38ABE8-2B6C-4165-8DE8-06C0D27A6A41}" srcOrd="0" destOrd="2" presId="urn:microsoft.com/office/officeart/2005/8/layout/hierarchy3"/>
    <dgm:cxn modelId="{99D02A77-074E-45D0-A670-29668AFD42F6}" type="presOf" srcId="{AAF980B3-79A3-4911-9929-051CE51CF628}" destId="{19AA9640-A391-46E2-92AB-7AA99178DA3B}" srcOrd="1" destOrd="0" presId="urn:microsoft.com/office/officeart/2005/8/layout/hierarchy3"/>
    <dgm:cxn modelId="{85DD3D7C-64D8-4CAB-98F1-99037A70A8D5}" type="presOf" srcId="{AAF980B3-79A3-4911-9929-051CE51CF628}" destId="{407D0A7D-5E4D-401F-924D-637FA6463D39}" srcOrd="0" destOrd="0" presId="urn:microsoft.com/office/officeart/2005/8/layout/hierarchy3"/>
    <dgm:cxn modelId="{3AB1AE7D-8FAF-476C-95C8-F319F79ED0D0}" srcId="{086C5875-A306-44AE-9E82-1B6A100DE729}" destId="{9A0ADC75-0C60-412C-AAED-89247813F6D9}" srcOrd="2" destOrd="0" parTransId="{6D8E4859-C4C1-4897-8D82-B198EAE719EB}" sibTransId="{542DB05B-E057-4AB3-A17A-5A4CA4B6CA85}"/>
    <dgm:cxn modelId="{D91E6585-F17D-461C-9BDB-FF41D276AD1C}" type="presOf" srcId="{9A0ADC75-0C60-412C-AAED-89247813F6D9}" destId="{ED38ABE8-2B6C-4165-8DE8-06C0D27A6A41}" srcOrd="0" destOrd="3" presId="urn:microsoft.com/office/officeart/2005/8/layout/hierarchy3"/>
    <dgm:cxn modelId="{E57CF8B4-B1D3-4149-AD1E-33934A1C1619}" type="presOf" srcId="{BD0A3B1C-5523-479E-85CD-E7FB5EF0E2BB}" destId="{ED38ABE8-2B6C-4165-8DE8-06C0D27A6A41}" srcOrd="0" destOrd="1" presId="urn:microsoft.com/office/officeart/2005/8/layout/hierarchy3"/>
    <dgm:cxn modelId="{06286ABF-33F8-4BD1-8EBF-4924B2B88632}" srcId="{086C5875-A306-44AE-9E82-1B6A100DE729}" destId="{61C7CDAB-A86F-4E08-9D8D-51D861F6D0B1}" srcOrd="1" destOrd="0" parTransId="{B9CA766A-C640-4344-B740-4AC72DB8CDDD}" sibTransId="{2D10A927-E7D4-469A-AF01-602A7F989A47}"/>
    <dgm:cxn modelId="{DD4061D5-9783-4B90-96A2-6803B1922D26}" srcId="{086C5875-A306-44AE-9E82-1B6A100DE729}" destId="{BD0A3B1C-5523-479E-85CD-E7FB5EF0E2BB}" srcOrd="0" destOrd="0" parTransId="{4B617A36-38F3-4E82-AD22-C5E00D94CF11}" sibTransId="{9B3E382F-23EA-4937-9EB4-0842567D841A}"/>
    <dgm:cxn modelId="{295458F8-51EB-4D07-8322-7C0D415F0BD6}" type="presOf" srcId="{086C5875-A306-44AE-9E82-1B6A100DE729}" destId="{ED38ABE8-2B6C-4165-8DE8-06C0D27A6A41}" srcOrd="0" destOrd="0" presId="urn:microsoft.com/office/officeart/2005/8/layout/hierarchy3"/>
    <dgm:cxn modelId="{30C95D31-7398-4CA2-808C-4C66E1E51622}" type="presParOf" srcId="{7EB99FC3-3AEF-4F1E-BD2B-671621669804}" destId="{77A78614-A70C-4911-8766-2BBCE9A4C181}" srcOrd="0" destOrd="0" presId="urn:microsoft.com/office/officeart/2005/8/layout/hierarchy3"/>
    <dgm:cxn modelId="{F8BDA093-3E78-46A0-95BF-2E537A37CBE3}" type="presParOf" srcId="{77A78614-A70C-4911-8766-2BBCE9A4C181}" destId="{A98562F0-0574-461A-AC41-FEF8C4DA733E}" srcOrd="0" destOrd="0" presId="urn:microsoft.com/office/officeart/2005/8/layout/hierarchy3"/>
    <dgm:cxn modelId="{A106F59F-FEE7-423F-A759-873F92CC1C5B}" type="presParOf" srcId="{A98562F0-0574-461A-AC41-FEF8C4DA733E}" destId="{407D0A7D-5E4D-401F-924D-637FA6463D39}" srcOrd="0" destOrd="0" presId="urn:microsoft.com/office/officeart/2005/8/layout/hierarchy3"/>
    <dgm:cxn modelId="{9D571287-F515-4C21-BAFD-25E4EAC62724}" type="presParOf" srcId="{A98562F0-0574-461A-AC41-FEF8C4DA733E}" destId="{19AA9640-A391-46E2-92AB-7AA99178DA3B}" srcOrd="1" destOrd="0" presId="urn:microsoft.com/office/officeart/2005/8/layout/hierarchy3"/>
    <dgm:cxn modelId="{C1756B27-F147-4EA1-B08D-0846E7BA8446}" type="presParOf" srcId="{77A78614-A70C-4911-8766-2BBCE9A4C181}" destId="{9FB4BBC9-DF5A-45E3-A68C-6D58DC792F79}" srcOrd="1" destOrd="0" presId="urn:microsoft.com/office/officeart/2005/8/layout/hierarchy3"/>
    <dgm:cxn modelId="{7BAFCBC5-C62A-4407-9F8F-3E9FE215CCDD}" type="presParOf" srcId="{9FB4BBC9-DF5A-45E3-A68C-6D58DC792F79}" destId="{2047A62E-59B1-4F5A-A634-0AB0976E84E3}" srcOrd="0" destOrd="0" presId="urn:microsoft.com/office/officeart/2005/8/layout/hierarchy3"/>
    <dgm:cxn modelId="{4ECA1B42-E6DC-430B-B777-420A2C69E218}" type="presParOf" srcId="{9FB4BBC9-DF5A-45E3-A68C-6D58DC792F79}" destId="{ED38ABE8-2B6C-4165-8DE8-06C0D27A6A4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8E3597-F4A1-436A-AAFB-FA10C0AE7A8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463EEB-27F9-42C3-9A6B-7F39B2FD3F69}">
      <dgm:prSet phldrT="[Texto]"/>
      <dgm:spPr/>
      <dgm:t>
        <a:bodyPr/>
        <a:lstStyle/>
        <a:p>
          <a:r>
            <a:rPr lang="es-ES" dirty="0"/>
            <a:t>2º</a:t>
          </a:r>
        </a:p>
      </dgm:t>
    </dgm:pt>
    <dgm:pt modelId="{9AFD5064-518D-46EB-B358-CBC84FDFEAE4}" type="parTrans" cxnId="{D76B7815-8363-4DAA-9DFC-6E2CA9626793}">
      <dgm:prSet/>
      <dgm:spPr/>
      <dgm:t>
        <a:bodyPr/>
        <a:lstStyle/>
        <a:p>
          <a:endParaRPr lang="es-ES"/>
        </a:p>
      </dgm:t>
    </dgm:pt>
    <dgm:pt modelId="{DAD7E59B-F5D6-4E19-8660-EED3505C73A2}" type="sibTrans" cxnId="{D76B7815-8363-4DAA-9DFC-6E2CA9626793}">
      <dgm:prSet/>
      <dgm:spPr/>
      <dgm:t>
        <a:bodyPr/>
        <a:lstStyle/>
        <a:p>
          <a:endParaRPr lang="es-ES"/>
        </a:p>
      </dgm:t>
    </dgm:pt>
    <dgm:pt modelId="{BE34721E-3915-47E6-A643-863579EB10FA}">
      <dgm:prSet phldrT="[Texto]"/>
      <dgm:spPr/>
      <dgm:t>
        <a:bodyPr/>
        <a:lstStyle/>
        <a:p>
          <a:r>
            <a:rPr lang="es-ES" dirty="0"/>
            <a:t>Automática Básica (</a:t>
          </a:r>
          <a:r>
            <a:rPr lang="es-ES" dirty="0" err="1"/>
            <a:t>Oblig</a:t>
          </a:r>
          <a:r>
            <a:rPr lang="es-ES" dirty="0"/>
            <a:t>)</a:t>
          </a:r>
        </a:p>
      </dgm:t>
    </dgm:pt>
    <dgm:pt modelId="{05F34119-592A-41C7-ACCA-F1AA0EE0A8F8}" type="parTrans" cxnId="{C72B3709-6ADB-4313-AB16-D3BBB5862306}">
      <dgm:prSet/>
      <dgm:spPr/>
      <dgm:t>
        <a:bodyPr/>
        <a:lstStyle/>
        <a:p>
          <a:endParaRPr lang="es-ES"/>
        </a:p>
      </dgm:t>
    </dgm:pt>
    <dgm:pt modelId="{7C839345-7D71-45C8-8286-1B952F469493}" type="sibTrans" cxnId="{C72B3709-6ADB-4313-AB16-D3BBB5862306}">
      <dgm:prSet/>
      <dgm:spPr/>
      <dgm:t>
        <a:bodyPr/>
        <a:lstStyle/>
        <a:p>
          <a:endParaRPr lang="es-ES"/>
        </a:p>
      </dgm:t>
    </dgm:pt>
    <dgm:pt modelId="{054B0B17-EFA2-46B4-BF58-96AE63496987}">
      <dgm:prSet phldrT="[Texto]"/>
      <dgm:spPr/>
      <dgm:t>
        <a:bodyPr/>
        <a:lstStyle/>
        <a:p>
          <a:r>
            <a:rPr lang="es-ES" dirty="0"/>
            <a:t>3º</a:t>
          </a:r>
        </a:p>
      </dgm:t>
    </dgm:pt>
    <dgm:pt modelId="{751D5D30-CE26-40B1-9796-FEAEC1D094C6}" type="parTrans" cxnId="{48C529F1-559D-47DA-B5C1-28903C6C7CAB}">
      <dgm:prSet/>
      <dgm:spPr/>
      <dgm:t>
        <a:bodyPr/>
        <a:lstStyle/>
        <a:p>
          <a:endParaRPr lang="es-ES"/>
        </a:p>
      </dgm:t>
    </dgm:pt>
    <dgm:pt modelId="{8E252A73-1F34-4E1A-8C0B-41DD03EE5EAC}" type="sibTrans" cxnId="{48C529F1-559D-47DA-B5C1-28903C6C7CAB}">
      <dgm:prSet/>
      <dgm:spPr/>
      <dgm:t>
        <a:bodyPr/>
        <a:lstStyle/>
        <a:p>
          <a:endParaRPr lang="es-ES"/>
        </a:p>
      </dgm:t>
    </dgm:pt>
    <dgm:pt modelId="{29DE2F44-3F27-4B59-A4E3-7D4181613878}">
      <dgm:prSet phldrT="[Texto]"/>
      <dgm:spPr/>
      <dgm:t>
        <a:bodyPr/>
        <a:lstStyle/>
        <a:p>
          <a:r>
            <a:rPr lang="es-ES" dirty="0"/>
            <a:t>Técnicas de Control (</a:t>
          </a:r>
          <a:r>
            <a:rPr lang="es-ES" dirty="0" err="1"/>
            <a:t>Oblig</a:t>
          </a:r>
          <a:r>
            <a:rPr lang="es-ES" dirty="0"/>
            <a:t>)</a:t>
          </a:r>
        </a:p>
      </dgm:t>
    </dgm:pt>
    <dgm:pt modelId="{7ECD28A6-2842-4FD9-BDF7-47C4D138BD5E}" type="parTrans" cxnId="{06C18BD9-7255-4097-903E-21AD96891F60}">
      <dgm:prSet/>
      <dgm:spPr/>
      <dgm:t>
        <a:bodyPr/>
        <a:lstStyle/>
        <a:p>
          <a:endParaRPr lang="es-ES"/>
        </a:p>
      </dgm:t>
    </dgm:pt>
    <dgm:pt modelId="{6870FC29-1A71-41FA-9290-6413EF34F22E}" type="sibTrans" cxnId="{06C18BD9-7255-4097-903E-21AD96891F60}">
      <dgm:prSet/>
      <dgm:spPr/>
      <dgm:t>
        <a:bodyPr/>
        <a:lstStyle/>
        <a:p>
          <a:endParaRPr lang="es-ES"/>
        </a:p>
      </dgm:t>
    </dgm:pt>
    <dgm:pt modelId="{AAF980B3-79A3-4911-9929-051CE51CF628}">
      <dgm:prSet phldrT="[Texto]"/>
      <dgm:spPr/>
      <dgm:t>
        <a:bodyPr/>
        <a:lstStyle/>
        <a:p>
          <a:r>
            <a:rPr lang="es-ES" dirty="0"/>
            <a:t>4º</a:t>
          </a:r>
        </a:p>
      </dgm:t>
    </dgm:pt>
    <dgm:pt modelId="{E0658C97-6E7E-4188-AF9E-DB8C8AE9C163}" type="parTrans" cxnId="{8614CC05-319A-4819-BDBE-D6D1DA96CEDE}">
      <dgm:prSet/>
      <dgm:spPr/>
      <dgm:t>
        <a:bodyPr/>
        <a:lstStyle/>
        <a:p>
          <a:endParaRPr lang="es-ES"/>
        </a:p>
      </dgm:t>
    </dgm:pt>
    <dgm:pt modelId="{C354C13E-DE2C-457F-A0FF-78B4A61F739F}" type="sibTrans" cxnId="{8614CC05-319A-4819-BDBE-D6D1DA96CEDE}">
      <dgm:prSet/>
      <dgm:spPr/>
      <dgm:t>
        <a:bodyPr/>
        <a:lstStyle/>
        <a:p>
          <a:endParaRPr lang="es-ES"/>
        </a:p>
      </dgm:t>
    </dgm:pt>
    <dgm:pt modelId="{DAA85E34-D5BC-43EF-A90F-C02C944E5B40}">
      <dgm:prSet phldrT="[Texto]"/>
      <dgm:spPr/>
      <dgm:t>
        <a:bodyPr/>
        <a:lstStyle/>
        <a:p>
          <a:r>
            <a:rPr lang="es-ES" dirty="0"/>
            <a:t>Automatización Industrial (</a:t>
          </a:r>
          <a:r>
            <a:rPr lang="es-ES" dirty="0" err="1"/>
            <a:t>Oblig</a:t>
          </a:r>
          <a:r>
            <a:rPr lang="es-ES" dirty="0"/>
            <a:t>)</a:t>
          </a:r>
        </a:p>
      </dgm:t>
    </dgm:pt>
    <dgm:pt modelId="{808BA4C1-5ABF-47B9-99B0-0E00CE5E22F2}" type="parTrans" cxnId="{5EBD00EF-FECF-4B7B-A7A5-CE01EC4E1298}">
      <dgm:prSet/>
      <dgm:spPr/>
      <dgm:t>
        <a:bodyPr/>
        <a:lstStyle/>
        <a:p>
          <a:endParaRPr lang="es-ES"/>
        </a:p>
      </dgm:t>
    </dgm:pt>
    <dgm:pt modelId="{9B62C0D4-FE51-40F9-A23D-FEFD3942F37F}" type="sibTrans" cxnId="{5EBD00EF-FECF-4B7B-A7A5-CE01EC4E1298}">
      <dgm:prSet/>
      <dgm:spPr/>
      <dgm:t>
        <a:bodyPr/>
        <a:lstStyle/>
        <a:p>
          <a:endParaRPr lang="es-ES"/>
        </a:p>
      </dgm:t>
    </dgm:pt>
    <dgm:pt modelId="{6706A3D3-2775-418D-8C89-05E9B2655B4C}">
      <dgm:prSet phldrT="[Texto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dirty="0"/>
            <a:t>Ingeniería de Control (</a:t>
          </a:r>
          <a:r>
            <a:rPr lang="es-ES" dirty="0" err="1"/>
            <a:t>Opt</a:t>
          </a:r>
          <a:r>
            <a:rPr lang="es-ES" dirty="0"/>
            <a:t>)</a:t>
          </a:r>
        </a:p>
      </dgm:t>
    </dgm:pt>
    <dgm:pt modelId="{2CCCA085-3E99-4DFF-89CC-A86837183C0C}" type="parTrans" cxnId="{66AA6D2D-720C-4A10-AD92-A5B4A2343F14}">
      <dgm:prSet/>
      <dgm:spPr/>
      <dgm:t>
        <a:bodyPr/>
        <a:lstStyle/>
        <a:p>
          <a:endParaRPr lang="es-ES"/>
        </a:p>
      </dgm:t>
    </dgm:pt>
    <dgm:pt modelId="{DCA108DC-8F7E-448D-89C8-BD193A90A8C9}" type="sibTrans" cxnId="{66AA6D2D-720C-4A10-AD92-A5B4A2343F14}">
      <dgm:prSet/>
      <dgm:spPr/>
      <dgm:t>
        <a:bodyPr/>
        <a:lstStyle/>
        <a:p>
          <a:endParaRPr lang="es-ES"/>
        </a:p>
      </dgm:t>
    </dgm:pt>
    <dgm:pt modelId="{E2137526-DC3D-4AA6-9205-F4732F748B9C}">
      <dgm:prSet phldrT="[Texto]"/>
      <dgm:spPr/>
      <dgm:t>
        <a:bodyPr/>
        <a:lstStyle/>
        <a:p>
          <a:r>
            <a:rPr lang="es-ES" dirty="0"/>
            <a:t>Sistemas Robotizados (</a:t>
          </a:r>
          <a:r>
            <a:rPr lang="es-ES" dirty="0" err="1"/>
            <a:t>Oblig</a:t>
          </a:r>
          <a:r>
            <a:rPr lang="es-ES" dirty="0"/>
            <a:t>)</a:t>
          </a:r>
        </a:p>
      </dgm:t>
    </dgm:pt>
    <dgm:pt modelId="{145A4FB2-77AA-4B8F-8388-E97DE1B2934F}" type="parTrans" cxnId="{E98571C5-0537-4A2D-9EB5-B7A7AAA55F8A}">
      <dgm:prSet/>
      <dgm:spPr/>
      <dgm:t>
        <a:bodyPr/>
        <a:lstStyle/>
        <a:p>
          <a:endParaRPr lang="es-ES"/>
        </a:p>
      </dgm:t>
    </dgm:pt>
    <dgm:pt modelId="{44312300-B44C-462F-B366-2589957BA1B8}" type="sibTrans" cxnId="{E98571C5-0537-4A2D-9EB5-B7A7AAA55F8A}">
      <dgm:prSet/>
      <dgm:spPr/>
      <dgm:t>
        <a:bodyPr/>
        <a:lstStyle/>
        <a:p>
          <a:endParaRPr lang="es-ES"/>
        </a:p>
      </dgm:t>
    </dgm:pt>
    <dgm:pt modelId="{45920AD7-0271-4993-8AA1-EAB5A7D721E6}">
      <dgm:prSet phldrT="[Texto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dirty="0"/>
            <a:t>Visión Artificial (</a:t>
          </a:r>
          <a:r>
            <a:rPr lang="es-ES" dirty="0" err="1"/>
            <a:t>Opt</a:t>
          </a:r>
          <a:r>
            <a:rPr lang="es-ES" dirty="0"/>
            <a:t>)</a:t>
          </a:r>
        </a:p>
      </dgm:t>
    </dgm:pt>
    <dgm:pt modelId="{162302C8-3AC6-4A7D-B686-653EC3A0DEDF}" type="parTrans" cxnId="{CB654151-D0C9-4690-9A25-8702FA66B763}">
      <dgm:prSet/>
      <dgm:spPr/>
      <dgm:t>
        <a:bodyPr/>
        <a:lstStyle/>
        <a:p>
          <a:endParaRPr lang="es-ES"/>
        </a:p>
      </dgm:t>
    </dgm:pt>
    <dgm:pt modelId="{4AF2305D-7869-4901-842E-415FE1D1480B}" type="sibTrans" cxnId="{CB654151-D0C9-4690-9A25-8702FA66B763}">
      <dgm:prSet/>
      <dgm:spPr/>
      <dgm:t>
        <a:bodyPr/>
        <a:lstStyle/>
        <a:p>
          <a:endParaRPr lang="es-ES"/>
        </a:p>
      </dgm:t>
    </dgm:pt>
    <dgm:pt modelId="{EED0DB26-0C79-4B5D-840B-25FFAF65EFEC}">
      <dgm:prSet phldrT="[Texto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dirty="0"/>
            <a:t>Control Avanzado por Computador(</a:t>
          </a:r>
          <a:r>
            <a:rPr lang="es-ES" dirty="0" err="1"/>
            <a:t>Opt</a:t>
          </a:r>
          <a:r>
            <a:rPr lang="es-ES" dirty="0"/>
            <a:t>)</a:t>
          </a:r>
        </a:p>
      </dgm:t>
    </dgm:pt>
    <dgm:pt modelId="{BCCB93FE-98DD-4982-84FA-B59509647E2D}" type="parTrans" cxnId="{AADA1A98-E02A-4B2A-894E-A98F3EFAA0EE}">
      <dgm:prSet/>
      <dgm:spPr/>
      <dgm:t>
        <a:bodyPr/>
        <a:lstStyle/>
        <a:p>
          <a:endParaRPr lang="es-ES"/>
        </a:p>
      </dgm:t>
    </dgm:pt>
    <dgm:pt modelId="{4DD525E1-B8D1-4060-8E55-1238FAB9E2F9}" type="sibTrans" cxnId="{AADA1A98-E02A-4B2A-894E-A98F3EFAA0EE}">
      <dgm:prSet/>
      <dgm:spPr/>
      <dgm:t>
        <a:bodyPr/>
        <a:lstStyle/>
        <a:p>
          <a:endParaRPr lang="es-ES"/>
        </a:p>
      </dgm:t>
    </dgm:pt>
    <dgm:pt modelId="{7EB99FC3-3AEF-4F1E-BD2B-671621669804}" type="pres">
      <dgm:prSet presAssocID="{848E3597-F4A1-436A-AAFB-FA10C0AE7A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D80888-EBD2-4F54-9497-0ACD8515C378}" type="pres">
      <dgm:prSet presAssocID="{2A463EEB-27F9-42C3-9A6B-7F39B2FD3F69}" presName="root" presStyleCnt="0"/>
      <dgm:spPr/>
    </dgm:pt>
    <dgm:pt modelId="{AA34C1D5-58EA-4B4B-8F24-C14A0EAEA74A}" type="pres">
      <dgm:prSet presAssocID="{2A463EEB-27F9-42C3-9A6B-7F39B2FD3F69}" presName="rootComposite" presStyleCnt="0"/>
      <dgm:spPr/>
    </dgm:pt>
    <dgm:pt modelId="{B2980E58-5DCB-4881-A9BD-B5531E64AEA1}" type="pres">
      <dgm:prSet presAssocID="{2A463EEB-27F9-42C3-9A6B-7F39B2FD3F69}" presName="rootText" presStyleLbl="node1" presStyleIdx="0" presStyleCnt="3" custScaleX="135141"/>
      <dgm:spPr/>
    </dgm:pt>
    <dgm:pt modelId="{EC8B7FB5-994E-4C09-8EEE-44FB4D6CA9BC}" type="pres">
      <dgm:prSet presAssocID="{2A463EEB-27F9-42C3-9A6B-7F39B2FD3F69}" presName="rootConnector" presStyleLbl="node1" presStyleIdx="0" presStyleCnt="3"/>
      <dgm:spPr/>
    </dgm:pt>
    <dgm:pt modelId="{1A5F3912-216F-4BAC-83A0-9A9EA2B0BEF6}" type="pres">
      <dgm:prSet presAssocID="{2A463EEB-27F9-42C3-9A6B-7F39B2FD3F69}" presName="childShape" presStyleCnt="0"/>
      <dgm:spPr/>
    </dgm:pt>
    <dgm:pt modelId="{B434A33B-0164-4341-8AFE-8D31EE4F21D5}" type="pres">
      <dgm:prSet presAssocID="{05F34119-592A-41C7-ACCA-F1AA0EE0A8F8}" presName="Name13" presStyleLbl="parChTrans1D2" presStyleIdx="0" presStyleCnt="7"/>
      <dgm:spPr/>
    </dgm:pt>
    <dgm:pt modelId="{3275F787-5302-4D74-9AB1-5467F164C913}" type="pres">
      <dgm:prSet presAssocID="{BE34721E-3915-47E6-A643-863579EB10FA}" presName="childText" presStyleLbl="bgAcc1" presStyleIdx="0" presStyleCnt="7" custScaleX="120060">
        <dgm:presLayoutVars>
          <dgm:bulletEnabled val="1"/>
        </dgm:presLayoutVars>
      </dgm:prSet>
      <dgm:spPr/>
    </dgm:pt>
    <dgm:pt modelId="{F4FDED79-79B6-4738-97E8-F926B3EF0C82}" type="pres">
      <dgm:prSet presAssocID="{054B0B17-EFA2-46B4-BF58-96AE63496987}" presName="root" presStyleCnt="0"/>
      <dgm:spPr/>
    </dgm:pt>
    <dgm:pt modelId="{73719CEE-2877-45AB-A6BD-28CAF4223C95}" type="pres">
      <dgm:prSet presAssocID="{054B0B17-EFA2-46B4-BF58-96AE63496987}" presName="rootComposite" presStyleCnt="0"/>
      <dgm:spPr/>
    </dgm:pt>
    <dgm:pt modelId="{47ABF672-0BF0-48FF-9F32-554B23E48AF8}" type="pres">
      <dgm:prSet presAssocID="{054B0B17-EFA2-46B4-BF58-96AE63496987}" presName="rootText" presStyleLbl="node1" presStyleIdx="1" presStyleCnt="3" custScaleX="131426"/>
      <dgm:spPr/>
    </dgm:pt>
    <dgm:pt modelId="{7E49ED2A-CC62-4698-BD80-98C1AFE456BA}" type="pres">
      <dgm:prSet presAssocID="{054B0B17-EFA2-46B4-BF58-96AE63496987}" presName="rootConnector" presStyleLbl="node1" presStyleIdx="1" presStyleCnt="3"/>
      <dgm:spPr/>
    </dgm:pt>
    <dgm:pt modelId="{6A8D5D86-1733-49C3-888F-F569F5217BC0}" type="pres">
      <dgm:prSet presAssocID="{054B0B17-EFA2-46B4-BF58-96AE63496987}" presName="childShape" presStyleCnt="0"/>
      <dgm:spPr/>
    </dgm:pt>
    <dgm:pt modelId="{1CF1FF1E-83ED-4742-91E2-9C1FCA120F66}" type="pres">
      <dgm:prSet presAssocID="{7ECD28A6-2842-4FD9-BDF7-47C4D138BD5E}" presName="Name13" presStyleLbl="parChTrans1D2" presStyleIdx="1" presStyleCnt="7"/>
      <dgm:spPr/>
    </dgm:pt>
    <dgm:pt modelId="{5C587A1E-6C48-4559-AB76-2356CEE2F41C}" type="pres">
      <dgm:prSet presAssocID="{29DE2F44-3F27-4B59-A4E3-7D4181613878}" presName="childText" presStyleLbl="bgAcc1" presStyleIdx="1" presStyleCnt="7" custScaleX="125054">
        <dgm:presLayoutVars>
          <dgm:bulletEnabled val="1"/>
        </dgm:presLayoutVars>
      </dgm:prSet>
      <dgm:spPr/>
    </dgm:pt>
    <dgm:pt modelId="{DCCFD8C9-FCB2-4420-A09F-13194AE48668}" type="pres">
      <dgm:prSet presAssocID="{808BA4C1-5ABF-47B9-99B0-0E00CE5E22F2}" presName="Name13" presStyleLbl="parChTrans1D2" presStyleIdx="2" presStyleCnt="7"/>
      <dgm:spPr/>
    </dgm:pt>
    <dgm:pt modelId="{26477F90-5253-43ED-9188-864B1FB70983}" type="pres">
      <dgm:prSet presAssocID="{DAA85E34-D5BC-43EF-A90F-C02C944E5B40}" presName="childText" presStyleLbl="bgAcc1" presStyleIdx="2" presStyleCnt="7" custScaleX="125054">
        <dgm:presLayoutVars>
          <dgm:bulletEnabled val="1"/>
        </dgm:presLayoutVars>
      </dgm:prSet>
      <dgm:spPr/>
    </dgm:pt>
    <dgm:pt modelId="{5364F535-C58D-46C0-ADBE-4A9181C165F9}" type="pres">
      <dgm:prSet presAssocID="{2CCCA085-3E99-4DFF-89CC-A86837183C0C}" presName="Name13" presStyleLbl="parChTrans1D2" presStyleIdx="3" presStyleCnt="7"/>
      <dgm:spPr/>
    </dgm:pt>
    <dgm:pt modelId="{64C76A83-BE23-4C1F-AB34-E23C5C2EC6B2}" type="pres">
      <dgm:prSet presAssocID="{6706A3D3-2775-418D-8C89-05E9B2655B4C}" presName="childText" presStyleLbl="bgAcc1" presStyleIdx="3" presStyleCnt="7" custScaleX="125054">
        <dgm:presLayoutVars>
          <dgm:bulletEnabled val="1"/>
        </dgm:presLayoutVars>
      </dgm:prSet>
      <dgm:spPr/>
    </dgm:pt>
    <dgm:pt modelId="{77A78614-A70C-4911-8766-2BBCE9A4C181}" type="pres">
      <dgm:prSet presAssocID="{AAF980B3-79A3-4911-9929-051CE51CF628}" presName="root" presStyleCnt="0"/>
      <dgm:spPr/>
    </dgm:pt>
    <dgm:pt modelId="{A98562F0-0574-461A-AC41-FEF8C4DA733E}" type="pres">
      <dgm:prSet presAssocID="{AAF980B3-79A3-4911-9929-051CE51CF628}" presName="rootComposite" presStyleCnt="0"/>
      <dgm:spPr/>
    </dgm:pt>
    <dgm:pt modelId="{407D0A7D-5E4D-401F-924D-637FA6463D39}" type="pres">
      <dgm:prSet presAssocID="{AAF980B3-79A3-4911-9929-051CE51CF628}" presName="rootText" presStyleLbl="node1" presStyleIdx="2" presStyleCnt="3" custScaleX="123996"/>
      <dgm:spPr/>
    </dgm:pt>
    <dgm:pt modelId="{19AA9640-A391-46E2-92AB-7AA99178DA3B}" type="pres">
      <dgm:prSet presAssocID="{AAF980B3-79A3-4911-9929-051CE51CF628}" presName="rootConnector" presStyleLbl="node1" presStyleIdx="2" presStyleCnt="3"/>
      <dgm:spPr/>
    </dgm:pt>
    <dgm:pt modelId="{9FB4BBC9-DF5A-45E3-A68C-6D58DC792F79}" type="pres">
      <dgm:prSet presAssocID="{AAF980B3-79A3-4911-9929-051CE51CF628}" presName="childShape" presStyleCnt="0"/>
      <dgm:spPr/>
    </dgm:pt>
    <dgm:pt modelId="{E2B5BC7F-ED66-4405-87D8-9F784A31B147}" type="pres">
      <dgm:prSet presAssocID="{145A4FB2-77AA-4B8F-8388-E97DE1B2934F}" presName="Name13" presStyleLbl="parChTrans1D2" presStyleIdx="4" presStyleCnt="7"/>
      <dgm:spPr/>
    </dgm:pt>
    <dgm:pt modelId="{C8F17A15-BD75-41D7-A9B0-8B7644BCA77D}" type="pres">
      <dgm:prSet presAssocID="{E2137526-DC3D-4AA6-9205-F4732F748B9C}" presName="childText" presStyleLbl="bgAcc1" presStyleIdx="4" presStyleCnt="7" custScaleX="125054">
        <dgm:presLayoutVars>
          <dgm:bulletEnabled val="1"/>
        </dgm:presLayoutVars>
      </dgm:prSet>
      <dgm:spPr/>
    </dgm:pt>
    <dgm:pt modelId="{2E4D99FE-29A9-473F-8C48-F1F4370A1399}" type="pres">
      <dgm:prSet presAssocID="{162302C8-3AC6-4A7D-B686-653EC3A0DEDF}" presName="Name13" presStyleLbl="parChTrans1D2" presStyleIdx="5" presStyleCnt="7"/>
      <dgm:spPr/>
    </dgm:pt>
    <dgm:pt modelId="{B04CACD8-6316-48A7-AB81-FF8D27B33FC6}" type="pres">
      <dgm:prSet presAssocID="{45920AD7-0271-4993-8AA1-EAB5A7D721E6}" presName="childText" presStyleLbl="bgAcc1" presStyleIdx="5" presStyleCnt="7" custScaleX="125054">
        <dgm:presLayoutVars>
          <dgm:bulletEnabled val="1"/>
        </dgm:presLayoutVars>
      </dgm:prSet>
      <dgm:spPr/>
    </dgm:pt>
    <dgm:pt modelId="{31C48004-571F-4445-BB29-66139AC1A736}" type="pres">
      <dgm:prSet presAssocID="{BCCB93FE-98DD-4982-84FA-B59509647E2D}" presName="Name13" presStyleLbl="parChTrans1D2" presStyleIdx="6" presStyleCnt="7"/>
      <dgm:spPr/>
    </dgm:pt>
    <dgm:pt modelId="{118FFCF8-4E67-418D-BA4D-452615CB3D39}" type="pres">
      <dgm:prSet presAssocID="{EED0DB26-0C79-4B5D-840B-25FFAF65EFEC}" presName="childText" presStyleLbl="bgAcc1" presStyleIdx="6" presStyleCnt="7" custScaleX="125054">
        <dgm:presLayoutVars>
          <dgm:bulletEnabled val="1"/>
        </dgm:presLayoutVars>
      </dgm:prSet>
      <dgm:spPr/>
    </dgm:pt>
  </dgm:ptLst>
  <dgm:cxnLst>
    <dgm:cxn modelId="{8614CC05-319A-4819-BDBE-D6D1DA96CEDE}" srcId="{848E3597-F4A1-436A-AAFB-FA10C0AE7A8A}" destId="{AAF980B3-79A3-4911-9929-051CE51CF628}" srcOrd="2" destOrd="0" parTransId="{E0658C97-6E7E-4188-AF9E-DB8C8AE9C163}" sibTransId="{C354C13E-DE2C-457F-A0FF-78B4A61F739F}"/>
    <dgm:cxn modelId="{C72B3709-6ADB-4313-AB16-D3BBB5862306}" srcId="{2A463EEB-27F9-42C3-9A6B-7F39B2FD3F69}" destId="{BE34721E-3915-47E6-A643-863579EB10FA}" srcOrd="0" destOrd="0" parTransId="{05F34119-592A-41C7-ACCA-F1AA0EE0A8F8}" sibTransId="{7C839345-7D71-45C8-8286-1B952F469493}"/>
    <dgm:cxn modelId="{D76B7815-8363-4DAA-9DFC-6E2CA9626793}" srcId="{848E3597-F4A1-436A-AAFB-FA10C0AE7A8A}" destId="{2A463EEB-27F9-42C3-9A6B-7F39B2FD3F69}" srcOrd="0" destOrd="0" parTransId="{9AFD5064-518D-46EB-B358-CBC84FDFEAE4}" sibTransId="{DAD7E59B-F5D6-4E19-8660-EED3505C73A2}"/>
    <dgm:cxn modelId="{2F9FD822-6878-46BA-95D8-4BE469C50A14}" type="presOf" srcId="{EED0DB26-0C79-4B5D-840B-25FFAF65EFEC}" destId="{118FFCF8-4E67-418D-BA4D-452615CB3D39}" srcOrd="0" destOrd="0" presId="urn:microsoft.com/office/officeart/2005/8/layout/hierarchy3"/>
    <dgm:cxn modelId="{F3227D23-0806-47A1-8543-448E47593945}" type="presOf" srcId="{AAF980B3-79A3-4911-9929-051CE51CF628}" destId="{407D0A7D-5E4D-401F-924D-637FA6463D39}" srcOrd="0" destOrd="0" presId="urn:microsoft.com/office/officeart/2005/8/layout/hierarchy3"/>
    <dgm:cxn modelId="{66AA6D2D-720C-4A10-AD92-A5B4A2343F14}" srcId="{054B0B17-EFA2-46B4-BF58-96AE63496987}" destId="{6706A3D3-2775-418D-8C89-05E9B2655B4C}" srcOrd="2" destOrd="0" parTransId="{2CCCA085-3E99-4DFF-89CC-A86837183C0C}" sibTransId="{DCA108DC-8F7E-448D-89C8-BD193A90A8C9}"/>
    <dgm:cxn modelId="{C7194B3E-F4BF-4411-8F68-AACF19018F3D}" type="presOf" srcId="{162302C8-3AC6-4A7D-B686-653EC3A0DEDF}" destId="{2E4D99FE-29A9-473F-8C48-F1F4370A1399}" srcOrd="0" destOrd="0" presId="urn:microsoft.com/office/officeart/2005/8/layout/hierarchy3"/>
    <dgm:cxn modelId="{2612605B-E643-4E66-9454-CE3198378D0D}" type="presOf" srcId="{E2137526-DC3D-4AA6-9205-F4732F748B9C}" destId="{C8F17A15-BD75-41D7-A9B0-8B7644BCA77D}" srcOrd="0" destOrd="0" presId="urn:microsoft.com/office/officeart/2005/8/layout/hierarchy3"/>
    <dgm:cxn modelId="{44CC7A6C-4455-49F1-AD13-314B51C0278F}" type="presOf" srcId="{45920AD7-0271-4993-8AA1-EAB5A7D721E6}" destId="{B04CACD8-6316-48A7-AB81-FF8D27B33FC6}" srcOrd="0" destOrd="0" presId="urn:microsoft.com/office/officeart/2005/8/layout/hierarchy3"/>
    <dgm:cxn modelId="{CB654151-D0C9-4690-9A25-8702FA66B763}" srcId="{AAF980B3-79A3-4911-9929-051CE51CF628}" destId="{45920AD7-0271-4993-8AA1-EAB5A7D721E6}" srcOrd="1" destOrd="0" parTransId="{162302C8-3AC6-4A7D-B686-653EC3A0DEDF}" sibTransId="{4AF2305D-7869-4901-842E-415FE1D1480B}"/>
    <dgm:cxn modelId="{E932A279-7D28-4976-813C-5DFC5CB5BE96}" type="presOf" srcId="{054B0B17-EFA2-46B4-BF58-96AE63496987}" destId="{7E49ED2A-CC62-4698-BD80-98C1AFE456BA}" srcOrd="1" destOrd="0" presId="urn:microsoft.com/office/officeart/2005/8/layout/hierarchy3"/>
    <dgm:cxn modelId="{AD22305A-4D6D-46AC-B1E2-106B95AD4B03}" type="presOf" srcId="{2A463EEB-27F9-42C3-9A6B-7F39B2FD3F69}" destId="{EC8B7FB5-994E-4C09-8EEE-44FB4D6CA9BC}" srcOrd="1" destOrd="0" presId="urn:microsoft.com/office/officeart/2005/8/layout/hierarchy3"/>
    <dgm:cxn modelId="{29E93881-DD97-4A94-BBA0-D54DAEB4D15D}" type="presOf" srcId="{7ECD28A6-2842-4FD9-BDF7-47C4D138BD5E}" destId="{1CF1FF1E-83ED-4742-91E2-9C1FCA120F66}" srcOrd="0" destOrd="0" presId="urn:microsoft.com/office/officeart/2005/8/layout/hierarchy3"/>
    <dgm:cxn modelId="{87B57685-FDCE-4E41-AA27-CDAF7AD634D5}" type="presOf" srcId="{6706A3D3-2775-418D-8C89-05E9B2655B4C}" destId="{64C76A83-BE23-4C1F-AB34-E23C5C2EC6B2}" srcOrd="0" destOrd="0" presId="urn:microsoft.com/office/officeart/2005/8/layout/hierarchy3"/>
    <dgm:cxn modelId="{19980690-1024-457B-802F-45905C04CA9C}" type="presOf" srcId="{145A4FB2-77AA-4B8F-8388-E97DE1B2934F}" destId="{E2B5BC7F-ED66-4405-87D8-9F784A31B147}" srcOrd="0" destOrd="0" presId="urn:microsoft.com/office/officeart/2005/8/layout/hierarchy3"/>
    <dgm:cxn modelId="{AADA1A98-E02A-4B2A-894E-A98F3EFAA0EE}" srcId="{AAF980B3-79A3-4911-9929-051CE51CF628}" destId="{EED0DB26-0C79-4B5D-840B-25FFAF65EFEC}" srcOrd="2" destOrd="0" parTransId="{BCCB93FE-98DD-4982-84FA-B59509647E2D}" sibTransId="{4DD525E1-B8D1-4060-8E55-1238FAB9E2F9}"/>
    <dgm:cxn modelId="{C9C281A2-4F83-41CF-BFEE-8E0720C6D934}" type="presOf" srcId="{AAF980B3-79A3-4911-9929-051CE51CF628}" destId="{19AA9640-A391-46E2-92AB-7AA99178DA3B}" srcOrd="1" destOrd="0" presId="urn:microsoft.com/office/officeart/2005/8/layout/hierarchy3"/>
    <dgm:cxn modelId="{E181F9A6-E84A-4EBB-BCB8-05C5CC10D5CF}" type="presOf" srcId="{2A463EEB-27F9-42C3-9A6B-7F39B2FD3F69}" destId="{B2980E58-5DCB-4881-A9BD-B5531E64AEA1}" srcOrd="0" destOrd="0" presId="urn:microsoft.com/office/officeart/2005/8/layout/hierarchy3"/>
    <dgm:cxn modelId="{92D1CBAD-2796-406C-B2E8-D1B9AAA4A850}" type="presOf" srcId="{848E3597-F4A1-436A-AAFB-FA10C0AE7A8A}" destId="{7EB99FC3-3AEF-4F1E-BD2B-671621669804}" srcOrd="0" destOrd="0" presId="urn:microsoft.com/office/officeart/2005/8/layout/hierarchy3"/>
    <dgm:cxn modelId="{16B403AF-41CE-4E7B-8138-F0CEC065F694}" type="presOf" srcId="{2CCCA085-3E99-4DFF-89CC-A86837183C0C}" destId="{5364F535-C58D-46C0-ADBE-4A9181C165F9}" srcOrd="0" destOrd="0" presId="urn:microsoft.com/office/officeart/2005/8/layout/hierarchy3"/>
    <dgm:cxn modelId="{F0F399B1-10E5-40E9-9358-5EFD2F2E8E22}" type="presOf" srcId="{BE34721E-3915-47E6-A643-863579EB10FA}" destId="{3275F787-5302-4D74-9AB1-5467F164C913}" srcOrd="0" destOrd="0" presId="urn:microsoft.com/office/officeart/2005/8/layout/hierarchy3"/>
    <dgm:cxn modelId="{EA2331B3-95EF-44E6-B2A2-47B5C0930B02}" type="presOf" srcId="{29DE2F44-3F27-4B59-A4E3-7D4181613878}" destId="{5C587A1E-6C48-4559-AB76-2356CEE2F41C}" srcOrd="0" destOrd="0" presId="urn:microsoft.com/office/officeart/2005/8/layout/hierarchy3"/>
    <dgm:cxn modelId="{E98571C5-0537-4A2D-9EB5-B7A7AAA55F8A}" srcId="{AAF980B3-79A3-4911-9929-051CE51CF628}" destId="{E2137526-DC3D-4AA6-9205-F4732F748B9C}" srcOrd="0" destOrd="0" parTransId="{145A4FB2-77AA-4B8F-8388-E97DE1B2934F}" sibTransId="{44312300-B44C-462F-B366-2589957BA1B8}"/>
    <dgm:cxn modelId="{804A93D4-ED39-4843-A0DD-16B0C575ABEA}" type="presOf" srcId="{DAA85E34-D5BC-43EF-A90F-C02C944E5B40}" destId="{26477F90-5253-43ED-9188-864B1FB70983}" srcOrd="0" destOrd="0" presId="urn:microsoft.com/office/officeart/2005/8/layout/hierarchy3"/>
    <dgm:cxn modelId="{06C18BD9-7255-4097-903E-21AD96891F60}" srcId="{054B0B17-EFA2-46B4-BF58-96AE63496987}" destId="{29DE2F44-3F27-4B59-A4E3-7D4181613878}" srcOrd="0" destOrd="0" parTransId="{7ECD28A6-2842-4FD9-BDF7-47C4D138BD5E}" sibTransId="{6870FC29-1A71-41FA-9290-6413EF34F22E}"/>
    <dgm:cxn modelId="{4259F4E0-26FC-43CA-9BBB-018F21BF73A9}" type="presOf" srcId="{054B0B17-EFA2-46B4-BF58-96AE63496987}" destId="{47ABF672-0BF0-48FF-9F32-554B23E48AF8}" srcOrd="0" destOrd="0" presId="urn:microsoft.com/office/officeart/2005/8/layout/hierarchy3"/>
    <dgm:cxn modelId="{C7EB16E1-0E71-41E9-A993-10248F61433B}" type="presOf" srcId="{05F34119-592A-41C7-ACCA-F1AA0EE0A8F8}" destId="{B434A33B-0164-4341-8AFE-8D31EE4F21D5}" srcOrd="0" destOrd="0" presId="urn:microsoft.com/office/officeart/2005/8/layout/hierarchy3"/>
    <dgm:cxn modelId="{594096E1-4660-400D-8434-AB081D856E5F}" type="presOf" srcId="{BCCB93FE-98DD-4982-84FA-B59509647E2D}" destId="{31C48004-571F-4445-BB29-66139AC1A736}" srcOrd="0" destOrd="0" presId="urn:microsoft.com/office/officeart/2005/8/layout/hierarchy3"/>
    <dgm:cxn modelId="{AEC558EB-CCAC-4139-BE6E-E0CA15783F90}" type="presOf" srcId="{808BA4C1-5ABF-47B9-99B0-0E00CE5E22F2}" destId="{DCCFD8C9-FCB2-4420-A09F-13194AE48668}" srcOrd="0" destOrd="0" presId="urn:microsoft.com/office/officeart/2005/8/layout/hierarchy3"/>
    <dgm:cxn modelId="{5EBD00EF-FECF-4B7B-A7A5-CE01EC4E1298}" srcId="{054B0B17-EFA2-46B4-BF58-96AE63496987}" destId="{DAA85E34-D5BC-43EF-A90F-C02C944E5B40}" srcOrd="1" destOrd="0" parTransId="{808BA4C1-5ABF-47B9-99B0-0E00CE5E22F2}" sibTransId="{9B62C0D4-FE51-40F9-A23D-FEFD3942F37F}"/>
    <dgm:cxn modelId="{48C529F1-559D-47DA-B5C1-28903C6C7CAB}" srcId="{848E3597-F4A1-436A-AAFB-FA10C0AE7A8A}" destId="{054B0B17-EFA2-46B4-BF58-96AE63496987}" srcOrd="1" destOrd="0" parTransId="{751D5D30-CE26-40B1-9796-FEAEC1D094C6}" sibTransId="{8E252A73-1F34-4E1A-8C0B-41DD03EE5EAC}"/>
    <dgm:cxn modelId="{05675080-C9F4-45F3-B7F6-2C574847C05A}" type="presParOf" srcId="{7EB99FC3-3AEF-4F1E-BD2B-671621669804}" destId="{E1D80888-EBD2-4F54-9497-0ACD8515C378}" srcOrd="0" destOrd="0" presId="urn:microsoft.com/office/officeart/2005/8/layout/hierarchy3"/>
    <dgm:cxn modelId="{619D8CF5-2B3E-465E-B28D-6495D8428C9A}" type="presParOf" srcId="{E1D80888-EBD2-4F54-9497-0ACD8515C378}" destId="{AA34C1D5-58EA-4B4B-8F24-C14A0EAEA74A}" srcOrd="0" destOrd="0" presId="urn:microsoft.com/office/officeart/2005/8/layout/hierarchy3"/>
    <dgm:cxn modelId="{410C5090-FA9B-4CB3-83D2-F3103EAB0158}" type="presParOf" srcId="{AA34C1D5-58EA-4B4B-8F24-C14A0EAEA74A}" destId="{B2980E58-5DCB-4881-A9BD-B5531E64AEA1}" srcOrd="0" destOrd="0" presId="urn:microsoft.com/office/officeart/2005/8/layout/hierarchy3"/>
    <dgm:cxn modelId="{73A62EE0-4455-4534-8883-19F1F953C582}" type="presParOf" srcId="{AA34C1D5-58EA-4B4B-8F24-C14A0EAEA74A}" destId="{EC8B7FB5-994E-4C09-8EEE-44FB4D6CA9BC}" srcOrd="1" destOrd="0" presId="urn:microsoft.com/office/officeart/2005/8/layout/hierarchy3"/>
    <dgm:cxn modelId="{C8A173E2-9485-41DC-8D95-8099F5FF0AB3}" type="presParOf" srcId="{E1D80888-EBD2-4F54-9497-0ACD8515C378}" destId="{1A5F3912-216F-4BAC-83A0-9A9EA2B0BEF6}" srcOrd="1" destOrd="0" presId="urn:microsoft.com/office/officeart/2005/8/layout/hierarchy3"/>
    <dgm:cxn modelId="{E9F6C544-6D27-4CA5-85B6-DC9552171CEB}" type="presParOf" srcId="{1A5F3912-216F-4BAC-83A0-9A9EA2B0BEF6}" destId="{B434A33B-0164-4341-8AFE-8D31EE4F21D5}" srcOrd="0" destOrd="0" presId="urn:microsoft.com/office/officeart/2005/8/layout/hierarchy3"/>
    <dgm:cxn modelId="{D83B55A7-7A43-4532-87B6-A0B61555F22F}" type="presParOf" srcId="{1A5F3912-216F-4BAC-83A0-9A9EA2B0BEF6}" destId="{3275F787-5302-4D74-9AB1-5467F164C913}" srcOrd="1" destOrd="0" presId="urn:microsoft.com/office/officeart/2005/8/layout/hierarchy3"/>
    <dgm:cxn modelId="{88B6A27F-BF16-4584-B068-68B7026C4157}" type="presParOf" srcId="{7EB99FC3-3AEF-4F1E-BD2B-671621669804}" destId="{F4FDED79-79B6-4738-97E8-F926B3EF0C82}" srcOrd="1" destOrd="0" presId="urn:microsoft.com/office/officeart/2005/8/layout/hierarchy3"/>
    <dgm:cxn modelId="{8CD2D9E8-3147-4076-B79A-893C288DBD68}" type="presParOf" srcId="{F4FDED79-79B6-4738-97E8-F926B3EF0C82}" destId="{73719CEE-2877-45AB-A6BD-28CAF4223C95}" srcOrd="0" destOrd="0" presId="urn:microsoft.com/office/officeart/2005/8/layout/hierarchy3"/>
    <dgm:cxn modelId="{4CD47366-DC58-4459-9FED-8A225A731C4F}" type="presParOf" srcId="{73719CEE-2877-45AB-A6BD-28CAF4223C95}" destId="{47ABF672-0BF0-48FF-9F32-554B23E48AF8}" srcOrd="0" destOrd="0" presId="urn:microsoft.com/office/officeart/2005/8/layout/hierarchy3"/>
    <dgm:cxn modelId="{DCA574DE-3F70-4BFE-95A8-E6A60D5AA2D0}" type="presParOf" srcId="{73719CEE-2877-45AB-A6BD-28CAF4223C95}" destId="{7E49ED2A-CC62-4698-BD80-98C1AFE456BA}" srcOrd="1" destOrd="0" presId="urn:microsoft.com/office/officeart/2005/8/layout/hierarchy3"/>
    <dgm:cxn modelId="{B3D6E513-84FB-44D8-A80A-42DF2E9663C7}" type="presParOf" srcId="{F4FDED79-79B6-4738-97E8-F926B3EF0C82}" destId="{6A8D5D86-1733-49C3-888F-F569F5217BC0}" srcOrd="1" destOrd="0" presId="urn:microsoft.com/office/officeart/2005/8/layout/hierarchy3"/>
    <dgm:cxn modelId="{BA20E92B-46A3-4655-9F5F-614622B7F8C1}" type="presParOf" srcId="{6A8D5D86-1733-49C3-888F-F569F5217BC0}" destId="{1CF1FF1E-83ED-4742-91E2-9C1FCA120F66}" srcOrd="0" destOrd="0" presId="urn:microsoft.com/office/officeart/2005/8/layout/hierarchy3"/>
    <dgm:cxn modelId="{171BE1AB-20DE-42A7-893E-EACE2265C6A0}" type="presParOf" srcId="{6A8D5D86-1733-49C3-888F-F569F5217BC0}" destId="{5C587A1E-6C48-4559-AB76-2356CEE2F41C}" srcOrd="1" destOrd="0" presId="urn:microsoft.com/office/officeart/2005/8/layout/hierarchy3"/>
    <dgm:cxn modelId="{A0A0F291-1583-4796-A5A2-12F6D5F78885}" type="presParOf" srcId="{6A8D5D86-1733-49C3-888F-F569F5217BC0}" destId="{DCCFD8C9-FCB2-4420-A09F-13194AE48668}" srcOrd="2" destOrd="0" presId="urn:microsoft.com/office/officeart/2005/8/layout/hierarchy3"/>
    <dgm:cxn modelId="{75BF42C2-308C-4C50-ACFE-19E24ABEBD15}" type="presParOf" srcId="{6A8D5D86-1733-49C3-888F-F569F5217BC0}" destId="{26477F90-5253-43ED-9188-864B1FB70983}" srcOrd="3" destOrd="0" presId="urn:microsoft.com/office/officeart/2005/8/layout/hierarchy3"/>
    <dgm:cxn modelId="{A4477DF6-056B-4B58-9A6A-3496599B022D}" type="presParOf" srcId="{6A8D5D86-1733-49C3-888F-F569F5217BC0}" destId="{5364F535-C58D-46C0-ADBE-4A9181C165F9}" srcOrd="4" destOrd="0" presId="urn:microsoft.com/office/officeart/2005/8/layout/hierarchy3"/>
    <dgm:cxn modelId="{001F5E17-7E6B-4A02-B3CE-809D05522A9F}" type="presParOf" srcId="{6A8D5D86-1733-49C3-888F-F569F5217BC0}" destId="{64C76A83-BE23-4C1F-AB34-E23C5C2EC6B2}" srcOrd="5" destOrd="0" presId="urn:microsoft.com/office/officeart/2005/8/layout/hierarchy3"/>
    <dgm:cxn modelId="{DB583D6B-B96D-4F45-98FB-56C22043882B}" type="presParOf" srcId="{7EB99FC3-3AEF-4F1E-BD2B-671621669804}" destId="{77A78614-A70C-4911-8766-2BBCE9A4C181}" srcOrd="2" destOrd="0" presId="urn:microsoft.com/office/officeart/2005/8/layout/hierarchy3"/>
    <dgm:cxn modelId="{55D798DC-A6A3-45F8-96A0-34BBCB288C1B}" type="presParOf" srcId="{77A78614-A70C-4911-8766-2BBCE9A4C181}" destId="{A98562F0-0574-461A-AC41-FEF8C4DA733E}" srcOrd="0" destOrd="0" presId="urn:microsoft.com/office/officeart/2005/8/layout/hierarchy3"/>
    <dgm:cxn modelId="{C7D18DB0-65CD-4344-B722-B72B530EE35E}" type="presParOf" srcId="{A98562F0-0574-461A-AC41-FEF8C4DA733E}" destId="{407D0A7D-5E4D-401F-924D-637FA6463D39}" srcOrd="0" destOrd="0" presId="urn:microsoft.com/office/officeart/2005/8/layout/hierarchy3"/>
    <dgm:cxn modelId="{F6C33E06-1DF8-40DD-A954-D05AD1CFD6F4}" type="presParOf" srcId="{A98562F0-0574-461A-AC41-FEF8C4DA733E}" destId="{19AA9640-A391-46E2-92AB-7AA99178DA3B}" srcOrd="1" destOrd="0" presId="urn:microsoft.com/office/officeart/2005/8/layout/hierarchy3"/>
    <dgm:cxn modelId="{B4035B78-ECF2-42B9-8264-B49D50F8BA44}" type="presParOf" srcId="{77A78614-A70C-4911-8766-2BBCE9A4C181}" destId="{9FB4BBC9-DF5A-45E3-A68C-6D58DC792F79}" srcOrd="1" destOrd="0" presId="urn:microsoft.com/office/officeart/2005/8/layout/hierarchy3"/>
    <dgm:cxn modelId="{D3212CA9-F5F8-42D0-AF78-73F138FE8276}" type="presParOf" srcId="{9FB4BBC9-DF5A-45E3-A68C-6D58DC792F79}" destId="{E2B5BC7F-ED66-4405-87D8-9F784A31B147}" srcOrd="0" destOrd="0" presId="urn:microsoft.com/office/officeart/2005/8/layout/hierarchy3"/>
    <dgm:cxn modelId="{5BDB0417-380D-4F07-A8EF-3F14963DADBE}" type="presParOf" srcId="{9FB4BBC9-DF5A-45E3-A68C-6D58DC792F79}" destId="{C8F17A15-BD75-41D7-A9B0-8B7644BCA77D}" srcOrd="1" destOrd="0" presId="urn:microsoft.com/office/officeart/2005/8/layout/hierarchy3"/>
    <dgm:cxn modelId="{4BF951EB-066C-4543-A676-1E2F8D4C3451}" type="presParOf" srcId="{9FB4BBC9-DF5A-45E3-A68C-6D58DC792F79}" destId="{2E4D99FE-29A9-473F-8C48-F1F4370A1399}" srcOrd="2" destOrd="0" presId="urn:microsoft.com/office/officeart/2005/8/layout/hierarchy3"/>
    <dgm:cxn modelId="{5885E6E6-5F92-4D2D-A528-4A6A9854C4BE}" type="presParOf" srcId="{9FB4BBC9-DF5A-45E3-A68C-6D58DC792F79}" destId="{B04CACD8-6316-48A7-AB81-FF8D27B33FC6}" srcOrd="3" destOrd="0" presId="urn:microsoft.com/office/officeart/2005/8/layout/hierarchy3"/>
    <dgm:cxn modelId="{099C9B44-249A-4D46-9E89-D640E02A31FA}" type="presParOf" srcId="{9FB4BBC9-DF5A-45E3-A68C-6D58DC792F79}" destId="{31C48004-571F-4445-BB29-66139AC1A736}" srcOrd="4" destOrd="0" presId="urn:microsoft.com/office/officeart/2005/8/layout/hierarchy3"/>
    <dgm:cxn modelId="{E4856CB0-AB7A-4388-A86D-85D05A3EE839}" type="presParOf" srcId="{9FB4BBC9-DF5A-45E3-A68C-6D58DC792F79}" destId="{118FFCF8-4E67-418D-BA4D-452615CB3D3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80E58-5DCB-4881-A9BD-B5531E64AEA1}">
      <dsp:nvSpPr>
        <dsp:cNvPr id="0" name=""/>
        <dsp:cNvSpPr/>
      </dsp:nvSpPr>
      <dsp:spPr>
        <a:xfrm>
          <a:off x="0" y="3430"/>
          <a:ext cx="3904274" cy="13367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2º</a:t>
          </a:r>
        </a:p>
      </dsp:txBody>
      <dsp:txXfrm>
        <a:off x="39152" y="42582"/>
        <a:ext cx="3825970" cy="1258437"/>
      </dsp:txXfrm>
    </dsp:sp>
    <dsp:sp modelId="{B434A33B-0164-4341-8AFE-8D31EE4F21D5}">
      <dsp:nvSpPr>
        <dsp:cNvPr id="0" name=""/>
        <dsp:cNvSpPr/>
      </dsp:nvSpPr>
      <dsp:spPr>
        <a:xfrm>
          <a:off x="390427" y="1340171"/>
          <a:ext cx="252036" cy="1410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0328"/>
              </a:lnTo>
              <a:lnTo>
                <a:pt x="252036" y="14103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5F787-5302-4D74-9AB1-5467F164C913}">
      <dsp:nvSpPr>
        <dsp:cNvPr id="0" name=""/>
        <dsp:cNvSpPr/>
      </dsp:nvSpPr>
      <dsp:spPr>
        <a:xfrm>
          <a:off x="642463" y="1812567"/>
          <a:ext cx="4182067" cy="1875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Automática Básica (</a:t>
          </a:r>
          <a:r>
            <a:rPr lang="es-ES" sz="2000" b="1" kern="1200" dirty="0" err="1"/>
            <a:t>Oblig</a:t>
          </a:r>
          <a:r>
            <a:rPr lang="es-ES" sz="2000" b="1" kern="1200" dirty="0"/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Modelado (linealización)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Análisis (estabilidad y precisisión)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Lugar de las raíces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/>
            <a:t>Controladores PID</a:t>
          </a:r>
          <a:endParaRPr lang="es-ES" sz="1400" kern="1200" dirty="0"/>
        </a:p>
      </dsp:txBody>
      <dsp:txXfrm>
        <a:off x="697405" y="1867509"/>
        <a:ext cx="4072183" cy="1765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BF672-0BF0-48FF-9F32-554B23E48AF8}">
      <dsp:nvSpPr>
        <dsp:cNvPr id="0" name=""/>
        <dsp:cNvSpPr/>
      </dsp:nvSpPr>
      <dsp:spPr>
        <a:xfrm>
          <a:off x="0" y="22192"/>
          <a:ext cx="3387633" cy="1380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3º</a:t>
          </a:r>
        </a:p>
      </dsp:txBody>
      <dsp:txXfrm>
        <a:off x="40420" y="62612"/>
        <a:ext cx="3306793" cy="1299210"/>
      </dsp:txXfrm>
    </dsp:sp>
    <dsp:sp modelId="{1CF1FF1E-83ED-4742-91E2-9C1FCA120F66}">
      <dsp:nvSpPr>
        <dsp:cNvPr id="0" name=""/>
        <dsp:cNvSpPr/>
      </dsp:nvSpPr>
      <dsp:spPr>
        <a:xfrm>
          <a:off x="293043" y="1402242"/>
          <a:ext cx="91440" cy="14453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45316"/>
              </a:lnTo>
              <a:lnTo>
                <a:pt x="98423" y="144531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87A1E-6C48-4559-AB76-2356CEE2F41C}">
      <dsp:nvSpPr>
        <dsp:cNvPr id="0" name=""/>
        <dsp:cNvSpPr/>
      </dsp:nvSpPr>
      <dsp:spPr>
        <a:xfrm>
          <a:off x="391466" y="1863475"/>
          <a:ext cx="4505089" cy="1968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Técnicas de Control (</a:t>
          </a:r>
          <a:r>
            <a:rPr lang="es-ES" sz="2000" b="1" kern="1200" dirty="0" err="1"/>
            <a:t>Oblig</a:t>
          </a:r>
          <a:r>
            <a:rPr lang="es-ES" sz="2000" b="1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Implementación discreta PID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Estructuras Avanzadas (</a:t>
          </a:r>
          <a:r>
            <a:rPr lang="es-ES" sz="1800" kern="1200" dirty="0" err="1"/>
            <a:t>prealimentación</a:t>
          </a:r>
          <a:r>
            <a:rPr lang="es-ES" sz="1800" kern="1200" dirty="0"/>
            <a:t>, 2 grados de libertad, en cascada, …)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Frecuencia (identificación, análisis, diseño y filtros digitales</a:t>
          </a:r>
          <a:r>
            <a:rPr lang="es-ES" sz="1200" kern="1200" dirty="0"/>
            <a:t>)</a:t>
          </a:r>
        </a:p>
      </dsp:txBody>
      <dsp:txXfrm>
        <a:off x="449112" y="1921121"/>
        <a:ext cx="4389797" cy="1852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587C9-12C8-4142-89E0-F81273D8EACA}">
      <dsp:nvSpPr>
        <dsp:cNvPr id="0" name=""/>
        <dsp:cNvSpPr/>
      </dsp:nvSpPr>
      <dsp:spPr>
        <a:xfrm>
          <a:off x="0" y="0"/>
          <a:ext cx="3647457" cy="1281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3º</a:t>
          </a:r>
        </a:p>
      </dsp:txBody>
      <dsp:txXfrm>
        <a:off x="37528" y="37528"/>
        <a:ext cx="3572401" cy="1206244"/>
      </dsp:txXfrm>
    </dsp:sp>
    <dsp:sp modelId="{5FA88B96-9E98-4B3E-B69D-920C57C1482E}">
      <dsp:nvSpPr>
        <dsp:cNvPr id="0" name=""/>
        <dsp:cNvSpPr/>
      </dsp:nvSpPr>
      <dsp:spPr>
        <a:xfrm>
          <a:off x="277810" y="1281300"/>
          <a:ext cx="91440" cy="1654486"/>
        </a:xfrm>
        <a:custGeom>
          <a:avLst/>
          <a:gdLst/>
          <a:ahLst/>
          <a:cxnLst/>
          <a:rect l="0" t="0" r="0" b="0"/>
          <a:pathLst>
            <a:path>
              <a:moveTo>
                <a:pt x="86934" y="0"/>
              </a:moveTo>
              <a:lnTo>
                <a:pt x="45720" y="165448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68A36-2190-4F6B-98F9-397E277AC923}">
      <dsp:nvSpPr>
        <dsp:cNvPr id="0" name=""/>
        <dsp:cNvSpPr/>
      </dsp:nvSpPr>
      <dsp:spPr>
        <a:xfrm>
          <a:off x="323530" y="1744211"/>
          <a:ext cx="3813038" cy="2383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Automatización Industrial (</a:t>
          </a:r>
          <a:r>
            <a:rPr lang="es-ES" sz="2000" b="1" kern="1200" dirty="0" err="1"/>
            <a:t>Oblig</a:t>
          </a:r>
          <a:r>
            <a:rPr lang="es-ES" sz="2000" b="1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Automatismos (combinacionales  y secuenciales, tecnologías, Autómata  programable)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Sistemas de eventos discretos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Grafcet y Gemma</a:t>
          </a:r>
          <a:endParaRPr lang="es-ES" sz="1800" kern="1200" dirty="0"/>
        </a:p>
      </dsp:txBody>
      <dsp:txXfrm>
        <a:off x="393330" y="1814011"/>
        <a:ext cx="3673438" cy="2243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5A256-B419-4B8F-A5C7-B4F20BD4CD76}">
      <dsp:nvSpPr>
        <dsp:cNvPr id="0" name=""/>
        <dsp:cNvSpPr/>
      </dsp:nvSpPr>
      <dsp:spPr>
        <a:xfrm>
          <a:off x="0" y="25921"/>
          <a:ext cx="2671319" cy="1399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3º</a:t>
          </a:r>
        </a:p>
      </dsp:txBody>
      <dsp:txXfrm>
        <a:off x="41000" y="66921"/>
        <a:ext cx="2589319" cy="1317839"/>
      </dsp:txXfrm>
    </dsp:sp>
    <dsp:sp modelId="{5364F535-C58D-46C0-ADBE-4A9181C165F9}">
      <dsp:nvSpPr>
        <dsp:cNvPr id="0" name=""/>
        <dsp:cNvSpPr/>
      </dsp:nvSpPr>
      <dsp:spPr>
        <a:xfrm>
          <a:off x="221411" y="1425761"/>
          <a:ext cx="91440" cy="14850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5028"/>
              </a:lnTo>
              <a:lnTo>
                <a:pt x="74144" y="14850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76A83-BE23-4C1F-AB34-E23C5C2EC6B2}">
      <dsp:nvSpPr>
        <dsp:cNvPr id="0" name=""/>
        <dsp:cNvSpPr/>
      </dsp:nvSpPr>
      <dsp:spPr>
        <a:xfrm>
          <a:off x="295556" y="1891357"/>
          <a:ext cx="4312106" cy="203886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Ingeniería de Control (</a:t>
          </a:r>
          <a:r>
            <a:rPr lang="es-ES" sz="2000" b="1" kern="1200" dirty="0" err="1"/>
            <a:t>Opt</a:t>
          </a:r>
          <a:r>
            <a:rPr lang="es-ES" sz="2000" b="1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Representación interna (Sistemas MIMO)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Sistemas multivariables (control centralizado y descentralizado)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Control no lineal</a:t>
          </a:r>
        </a:p>
      </dsp:txBody>
      <dsp:txXfrm>
        <a:off x="355272" y="1951073"/>
        <a:ext cx="4192674" cy="1919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D0A7D-5E4D-401F-924D-637FA6463D39}">
      <dsp:nvSpPr>
        <dsp:cNvPr id="0" name=""/>
        <dsp:cNvSpPr/>
      </dsp:nvSpPr>
      <dsp:spPr>
        <a:xfrm>
          <a:off x="8461" y="77557"/>
          <a:ext cx="2512456" cy="11076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300" kern="1200" dirty="0"/>
            <a:t>4º</a:t>
          </a:r>
        </a:p>
      </dsp:txBody>
      <dsp:txXfrm>
        <a:off x="40904" y="110000"/>
        <a:ext cx="2447570" cy="1042797"/>
      </dsp:txXfrm>
    </dsp:sp>
    <dsp:sp modelId="{E2B5BC7F-ED66-4405-87D8-9F784A31B147}">
      <dsp:nvSpPr>
        <dsp:cNvPr id="0" name=""/>
        <dsp:cNvSpPr/>
      </dsp:nvSpPr>
      <dsp:spPr>
        <a:xfrm>
          <a:off x="259706" y="1185241"/>
          <a:ext cx="130828" cy="1499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281"/>
              </a:lnTo>
              <a:lnTo>
                <a:pt x="130828" y="149928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17A15-BD75-41D7-A9B0-8B7644BCA77D}">
      <dsp:nvSpPr>
        <dsp:cNvPr id="0" name=""/>
        <dsp:cNvSpPr/>
      </dsp:nvSpPr>
      <dsp:spPr>
        <a:xfrm>
          <a:off x="390535" y="1558526"/>
          <a:ext cx="3684278" cy="2251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Sistemas Robotizados (</a:t>
          </a:r>
          <a:r>
            <a:rPr lang="es-ES" sz="2000" b="1" kern="1200" dirty="0" err="1"/>
            <a:t>Oblig</a:t>
          </a:r>
          <a:r>
            <a:rPr lang="es-ES" sz="2000" b="1" kern="1200" dirty="0"/>
            <a:t>)</a:t>
          </a:r>
        </a:p>
        <a:p>
          <a:pPr marL="188913" lvl="1" indent="-1889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Modelo cinemático y dinámico de robots</a:t>
          </a:r>
        </a:p>
        <a:p>
          <a:pPr marL="188913" lvl="1" indent="-1889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Programación de robots</a:t>
          </a:r>
        </a:p>
        <a:p>
          <a:pPr marL="188913" lvl="1" indent="-1889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Simulación celdas robóticas</a:t>
          </a:r>
        </a:p>
      </dsp:txBody>
      <dsp:txXfrm>
        <a:off x="456494" y="1624485"/>
        <a:ext cx="3552360" cy="21200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D0A7D-5E4D-401F-924D-637FA6463D39}">
      <dsp:nvSpPr>
        <dsp:cNvPr id="0" name=""/>
        <dsp:cNvSpPr/>
      </dsp:nvSpPr>
      <dsp:spPr>
        <a:xfrm>
          <a:off x="102467" y="110993"/>
          <a:ext cx="3024170" cy="10458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395" tIns="74930" rIns="112395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/>
            <a:t>4º</a:t>
          </a:r>
        </a:p>
      </dsp:txBody>
      <dsp:txXfrm>
        <a:off x="133098" y="141624"/>
        <a:ext cx="2962908" cy="984567"/>
      </dsp:txXfrm>
    </dsp:sp>
    <dsp:sp modelId="{2E4D99FE-29A9-473F-8C48-F1F4370A1399}">
      <dsp:nvSpPr>
        <dsp:cNvPr id="0" name=""/>
        <dsp:cNvSpPr/>
      </dsp:nvSpPr>
      <dsp:spPr>
        <a:xfrm>
          <a:off x="404884" y="1156823"/>
          <a:ext cx="201662" cy="1511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233"/>
              </a:lnTo>
              <a:lnTo>
                <a:pt x="201662" y="15112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CACD8-6316-48A7-AB81-FF8D27B33FC6}">
      <dsp:nvSpPr>
        <dsp:cNvPr id="0" name=""/>
        <dsp:cNvSpPr/>
      </dsp:nvSpPr>
      <dsp:spPr>
        <a:xfrm>
          <a:off x="606546" y="1582736"/>
          <a:ext cx="3169198" cy="217064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Visión Artificial (</a:t>
          </a:r>
          <a:r>
            <a:rPr lang="es-ES" sz="2000" b="1" kern="1200" dirty="0" err="1"/>
            <a:t>Opt</a:t>
          </a:r>
          <a:r>
            <a:rPr lang="es-ES" sz="2000" b="1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Adquisición de imágenes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/>
            <a:t>Preprocesamiento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Modelos de conocimiento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Aplicaciones industriales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2000" kern="1200" dirty="0"/>
        </a:p>
      </dsp:txBody>
      <dsp:txXfrm>
        <a:off x="670122" y="1646312"/>
        <a:ext cx="3042046" cy="20434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D0A7D-5E4D-401F-924D-637FA6463D39}">
      <dsp:nvSpPr>
        <dsp:cNvPr id="0" name=""/>
        <dsp:cNvSpPr/>
      </dsp:nvSpPr>
      <dsp:spPr>
        <a:xfrm>
          <a:off x="0" y="0"/>
          <a:ext cx="2758771" cy="1115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300" kern="1200" dirty="0"/>
            <a:t>4º</a:t>
          </a:r>
        </a:p>
      </dsp:txBody>
      <dsp:txXfrm>
        <a:off x="32668" y="32668"/>
        <a:ext cx="2693435" cy="1050048"/>
      </dsp:txXfrm>
    </dsp:sp>
    <dsp:sp modelId="{2047A62E-59B1-4F5A-A634-0AB0976E84E3}">
      <dsp:nvSpPr>
        <dsp:cNvPr id="0" name=""/>
        <dsp:cNvSpPr/>
      </dsp:nvSpPr>
      <dsp:spPr>
        <a:xfrm>
          <a:off x="230157" y="1115384"/>
          <a:ext cx="91440" cy="16297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9730"/>
              </a:lnTo>
              <a:lnTo>
                <a:pt x="129171" y="162973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8ABE8-2B6C-4165-8DE8-06C0D27A6A41}">
      <dsp:nvSpPr>
        <dsp:cNvPr id="0" name=""/>
        <dsp:cNvSpPr/>
      </dsp:nvSpPr>
      <dsp:spPr>
        <a:xfrm>
          <a:off x="359328" y="1570720"/>
          <a:ext cx="4163518" cy="234878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Control Avanzado por Computador (</a:t>
          </a:r>
          <a:r>
            <a:rPr lang="es-ES" sz="2000" b="1" kern="1200" dirty="0" err="1"/>
            <a:t>Opt</a:t>
          </a:r>
          <a:r>
            <a:rPr lang="es-ES" sz="2000" b="1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Implementación digital de controladores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Controladores algebraicos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Controladores de mínima varianza</a:t>
          </a:r>
        </a:p>
      </dsp:txBody>
      <dsp:txXfrm>
        <a:off x="428122" y="1639514"/>
        <a:ext cx="4025930" cy="22112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80E58-5DCB-4881-A9BD-B5531E64AEA1}">
      <dsp:nvSpPr>
        <dsp:cNvPr id="0" name=""/>
        <dsp:cNvSpPr/>
      </dsp:nvSpPr>
      <dsp:spPr>
        <a:xfrm>
          <a:off x="1294981" y="2168"/>
          <a:ext cx="2286521" cy="8459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/>
            <a:t>2º</a:t>
          </a:r>
        </a:p>
      </dsp:txBody>
      <dsp:txXfrm>
        <a:off x="1319759" y="26946"/>
        <a:ext cx="2236965" cy="796420"/>
      </dsp:txXfrm>
    </dsp:sp>
    <dsp:sp modelId="{B434A33B-0164-4341-8AFE-8D31EE4F21D5}">
      <dsp:nvSpPr>
        <dsp:cNvPr id="0" name=""/>
        <dsp:cNvSpPr/>
      </dsp:nvSpPr>
      <dsp:spPr>
        <a:xfrm>
          <a:off x="1523633" y="848145"/>
          <a:ext cx="228652" cy="634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482"/>
              </a:lnTo>
              <a:lnTo>
                <a:pt x="228652" y="6344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5F787-5302-4D74-9AB1-5467F164C913}">
      <dsp:nvSpPr>
        <dsp:cNvPr id="0" name=""/>
        <dsp:cNvSpPr/>
      </dsp:nvSpPr>
      <dsp:spPr>
        <a:xfrm>
          <a:off x="1752285" y="1059639"/>
          <a:ext cx="1625086" cy="845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Automática Básica (</a:t>
          </a:r>
          <a:r>
            <a:rPr lang="es-ES" sz="1700" kern="1200" dirty="0" err="1"/>
            <a:t>Oblig</a:t>
          </a:r>
          <a:r>
            <a:rPr lang="es-ES" sz="1700" kern="1200" dirty="0"/>
            <a:t>)</a:t>
          </a:r>
        </a:p>
      </dsp:txBody>
      <dsp:txXfrm>
        <a:off x="1777063" y="1084417"/>
        <a:ext cx="1575530" cy="796420"/>
      </dsp:txXfrm>
    </dsp:sp>
    <dsp:sp modelId="{47ABF672-0BF0-48FF-9F32-554B23E48AF8}">
      <dsp:nvSpPr>
        <dsp:cNvPr id="0" name=""/>
        <dsp:cNvSpPr/>
      </dsp:nvSpPr>
      <dsp:spPr>
        <a:xfrm>
          <a:off x="4004490" y="2168"/>
          <a:ext cx="2223665" cy="8459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/>
            <a:t>3º</a:t>
          </a:r>
        </a:p>
      </dsp:txBody>
      <dsp:txXfrm>
        <a:off x="4029268" y="26946"/>
        <a:ext cx="2174109" cy="796420"/>
      </dsp:txXfrm>
    </dsp:sp>
    <dsp:sp modelId="{1CF1FF1E-83ED-4742-91E2-9C1FCA120F66}">
      <dsp:nvSpPr>
        <dsp:cNvPr id="0" name=""/>
        <dsp:cNvSpPr/>
      </dsp:nvSpPr>
      <dsp:spPr>
        <a:xfrm>
          <a:off x="4226857" y="848145"/>
          <a:ext cx="222366" cy="634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482"/>
              </a:lnTo>
              <a:lnTo>
                <a:pt x="222366" y="6344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87A1E-6C48-4559-AB76-2356CEE2F41C}">
      <dsp:nvSpPr>
        <dsp:cNvPr id="0" name=""/>
        <dsp:cNvSpPr/>
      </dsp:nvSpPr>
      <dsp:spPr>
        <a:xfrm>
          <a:off x="4449224" y="1059639"/>
          <a:ext cx="1692683" cy="845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Técnicas de Control (</a:t>
          </a:r>
          <a:r>
            <a:rPr lang="es-ES" sz="1700" kern="1200" dirty="0" err="1"/>
            <a:t>Oblig</a:t>
          </a:r>
          <a:r>
            <a:rPr lang="es-ES" sz="1700" kern="1200" dirty="0"/>
            <a:t>)</a:t>
          </a:r>
        </a:p>
      </dsp:txBody>
      <dsp:txXfrm>
        <a:off x="4474002" y="1084417"/>
        <a:ext cx="1643127" cy="796420"/>
      </dsp:txXfrm>
    </dsp:sp>
    <dsp:sp modelId="{DCCFD8C9-FCB2-4420-A09F-13194AE48668}">
      <dsp:nvSpPr>
        <dsp:cNvPr id="0" name=""/>
        <dsp:cNvSpPr/>
      </dsp:nvSpPr>
      <dsp:spPr>
        <a:xfrm>
          <a:off x="4226857" y="848145"/>
          <a:ext cx="222366" cy="16919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1952"/>
              </a:lnTo>
              <a:lnTo>
                <a:pt x="222366" y="169195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77F90-5253-43ED-9188-864B1FB70983}">
      <dsp:nvSpPr>
        <dsp:cNvPr id="0" name=""/>
        <dsp:cNvSpPr/>
      </dsp:nvSpPr>
      <dsp:spPr>
        <a:xfrm>
          <a:off x="4449224" y="2117109"/>
          <a:ext cx="1692683" cy="845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Automatización Industrial (</a:t>
          </a:r>
          <a:r>
            <a:rPr lang="es-ES" sz="1700" kern="1200" dirty="0" err="1"/>
            <a:t>Oblig</a:t>
          </a:r>
          <a:r>
            <a:rPr lang="es-ES" sz="1700" kern="1200" dirty="0"/>
            <a:t>)</a:t>
          </a:r>
        </a:p>
      </dsp:txBody>
      <dsp:txXfrm>
        <a:off x="4474002" y="2141887"/>
        <a:ext cx="1643127" cy="796420"/>
      </dsp:txXfrm>
    </dsp:sp>
    <dsp:sp modelId="{5364F535-C58D-46C0-ADBE-4A9181C165F9}">
      <dsp:nvSpPr>
        <dsp:cNvPr id="0" name=""/>
        <dsp:cNvSpPr/>
      </dsp:nvSpPr>
      <dsp:spPr>
        <a:xfrm>
          <a:off x="4226857" y="848145"/>
          <a:ext cx="222366" cy="2749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9422"/>
              </a:lnTo>
              <a:lnTo>
                <a:pt x="222366" y="274942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76A83-BE23-4C1F-AB34-E23C5C2EC6B2}">
      <dsp:nvSpPr>
        <dsp:cNvPr id="0" name=""/>
        <dsp:cNvSpPr/>
      </dsp:nvSpPr>
      <dsp:spPr>
        <a:xfrm>
          <a:off x="4449224" y="3174579"/>
          <a:ext cx="1692683" cy="84597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Ingeniería de Control (</a:t>
          </a:r>
          <a:r>
            <a:rPr lang="es-ES" sz="1700" kern="1200" dirty="0" err="1"/>
            <a:t>Opt</a:t>
          </a:r>
          <a:r>
            <a:rPr lang="es-ES" sz="1700" kern="1200" dirty="0"/>
            <a:t>)</a:t>
          </a:r>
        </a:p>
      </dsp:txBody>
      <dsp:txXfrm>
        <a:off x="4474002" y="3199357"/>
        <a:ext cx="1643127" cy="796420"/>
      </dsp:txXfrm>
    </dsp:sp>
    <dsp:sp modelId="{407D0A7D-5E4D-401F-924D-637FA6463D39}">
      <dsp:nvSpPr>
        <dsp:cNvPr id="0" name=""/>
        <dsp:cNvSpPr/>
      </dsp:nvSpPr>
      <dsp:spPr>
        <a:xfrm>
          <a:off x="6651144" y="2168"/>
          <a:ext cx="2097953" cy="8459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/>
            <a:t>4º</a:t>
          </a:r>
        </a:p>
      </dsp:txBody>
      <dsp:txXfrm>
        <a:off x="6675922" y="26946"/>
        <a:ext cx="2048397" cy="796420"/>
      </dsp:txXfrm>
    </dsp:sp>
    <dsp:sp modelId="{E2B5BC7F-ED66-4405-87D8-9F784A31B147}">
      <dsp:nvSpPr>
        <dsp:cNvPr id="0" name=""/>
        <dsp:cNvSpPr/>
      </dsp:nvSpPr>
      <dsp:spPr>
        <a:xfrm>
          <a:off x="6860939" y="848145"/>
          <a:ext cx="209795" cy="634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482"/>
              </a:lnTo>
              <a:lnTo>
                <a:pt x="209795" y="6344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17A15-BD75-41D7-A9B0-8B7644BCA77D}">
      <dsp:nvSpPr>
        <dsp:cNvPr id="0" name=""/>
        <dsp:cNvSpPr/>
      </dsp:nvSpPr>
      <dsp:spPr>
        <a:xfrm>
          <a:off x="7070735" y="1059639"/>
          <a:ext cx="1692683" cy="845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Sistemas Robotizados (</a:t>
          </a:r>
          <a:r>
            <a:rPr lang="es-ES" sz="1700" kern="1200" dirty="0" err="1"/>
            <a:t>Oblig</a:t>
          </a:r>
          <a:r>
            <a:rPr lang="es-ES" sz="1700" kern="1200" dirty="0"/>
            <a:t>)</a:t>
          </a:r>
        </a:p>
      </dsp:txBody>
      <dsp:txXfrm>
        <a:off x="7095513" y="1084417"/>
        <a:ext cx="1643127" cy="796420"/>
      </dsp:txXfrm>
    </dsp:sp>
    <dsp:sp modelId="{2E4D99FE-29A9-473F-8C48-F1F4370A1399}">
      <dsp:nvSpPr>
        <dsp:cNvPr id="0" name=""/>
        <dsp:cNvSpPr/>
      </dsp:nvSpPr>
      <dsp:spPr>
        <a:xfrm>
          <a:off x="6860939" y="848145"/>
          <a:ext cx="209795" cy="16919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1952"/>
              </a:lnTo>
              <a:lnTo>
                <a:pt x="209795" y="169195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CACD8-6316-48A7-AB81-FF8D27B33FC6}">
      <dsp:nvSpPr>
        <dsp:cNvPr id="0" name=""/>
        <dsp:cNvSpPr/>
      </dsp:nvSpPr>
      <dsp:spPr>
        <a:xfrm>
          <a:off x="7070735" y="2117109"/>
          <a:ext cx="1692683" cy="84597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Visión Artificial (</a:t>
          </a:r>
          <a:r>
            <a:rPr lang="es-ES" sz="1700" kern="1200" dirty="0" err="1"/>
            <a:t>Opt</a:t>
          </a:r>
          <a:r>
            <a:rPr lang="es-ES" sz="1700" kern="1200" dirty="0"/>
            <a:t>)</a:t>
          </a:r>
        </a:p>
      </dsp:txBody>
      <dsp:txXfrm>
        <a:off x="7095513" y="2141887"/>
        <a:ext cx="1643127" cy="796420"/>
      </dsp:txXfrm>
    </dsp:sp>
    <dsp:sp modelId="{31C48004-571F-4445-BB29-66139AC1A736}">
      <dsp:nvSpPr>
        <dsp:cNvPr id="0" name=""/>
        <dsp:cNvSpPr/>
      </dsp:nvSpPr>
      <dsp:spPr>
        <a:xfrm>
          <a:off x="6860939" y="848145"/>
          <a:ext cx="209795" cy="2749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9422"/>
              </a:lnTo>
              <a:lnTo>
                <a:pt x="209795" y="274942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FFCF8-4E67-418D-BA4D-452615CB3D39}">
      <dsp:nvSpPr>
        <dsp:cNvPr id="0" name=""/>
        <dsp:cNvSpPr/>
      </dsp:nvSpPr>
      <dsp:spPr>
        <a:xfrm>
          <a:off x="7070735" y="3174579"/>
          <a:ext cx="1692683" cy="84597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Control Avanzado por Computador(</a:t>
          </a:r>
          <a:r>
            <a:rPr lang="es-ES" sz="1700" kern="1200" dirty="0" err="1"/>
            <a:t>Opt</a:t>
          </a:r>
          <a:r>
            <a:rPr lang="es-ES" sz="1700" kern="1200" dirty="0"/>
            <a:t>)</a:t>
          </a:r>
        </a:p>
      </dsp:txBody>
      <dsp:txXfrm>
        <a:off x="7095513" y="3199357"/>
        <a:ext cx="1643127" cy="796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047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48F5-BACC-47D6-A0F7-82FBF9C6BC85}" type="datetimeFigureOut">
              <a:rPr lang="es-ES"/>
              <a:pPr/>
              <a:t>06/06/2024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047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AF8E-318A-4EFE-8633-D9E72ABCE0E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047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1CD00-5424-4675-AB18-2C419B060449}" type="datetimeFigureOut">
              <a:rPr lang="es-ES"/>
              <a:pPr/>
              <a:t>06/06/2024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15" y="4775666"/>
            <a:ext cx="5430520" cy="3907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047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2CF44-2B13-41B4-A334-1CDF534EEBBF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F3F177DF-36E3-4C48-8B71-C2148CAD0BA7}"/>
              </a:ext>
            </a:extLst>
          </p:cNvPr>
          <p:cNvSpPr/>
          <p:nvPr userDrawn="1"/>
        </p:nvSpPr>
        <p:spPr bwMode="gray">
          <a:xfrm>
            <a:off x="-1588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3B087B6-EB3B-42A7-95FD-6586ECFA4C46}"/>
              </a:ext>
            </a:extLst>
          </p:cNvPr>
          <p:cNvSpPr/>
          <p:nvPr userDrawn="1"/>
        </p:nvSpPr>
        <p:spPr bwMode="black">
          <a:xfrm>
            <a:off x="-1588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4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4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35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7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72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2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4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7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9E42EA6E-B230-49AD-AC0A-03151F589B66}"/>
              </a:ext>
            </a:extLst>
          </p:cNvPr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878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7CC0096-1860-4642-9CD2-0079EA5E7CD1}" type="datetimeFigureOut">
              <a:rPr lang="es-ES" smtClean="0"/>
              <a:pPr/>
              <a:t>06/06/2024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31375A4-56A4-47D6-9801-1991572033F7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79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5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0.emf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jpeg"/><Relationship Id="rId4" Type="http://schemas.openxmlformats.org/officeDocument/2006/relationships/diagramData" Target="../diagrams/data3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1384" y="758952"/>
            <a:ext cx="11017224" cy="3566160"/>
          </a:xfrm>
        </p:spPr>
        <p:txBody>
          <a:bodyPr>
            <a:normAutofit/>
          </a:bodyPr>
          <a:lstStyle/>
          <a:p>
            <a:r>
              <a:rPr lang="es-ES" dirty="0"/>
              <a:t>Intensificación Automática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noProof="1"/>
              <a:t>Grado en Ingeniería Electrónica Industrial y Automática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02" y="934966"/>
            <a:ext cx="2885079" cy="9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42" y="934966"/>
            <a:ext cx="2837818" cy="900000"/>
          </a:xfrm>
          <a:prstGeom prst="rect">
            <a:avLst/>
          </a:prstGeom>
        </p:spPr>
      </p:pic>
      <p:pic>
        <p:nvPicPr>
          <p:cNvPr id="7" name="Picture 76" descr="i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23" y="836712"/>
            <a:ext cx="1224136" cy="9982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75663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2653623" y="2813823"/>
            <a:ext cx="7383417" cy="3164068"/>
            <a:chOff x="2653623" y="2822700"/>
            <a:chExt cx="7383417" cy="3164068"/>
          </a:xfrm>
        </p:grpSpPr>
        <p:sp>
          <p:nvSpPr>
            <p:cNvPr id="5" name="Rectángulo 4"/>
            <p:cNvSpPr/>
            <p:nvPr/>
          </p:nvSpPr>
          <p:spPr>
            <a:xfrm>
              <a:off x="2653623" y="2822700"/>
              <a:ext cx="1998352" cy="1053028"/>
            </a:xfrm>
            <a:prstGeom prst="rect">
              <a:avLst/>
            </a:prstGeom>
            <a:solidFill>
              <a:schemeClr val="accent5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447928" y="2852936"/>
              <a:ext cx="1872208" cy="906200"/>
            </a:xfrm>
            <a:prstGeom prst="rect">
              <a:avLst/>
            </a:prstGeom>
            <a:solidFill>
              <a:schemeClr val="accent5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419167" y="4968953"/>
              <a:ext cx="1950338" cy="950916"/>
            </a:xfrm>
            <a:prstGeom prst="rect">
              <a:avLst/>
            </a:prstGeom>
            <a:solidFill>
              <a:schemeClr val="accent5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8040216" y="4963622"/>
              <a:ext cx="1996824" cy="1023146"/>
            </a:xfrm>
            <a:prstGeom prst="rect">
              <a:avLst/>
            </a:prstGeom>
            <a:solidFill>
              <a:schemeClr val="accent5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2835163" y="4120293"/>
              <a:ext cx="126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accent5"/>
                  </a:solidFill>
                </a:rPr>
                <a:t>Regulación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835163" y="3879131"/>
            <a:ext cx="4587301" cy="950916"/>
            <a:chOff x="2835163" y="3870981"/>
            <a:chExt cx="4511061" cy="1067215"/>
          </a:xfrm>
        </p:grpSpPr>
        <p:sp>
          <p:nvSpPr>
            <p:cNvPr id="15" name="Rectángulo 14"/>
            <p:cNvSpPr/>
            <p:nvPr/>
          </p:nvSpPr>
          <p:spPr>
            <a:xfrm>
              <a:off x="5373601" y="3870981"/>
              <a:ext cx="1972623" cy="106721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2835163" y="4533559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accent6"/>
                  </a:solidFill>
                </a:rPr>
                <a:t>Automatización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835163" y="2751663"/>
            <a:ext cx="7209487" cy="2346246"/>
            <a:chOff x="2835163" y="2749107"/>
            <a:chExt cx="7204211" cy="2567050"/>
          </a:xfrm>
        </p:grpSpPr>
        <p:sp>
          <p:nvSpPr>
            <p:cNvPr id="18" name="Rectángulo 17"/>
            <p:cNvSpPr/>
            <p:nvPr/>
          </p:nvSpPr>
          <p:spPr>
            <a:xfrm>
              <a:off x="8034880" y="2749107"/>
              <a:ext cx="1996890" cy="1152128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8034880" y="3969245"/>
              <a:ext cx="2004494" cy="112226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2835163" y="4946825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accent3"/>
                  </a:solidFill>
                </a:rPr>
                <a:t>Robótica</a:t>
              </a:r>
            </a:p>
          </p:txBody>
        </p:sp>
      </p:grpSp>
      <p:sp>
        <p:nvSpPr>
          <p:cNvPr id="22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695400" y="286603"/>
            <a:ext cx="10945216" cy="1450757"/>
          </a:xfrm>
        </p:spPr>
        <p:txBody>
          <a:bodyPr>
            <a:normAutofit/>
          </a:bodyPr>
          <a:lstStyle/>
          <a:p>
            <a:r>
              <a:rPr lang="es-ES" dirty="0"/>
              <a:t>Objetivo de la intensificación en automática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1524000" y="2476872"/>
            <a:ext cx="9144000" cy="20322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r>
              <a:rPr lang="es-ES" sz="2800" dirty="0"/>
              <a:t>Profundizar en distintos aspectos de la automática no incluidos en las materias obligatorias del título</a:t>
            </a:r>
          </a:p>
        </p:txBody>
      </p:sp>
      <p:sp>
        <p:nvSpPr>
          <p:cNvPr id="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376404"/>
              </p:ext>
            </p:extLst>
          </p:nvPr>
        </p:nvGraphicFramePr>
        <p:xfrm>
          <a:off x="1271464" y="1828800"/>
          <a:ext cx="7488832" cy="36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s://lh5.googleusercontent.com/ES1k8Bk0fuKsFy_lsM2qHFgsVnl4LHcWVBS-tw7JgKrKkhRFRP2X0N_7Ra9Yp0duaM52PRS7R93Il0JGm4IPOj-2pDetkajGWv2v-3Y6rPSiQ1V_pX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3426769"/>
            <a:ext cx="516393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9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695824"/>
              </p:ext>
            </p:extLst>
          </p:nvPr>
        </p:nvGraphicFramePr>
        <p:xfrm>
          <a:off x="1199456" y="1853551"/>
          <a:ext cx="9144000" cy="38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4" name="Picture 10" descr="https://bsgrupo.com/bs-campus/image_blogs/articulos/ilustracion-control-realimentado-feedback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256" y="4021255"/>
            <a:ext cx="3530420" cy="21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sgrupo.com/bs-campus/image_blogs/articulos/control-realimentado-prealimentad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6" y="1988840"/>
            <a:ext cx="344110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7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057319"/>
              </p:ext>
            </p:extLst>
          </p:nvPr>
        </p:nvGraphicFramePr>
        <p:xfrm>
          <a:off x="1524000" y="1828800"/>
          <a:ext cx="8244408" cy="42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Resultado de imagen de automatización de proces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024" y="1938883"/>
            <a:ext cx="27268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utomatizacion-de-procesos-industriales.mexicored.com.mx/files/photos/4/k/l/4/s/4kl4s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966" y="1945107"/>
            <a:ext cx="246379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ntaEmbotelladora">
            <a:hlinkClick r:id="" action="ppaction://media"/>
            <a:extLst>
              <a:ext uri="{FF2B5EF4-FFF2-40B4-BE49-F238E27FC236}">
                <a16:creationId xmlns:a16="http://schemas.microsoft.com/office/drawing/2014/main" id="{7B3A7BFF-82F0-4A9E-8D6D-9628AB6DF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12024" y="3961048"/>
            <a:ext cx="2746986" cy="2060240"/>
          </a:xfrm>
          <a:prstGeom prst="rect">
            <a:avLst/>
          </a:prstGeom>
        </p:spPr>
      </p:pic>
      <p:pic>
        <p:nvPicPr>
          <p:cNvPr id="7" name="Picture 2" descr="GRAFCET - Wikipedia, la enciclopedia libre">
            <a:extLst>
              <a:ext uri="{FF2B5EF4-FFF2-40B4-BE49-F238E27FC236}">
                <a16:creationId xmlns:a16="http://schemas.microsoft.com/office/drawing/2014/main" id="{1032B442-19FB-4FEA-A26F-9BC51673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608" y="4000703"/>
            <a:ext cx="2033603" cy="20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602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64589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2" name="Picture 6" descr="https://procesosbio.wikispaces.com/file/view/AVANZADO.png/352921462/AVANZADO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095" y="1960466"/>
            <a:ext cx="2953543" cy="19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de automatización de proces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4581" y="4180815"/>
            <a:ext cx="2626035" cy="15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ai2.upv.es/php/verimagen.php?id=291&amp;tipo=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320" y="1924588"/>
            <a:ext cx="2664296" cy="199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IMO MPC">
            <a:extLst>
              <a:ext uri="{FF2B5EF4-FFF2-40B4-BE49-F238E27FC236}">
                <a16:creationId xmlns:a16="http://schemas.microsoft.com/office/drawing/2014/main" id="{1B2D9951-DAFC-47E6-9FC9-5DFDD153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976" y="4296299"/>
            <a:ext cx="2986203" cy="15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6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436425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Resolucióncubo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5960" y="1937411"/>
            <a:ext cx="2160239" cy="3840425"/>
          </a:xfrm>
          <a:prstGeom prst="rect">
            <a:avLst/>
          </a:prstGeom>
        </p:spPr>
      </p:pic>
      <p:sp>
        <p:nvSpPr>
          <p:cNvPr id="7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9935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574637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4" descr="http://img.interempresas.net/fotos/1041912.jpe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2204864"/>
            <a:ext cx="2556049" cy="14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6265DD-2198-4C43-8BFC-82FD6154C7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620" y="2164807"/>
            <a:ext cx="2732288" cy="1559615"/>
          </a:xfrm>
          <a:prstGeom prst="rect">
            <a:avLst/>
          </a:prstGeom>
        </p:spPr>
      </p:pic>
      <p:sp>
        <p:nvSpPr>
          <p:cNvPr id="7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Estructura del título (Automática)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941793"/>
              </p:ext>
            </p:extLst>
          </p:nvPr>
        </p:nvGraphicFramePr>
        <p:xfrm>
          <a:off x="899600" y="1844824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s://ticjulio14.wikispaces.com/file/view/controljdet.ppg/529398126/458x403/controljdet.p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976" y="3760533"/>
            <a:ext cx="2377346" cy="15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michellro27.files.wordpress.com/2015/04/co.png?w=623&amp;h=34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340"/>
          <a:stretch/>
        </p:blipFill>
        <p:spPr bwMode="auto">
          <a:xfrm>
            <a:off x="5720355" y="1844824"/>
            <a:ext cx="3741965" cy="17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n de raspberry pi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54" name="Picture 10" descr="https://www.raspberrypi.org/wp-content/uploads/2015/01/Pi2ModB1GB_-comp.jpe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0416" y="2204864"/>
            <a:ext cx="1944216" cy="11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76520" y="6459785"/>
            <a:ext cx="131202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990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TechComputer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TechComputer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BD916187B2A364D8254A595E7678C19" ma:contentTypeVersion="16" ma:contentTypeDescription="Crear nuevo documento." ma:contentTypeScope="" ma:versionID="7e66e891e28dad5ba5062502385ec4fa">
  <xsd:schema xmlns:xsd="http://www.w3.org/2001/XMLSchema" xmlns:xs="http://www.w3.org/2001/XMLSchema" xmlns:p="http://schemas.microsoft.com/office/2006/metadata/properties" xmlns:ns3="8075413c-2628-4a6f-9b1e-b92200d1f63e" xmlns:ns4="af17be23-8cd6-48fd-a725-2e9c4b0052ca" targetNamespace="http://schemas.microsoft.com/office/2006/metadata/properties" ma:root="true" ma:fieldsID="5168c3e472e27de60b5c06264b9d6007" ns3:_="" ns4:_="">
    <xsd:import namespace="8075413c-2628-4a6f-9b1e-b92200d1f63e"/>
    <xsd:import namespace="af17be23-8cd6-48fd-a725-2e9c4b0052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5413c-2628-4a6f-9b1e-b92200d1f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7be23-8cd6-48fd-a725-2e9c4b0052c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075413c-2628-4a6f-9b1e-b92200d1f63e" xsi:nil="true"/>
  </documentManagement>
</p:properties>
</file>

<file path=customXml/itemProps1.xml><?xml version="1.0" encoding="utf-8"?>
<ds:datastoreItem xmlns:ds="http://schemas.openxmlformats.org/officeDocument/2006/customXml" ds:itemID="{3332C471-0BAA-45DE-ABCE-A80976B710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4F97AC-E3F7-4E91-BA79-BBAC0B3A4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75413c-2628-4a6f-9b1e-b92200d1f63e"/>
    <ds:schemaRef ds:uri="af17be23-8cd6-48fd-a725-2e9c4b0052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3DCFB3-CBA1-42A0-BE88-1DC997D1D8E7}">
  <ds:schemaRefs>
    <ds:schemaRef ds:uri="8075413c-2628-4a6f-9b1e-b92200d1f63e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af17be23-8cd6-48fd-a725-2e9c4b0052c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289</Words>
  <Application>Microsoft Office PowerPoint</Application>
  <PresentationFormat>Panorámica</PresentationFormat>
  <Paragraphs>72</Paragraphs>
  <Slides>10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Candara</vt:lpstr>
      <vt:lpstr>Retrospección</vt:lpstr>
      <vt:lpstr>Intensificación Automática</vt:lpstr>
      <vt:lpstr>Objetivo de la intensificación en automática</vt:lpstr>
      <vt:lpstr>Estructura del título (Automática)</vt:lpstr>
      <vt:lpstr>Estructura del título (Automática)</vt:lpstr>
      <vt:lpstr>Estructura del título (Automática)</vt:lpstr>
      <vt:lpstr>Estructura del título (Automática)</vt:lpstr>
      <vt:lpstr>Estructura del título (Automática)</vt:lpstr>
      <vt:lpstr>Estructura del título (Automática)</vt:lpstr>
      <vt:lpstr>Estructura del título (Automática)</vt:lpstr>
      <vt:lpstr>Estructura del título (Automática)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Mención Automática</dc:title>
  <dc:creator/>
  <cp:keywords/>
  <cp:lastModifiedBy/>
  <cp:revision>3</cp:revision>
  <dcterms:created xsi:type="dcterms:W3CDTF">2016-05-16T13:42:45Z</dcterms:created>
  <dcterms:modified xsi:type="dcterms:W3CDTF">2024-06-06T09:46:26Z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TC029010269991</vt:lpwstr>
  </property>
  <property fmtid="{D5CDD505-2E9C-101B-9397-08002B2CF9AE}" pid="3" name="ContentTypeId">
    <vt:lpwstr>0x010100EBD916187B2A364D8254A595E7678C19</vt:lpwstr>
  </property>
</Properties>
</file>