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9"/>
  </p:notesMasterIdLst>
  <p:handoutMasterIdLst>
    <p:handoutMasterId r:id="rId10"/>
  </p:handoutMasterIdLst>
  <p:sldIdLst>
    <p:sldId id="351" r:id="rId2"/>
    <p:sldId id="352" r:id="rId3"/>
    <p:sldId id="350" r:id="rId4"/>
    <p:sldId id="354" r:id="rId5"/>
    <p:sldId id="353" r:id="rId6"/>
    <p:sldId id="355" r:id="rId7"/>
    <p:sldId id="356" r:id="rId8"/>
  </p:sldIdLst>
  <p:sldSz cx="13442950" cy="756126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accent2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accent2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accent2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accent2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accent2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accent2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accent2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accent2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accent2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9" userDrawn="1">
          <p15:clr>
            <a:srgbClr val="A4A3A4"/>
          </p15:clr>
        </p15:guide>
        <p15:guide id="2" pos="42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accent6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48C"/>
    <a:srgbClr val="008000"/>
    <a:srgbClr val="FF0000"/>
    <a:srgbClr val="003399"/>
    <a:srgbClr val="CB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8B7EA7-34FB-49AE-93C9-9635D4F0C341}" v="181" dt="2024-05-27T09:03:21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181" autoAdjust="0"/>
    <p:restoredTop sz="96449" autoAdjust="0"/>
  </p:normalViewPr>
  <p:slideViewPr>
    <p:cSldViewPr snapToGrid="0">
      <p:cViewPr varScale="1">
        <p:scale>
          <a:sx n="101" d="100"/>
          <a:sy n="101" d="100"/>
        </p:scale>
        <p:origin x="762" y="114"/>
      </p:cViewPr>
      <p:guideLst>
        <p:guide orient="horz" pos="2019"/>
        <p:guide pos="42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3096"/>
    </p:cViewPr>
  </p:sorterViewPr>
  <p:notesViewPr>
    <p:cSldViewPr snapToGrid="0">
      <p:cViewPr>
        <p:scale>
          <a:sx n="100" d="100"/>
          <a:sy n="100" d="100"/>
        </p:scale>
        <p:origin x="-792" y="2760"/>
      </p:cViewPr>
      <p:guideLst>
        <p:guide orient="horz" pos="3224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Galindo Lucas" userId="57b3a2aa-e367-43e9-bfda-927e73c4b849" providerId="ADAL" clId="{D3EF5281-7174-4425-905D-F520BAFC3067}"/>
    <pc:docChg chg="modSld modMainMaster">
      <pc:chgData name="José Galindo Lucas" userId="57b3a2aa-e367-43e9-bfda-927e73c4b849" providerId="ADAL" clId="{D3EF5281-7174-4425-905D-F520BAFC3067}" dt="2023-05-23T10:43:50.055" v="10" actId="1076"/>
      <pc:docMkLst>
        <pc:docMk/>
      </pc:docMkLst>
      <pc:sldChg chg="addSp delSp modSp">
        <pc:chgData name="José Galindo Lucas" userId="57b3a2aa-e367-43e9-bfda-927e73c4b849" providerId="ADAL" clId="{D3EF5281-7174-4425-905D-F520BAFC3067}" dt="2023-05-23T10:43:50.055" v="10" actId="1076"/>
        <pc:sldMkLst>
          <pc:docMk/>
          <pc:sldMk cId="526943564" sldId="355"/>
        </pc:sldMkLst>
        <pc:picChg chg="add mod">
          <ac:chgData name="José Galindo Lucas" userId="57b3a2aa-e367-43e9-bfda-927e73c4b849" providerId="ADAL" clId="{D3EF5281-7174-4425-905D-F520BAFC3067}" dt="2023-05-23T10:43:50.055" v="10" actId="1076"/>
          <ac:picMkLst>
            <pc:docMk/>
            <pc:sldMk cId="526943564" sldId="355"/>
            <ac:picMk id="4" creationId="{CF6A88C0-C3FD-60D0-3BCE-51F3D6728BF4}"/>
          </ac:picMkLst>
        </pc:picChg>
        <pc:picChg chg="del">
          <ac:chgData name="José Galindo Lucas" userId="57b3a2aa-e367-43e9-bfda-927e73c4b849" providerId="ADAL" clId="{D3EF5281-7174-4425-905D-F520BAFC3067}" dt="2023-05-23T10:43:37.829" v="5" actId="478"/>
          <ac:picMkLst>
            <pc:docMk/>
            <pc:sldMk cId="526943564" sldId="355"/>
            <ac:picMk id="1028" creationId="{20E7F276-983F-7E77-F9FF-7048789E0D5E}"/>
          </ac:picMkLst>
        </pc:picChg>
      </pc:sldChg>
      <pc:sldMasterChg chg="modSp mod">
        <pc:chgData name="José Galindo Lucas" userId="57b3a2aa-e367-43e9-bfda-927e73c4b849" providerId="ADAL" clId="{D3EF5281-7174-4425-905D-F520BAFC3067}" dt="2023-05-23T10:38:32.785" v="4" actId="20577"/>
        <pc:sldMasterMkLst>
          <pc:docMk/>
          <pc:sldMasterMk cId="0" sldId="2147483648"/>
        </pc:sldMasterMkLst>
        <pc:spChg chg="mod">
          <ac:chgData name="José Galindo Lucas" userId="57b3a2aa-e367-43e9-bfda-927e73c4b849" providerId="ADAL" clId="{D3EF5281-7174-4425-905D-F520BAFC3067}" dt="2023-05-23T10:38:32.785" v="4" actId="20577"/>
          <ac:spMkLst>
            <pc:docMk/>
            <pc:sldMasterMk cId="0" sldId="2147483648"/>
            <ac:spMk id="1030" creationId="{00000000-0000-0000-0000-000000000000}"/>
          </ac:spMkLst>
        </pc:spChg>
      </pc:sldMasterChg>
    </pc:docChg>
  </pc:docChgLst>
  <pc:docChgLst>
    <pc:chgData name="José Galindo Lucas" userId="57b3a2aa-e367-43e9-bfda-927e73c4b849" providerId="ADAL" clId="{BBD30CBD-915D-4BCC-8D9B-8A682BBE2DBA}"/>
    <pc:docChg chg="custSel modSld modMainMaster">
      <pc:chgData name="José Galindo Lucas" userId="57b3a2aa-e367-43e9-bfda-927e73c4b849" providerId="ADAL" clId="{BBD30CBD-915D-4BCC-8D9B-8A682BBE2DBA}" dt="2022-06-14T11:55:58.450" v="139" actId="20577"/>
      <pc:docMkLst>
        <pc:docMk/>
      </pc:docMkLst>
      <pc:sldChg chg="addSp delSp modSp mod">
        <pc:chgData name="José Galindo Lucas" userId="57b3a2aa-e367-43e9-bfda-927e73c4b849" providerId="ADAL" clId="{BBD30CBD-915D-4BCC-8D9B-8A682BBE2DBA}" dt="2022-06-14T11:55:58.450" v="139" actId="20577"/>
        <pc:sldMkLst>
          <pc:docMk/>
          <pc:sldMk cId="526943564" sldId="355"/>
        </pc:sldMkLst>
        <pc:spChg chg="mod">
          <ac:chgData name="José Galindo Lucas" userId="57b3a2aa-e367-43e9-bfda-927e73c4b849" providerId="ADAL" clId="{BBD30CBD-915D-4BCC-8D9B-8A682BBE2DBA}" dt="2022-06-14T11:55:58.450" v="139" actId="20577"/>
          <ac:spMkLst>
            <pc:docMk/>
            <pc:sldMk cId="526943564" sldId="355"/>
            <ac:spMk id="3" creationId="{00000000-0000-0000-0000-000000000000}"/>
          </ac:spMkLst>
        </pc:spChg>
        <pc:picChg chg="del">
          <ac:chgData name="José Galindo Lucas" userId="57b3a2aa-e367-43e9-bfda-927e73c4b849" providerId="ADAL" clId="{BBD30CBD-915D-4BCC-8D9B-8A682BBE2DBA}" dt="2022-06-14T07:42:37.102" v="11" actId="478"/>
          <ac:picMkLst>
            <pc:docMk/>
            <pc:sldMk cId="526943564" sldId="355"/>
            <ac:picMk id="6" creationId="{5ED971CF-7A5B-4464-BBE2-50F6960AC932}"/>
          </ac:picMkLst>
        </pc:picChg>
        <pc:picChg chg="del">
          <ac:chgData name="José Galindo Lucas" userId="57b3a2aa-e367-43e9-bfda-927e73c4b849" providerId="ADAL" clId="{BBD30CBD-915D-4BCC-8D9B-8A682BBE2DBA}" dt="2022-06-14T07:43:34.745" v="15" actId="478"/>
          <ac:picMkLst>
            <pc:docMk/>
            <pc:sldMk cId="526943564" sldId="355"/>
            <ac:picMk id="7" creationId="{00000000-0000-0000-0000-000000000000}"/>
          </ac:picMkLst>
        </pc:picChg>
        <pc:picChg chg="del">
          <ac:chgData name="José Galindo Lucas" userId="57b3a2aa-e367-43e9-bfda-927e73c4b849" providerId="ADAL" clId="{BBD30CBD-915D-4BCC-8D9B-8A682BBE2DBA}" dt="2022-06-14T07:43:37.748" v="16" actId="478"/>
          <ac:picMkLst>
            <pc:docMk/>
            <pc:sldMk cId="526943564" sldId="355"/>
            <ac:picMk id="10" creationId="{A45867F2-1AAA-452C-8BBF-12BEB33EB8F9}"/>
          </ac:picMkLst>
        </pc:picChg>
        <pc:picChg chg="add mod">
          <ac:chgData name="José Galindo Lucas" userId="57b3a2aa-e367-43e9-bfda-927e73c4b849" providerId="ADAL" clId="{BBD30CBD-915D-4BCC-8D9B-8A682BBE2DBA}" dt="2022-06-14T07:45:59.304" v="101" actId="1037"/>
          <ac:picMkLst>
            <pc:docMk/>
            <pc:sldMk cId="526943564" sldId="355"/>
            <ac:picMk id="1026" creationId="{B7E9BB77-37B3-93D9-19EB-EA0AB5EFB2BE}"/>
          </ac:picMkLst>
        </pc:picChg>
        <pc:picChg chg="add mod">
          <ac:chgData name="José Galindo Lucas" userId="57b3a2aa-e367-43e9-bfda-927e73c4b849" providerId="ADAL" clId="{BBD30CBD-915D-4BCC-8D9B-8A682BBE2DBA}" dt="2022-06-14T07:44:33.483" v="50" actId="1037"/>
          <ac:picMkLst>
            <pc:docMk/>
            <pc:sldMk cId="526943564" sldId="355"/>
            <ac:picMk id="1028" creationId="{20E7F276-983F-7E77-F9FF-7048789E0D5E}"/>
          </ac:picMkLst>
        </pc:picChg>
        <pc:picChg chg="add mod">
          <ac:chgData name="José Galindo Lucas" userId="57b3a2aa-e367-43e9-bfda-927e73c4b849" providerId="ADAL" clId="{BBD30CBD-915D-4BCC-8D9B-8A682BBE2DBA}" dt="2022-06-14T07:44:35.213" v="57" actId="1037"/>
          <ac:picMkLst>
            <pc:docMk/>
            <pc:sldMk cId="526943564" sldId="355"/>
            <ac:picMk id="1030" creationId="{417BA147-B3D9-84E4-ED99-928864DDEE0E}"/>
          </ac:picMkLst>
        </pc:picChg>
        <pc:picChg chg="add mod">
          <ac:chgData name="José Galindo Lucas" userId="57b3a2aa-e367-43e9-bfda-927e73c4b849" providerId="ADAL" clId="{BBD30CBD-915D-4BCC-8D9B-8A682BBE2DBA}" dt="2022-06-14T07:44:48.175" v="61" actId="1076"/>
          <ac:picMkLst>
            <pc:docMk/>
            <pc:sldMk cId="526943564" sldId="355"/>
            <ac:picMk id="1032" creationId="{0351496B-A4F7-2488-BCE7-C00E2B5796E9}"/>
          </ac:picMkLst>
        </pc:picChg>
      </pc:sldChg>
      <pc:sldMasterChg chg="modSp mod">
        <pc:chgData name="José Galindo Lucas" userId="57b3a2aa-e367-43e9-bfda-927e73c4b849" providerId="ADAL" clId="{BBD30CBD-915D-4BCC-8D9B-8A682BBE2DBA}" dt="2022-06-14T07:37:01.286" v="1" actId="6549"/>
        <pc:sldMasterMkLst>
          <pc:docMk/>
          <pc:sldMasterMk cId="0" sldId="2147483648"/>
        </pc:sldMasterMkLst>
        <pc:spChg chg="mod">
          <ac:chgData name="José Galindo Lucas" userId="57b3a2aa-e367-43e9-bfda-927e73c4b849" providerId="ADAL" clId="{BBD30CBD-915D-4BCC-8D9B-8A682BBE2DBA}" dt="2022-06-14T07:37:01.286" v="1" actId="6549"/>
          <ac:spMkLst>
            <pc:docMk/>
            <pc:sldMasterMk cId="0" sldId="2147483648"/>
            <ac:spMk id="1030" creationId="{00000000-0000-0000-0000-000000000000}"/>
          </ac:spMkLst>
        </pc:spChg>
      </pc:sldMasterChg>
    </pc:docChg>
  </pc:docChgLst>
  <pc:docChgLst>
    <pc:chgData name="José Galindo Lucas" userId="57b3a2aa-e367-43e9-bfda-927e73c4b849" providerId="ADAL" clId="{64E7A341-584F-47E2-B9D0-D9BD8B2A26D9}"/>
    <pc:docChg chg="custSel modSld modMainMaster">
      <pc:chgData name="José Galindo Lucas" userId="57b3a2aa-e367-43e9-bfda-927e73c4b849" providerId="ADAL" clId="{64E7A341-584F-47E2-B9D0-D9BD8B2A26D9}" dt="2018-05-24T07:24:43.474" v="33" actId="6549"/>
      <pc:docMkLst>
        <pc:docMk/>
      </pc:docMkLst>
      <pc:sldChg chg="modSp">
        <pc:chgData name="José Galindo Lucas" userId="57b3a2aa-e367-43e9-bfda-927e73c4b849" providerId="ADAL" clId="{64E7A341-584F-47E2-B9D0-D9BD8B2A26D9}" dt="2018-05-24T07:17:40.749" v="0" actId="6549"/>
        <pc:sldMkLst>
          <pc:docMk/>
          <pc:sldMk cId="783276118" sldId="352"/>
        </pc:sldMkLst>
        <pc:spChg chg="mod">
          <ac:chgData name="José Galindo Lucas" userId="57b3a2aa-e367-43e9-bfda-927e73c4b849" providerId="ADAL" clId="{64E7A341-584F-47E2-B9D0-D9BD8B2A26D9}" dt="2018-05-24T07:17:40.749" v="0" actId="6549"/>
          <ac:spMkLst>
            <pc:docMk/>
            <pc:sldMk cId="783276118" sldId="352"/>
            <ac:spMk id="3" creationId="{00000000-0000-0000-0000-000000000000}"/>
          </ac:spMkLst>
        </pc:spChg>
      </pc:sldChg>
      <pc:sldChg chg="addSp delSp modSp">
        <pc:chgData name="José Galindo Lucas" userId="57b3a2aa-e367-43e9-bfda-927e73c4b849" providerId="ADAL" clId="{64E7A341-584F-47E2-B9D0-D9BD8B2A26D9}" dt="2018-05-24T07:22:42.539" v="31" actId="20577"/>
        <pc:sldMkLst>
          <pc:docMk/>
          <pc:sldMk cId="526943564" sldId="355"/>
        </pc:sldMkLst>
        <pc:spChg chg="mod">
          <ac:chgData name="José Galindo Lucas" userId="57b3a2aa-e367-43e9-bfda-927e73c4b849" providerId="ADAL" clId="{64E7A341-584F-47E2-B9D0-D9BD8B2A26D9}" dt="2018-05-24T07:22:42.539" v="31" actId="20577"/>
          <ac:spMkLst>
            <pc:docMk/>
            <pc:sldMk cId="526943564" sldId="355"/>
            <ac:spMk id="3" creationId="{00000000-0000-0000-0000-000000000000}"/>
          </ac:spMkLst>
        </pc:spChg>
        <pc:picChg chg="add mod">
          <ac:chgData name="José Galindo Lucas" userId="57b3a2aa-e367-43e9-bfda-927e73c4b849" providerId="ADAL" clId="{64E7A341-584F-47E2-B9D0-D9BD8B2A26D9}" dt="2018-05-24T07:20:51.598" v="6" actId="14100"/>
          <ac:picMkLst>
            <pc:docMk/>
            <pc:sldMk cId="526943564" sldId="355"/>
            <ac:picMk id="6" creationId="{5ED971CF-7A5B-4464-BBE2-50F6960AC932}"/>
          </ac:picMkLst>
        </pc:picChg>
        <pc:picChg chg="del">
          <ac:chgData name="José Galindo Lucas" userId="57b3a2aa-e367-43e9-bfda-927e73c4b849" providerId="ADAL" clId="{64E7A341-584F-47E2-B9D0-D9BD8B2A26D9}" dt="2018-05-24T07:20:44.172" v="1" actId="478"/>
          <ac:picMkLst>
            <pc:docMk/>
            <pc:sldMk cId="526943564" sldId="355"/>
            <ac:picMk id="9" creationId="{00000000-0000-0000-0000-000000000000}"/>
          </ac:picMkLst>
        </pc:picChg>
        <pc:picChg chg="add mod">
          <ac:chgData name="José Galindo Lucas" userId="57b3a2aa-e367-43e9-bfda-927e73c4b849" providerId="ADAL" clId="{64E7A341-584F-47E2-B9D0-D9BD8B2A26D9}" dt="2018-05-24T07:22:25.706" v="14" actId="1076"/>
          <ac:picMkLst>
            <pc:docMk/>
            <pc:sldMk cId="526943564" sldId="355"/>
            <ac:picMk id="10" creationId="{A45867F2-1AAA-452C-8BBF-12BEB33EB8F9}"/>
          </ac:picMkLst>
        </pc:picChg>
      </pc:sldChg>
      <pc:sldMasterChg chg="modSp">
        <pc:chgData name="José Galindo Lucas" userId="57b3a2aa-e367-43e9-bfda-927e73c4b849" providerId="ADAL" clId="{64E7A341-584F-47E2-B9D0-D9BD8B2A26D9}" dt="2018-05-24T07:24:43.474" v="33" actId="6549"/>
        <pc:sldMasterMkLst>
          <pc:docMk/>
          <pc:sldMasterMk cId="0" sldId="2147483648"/>
        </pc:sldMasterMkLst>
        <pc:spChg chg="mod">
          <ac:chgData name="José Galindo Lucas" userId="57b3a2aa-e367-43e9-bfda-927e73c4b849" providerId="ADAL" clId="{64E7A341-584F-47E2-B9D0-D9BD8B2A26D9}" dt="2018-05-24T07:24:43.474" v="33" actId="6549"/>
          <ac:spMkLst>
            <pc:docMk/>
            <pc:sldMasterMk cId="0" sldId="2147483648"/>
            <ac:spMk id="1030" creationId="{00000000-0000-0000-0000-000000000000}"/>
          </ac:spMkLst>
        </pc:spChg>
      </pc:sldMasterChg>
    </pc:docChg>
  </pc:docChgLst>
  <pc:docChgLst>
    <pc:chgData name="José Galindo Lucas" userId="57b3a2aa-e367-43e9-bfda-927e73c4b849" providerId="ADAL" clId="{BA1EC089-6BCB-4452-A5B3-CDA0CB969EF9}"/>
    <pc:docChg chg="undo custSel modSld modMainMaster">
      <pc:chgData name="José Galindo Lucas" userId="57b3a2aa-e367-43e9-bfda-927e73c4b849" providerId="ADAL" clId="{BA1EC089-6BCB-4452-A5B3-CDA0CB969EF9}" dt="2021-06-10T10:31:56.282" v="18" actId="14100"/>
      <pc:docMkLst>
        <pc:docMk/>
      </pc:docMkLst>
      <pc:sldChg chg="addSp delSp modSp mod">
        <pc:chgData name="José Galindo Lucas" userId="57b3a2aa-e367-43e9-bfda-927e73c4b849" providerId="ADAL" clId="{BA1EC089-6BCB-4452-A5B3-CDA0CB969EF9}" dt="2021-06-10T10:31:56.282" v="18" actId="14100"/>
        <pc:sldMkLst>
          <pc:docMk/>
          <pc:sldMk cId="1231045638" sldId="351"/>
        </pc:sldMkLst>
        <pc:picChg chg="add mod">
          <ac:chgData name="José Galindo Lucas" userId="57b3a2aa-e367-43e9-bfda-927e73c4b849" providerId="ADAL" clId="{BA1EC089-6BCB-4452-A5B3-CDA0CB969EF9}" dt="2021-06-10T10:31:56.282" v="18" actId="14100"/>
          <ac:picMkLst>
            <pc:docMk/>
            <pc:sldMk cId="1231045638" sldId="351"/>
            <ac:picMk id="5" creationId="{B3CB99D9-A577-4516-B90B-A85DD6A4DC81}"/>
          </ac:picMkLst>
        </pc:picChg>
        <pc:picChg chg="del">
          <ac:chgData name="José Galindo Lucas" userId="57b3a2aa-e367-43e9-bfda-927e73c4b849" providerId="ADAL" clId="{BA1EC089-6BCB-4452-A5B3-CDA0CB969EF9}" dt="2021-06-10T10:30:42.329" v="12" actId="478"/>
          <ac:picMkLst>
            <pc:docMk/>
            <pc:sldMk cId="1231045638" sldId="351"/>
            <ac:picMk id="20" creationId="{00000000-0000-0000-0000-000000000000}"/>
          </ac:picMkLst>
        </pc:picChg>
      </pc:sldChg>
      <pc:sldMasterChg chg="addSp modSp mod">
        <pc:chgData name="José Galindo Lucas" userId="57b3a2aa-e367-43e9-bfda-927e73c4b849" providerId="ADAL" clId="{BA1EC089-6BCB-4452-A5B3-CDA0CB969EF9}" dt="2021-06-10T10:13:47.254" v="11" actId="14100"/>
        <pc:sldMasterMkLst>
          <pc:docMk/>
          <pc:sldMasterMk cId="0" sldId="2147483648"/>
        </pc:sldMasterMkLst>
        <pc:spChg chg="mod">
          <ac:chgData name="José Galindo Lucas" userId="57b3a2aa-e367-43e9-bfda-927e73c4b849" providerId="ADAL" clId="{BA1EC089-6BCB-4452-A5B3-CDA0CB969EF9}" dt="2021-06-10T10:11:54.392" v="9" actId="164"/>
          <ac:spMkLst>
            <pc:docMk/>
            <pc:sldMasterMk cId="0" sldId="2147483648"/>
            <ac:spMk id="2" creationId="{6270D95E-558B-4162-8E1F-01500E476E77}"/>
          </ac:spMkLst>
        </pc:spChg>
        <pc:spChg chg="mod">
          <ac:chgData name="José Galindo Lucas" userId="57b3a2aa-e367-43e9-bfda-927e73c4b849" providerId="ADAL" clId="{BA1EC089-6BCB-4452-A5B3-CDA0CB969EF9}" dt="2021-06-10T10:11:54.392" v="9" actId="164"/>
          <ac:spMkLst>
            <pc:docMk/>
            <pc:sldMasterMk cId="0" sldId="2147483648"/>
            <ac:spMk id="18" creationId="{DDD205D0-8832-48FC-93E4-81F1EC83FE24}"/>
          </ac:spMkLst>
        </pc:spChg>
        <pc:spChg chg="mod">
          <ac:chgData name="José Galindo Lucas" userId="57b3a2aa-e367-43e9-bfda-927e73c4b849" providerId="ADAL" clId="{BA1EC089-6BCB-4452-A5B3-CDA0CB969EF9}" dt="2021-06-10T08:58:10.812" v="6" actId="20577"/>
          <ac:spMkLst>
            <pc:docMk/>
            <pc:sldMasterMk cId="0" sldId="2147483648"/>
            <ac:spMk id="1030" creationId="{00000000-0000-0000-0000-000000000000}"/>
          </ac:spMkLst>
        </pc:spChg>
        <pc:grpChg chg="add mod">
          <ac:chgData name="José Galindo Lucas" userId="57b3a2aa-e367-43e9-bfda-927e73c4b849" providerId="ADAL" clId="{BA1EC089-6BCB-4452-A5B3-CDA0CB969EF9}" dt="2021-06-10T10:13:47.254" v="11" actId="14100"/>
          <ac:grpSpMkLst>
            <pc:docMk/>
            <pc:sldMasterMk cId="0" sldId="2147483648"/>
            <ac:grpSpMk id="3" creationId="{ED7AE69D-E769-4766-AFF0-DD7AF4E4236C}"/>
          </ac:grpSpMkLst>
        </pc:grpChg>
        <pc:grpChg chg="mod">
          <ac:chgData name="José Galindo Lucas" userId="57b3a2aa-e367-43e9-bfda-927e73c4b849" providerId="ADAL" clId="{BA1EC089-6BCB-4452-A5B3-CDA0CB969EF9}" dt="2021-06-10T10:11:54.392" v="9" actId="164"/>
          <ac:grpSpMkLst>
            <pc:docMk/>
            <pc:sldMasterMk cId="0" sldId="2147483648"/>
            <ac:grpSpMk id="9" creationId="{1581D4C3-CFBE-4EAD-B2CD-4AD3DE3589FD}"/>
          </ac:grpSpMkLst>
        </pc:grpChg>
      </pc:sldMasterChg>
    </pc:docChg>
  </pc:docChgLst>
  <pc:docChgLst>
    <pc:chgData name="José Galindo Lucas" userId="57b3a2aa-e367-43e9-bfda-927e73c4b849" providerId="ADAL" clId="{4D8B7EA7-34FB-49AE-93C9-9635D4F0C341}"/>
    <pc:docChg chg="custSel addSld delSld modSld delMainMaster modMainMaster modNotesMaster">
      <pc:chgData name="José Galindo Lucas" userId="57b3a2aa-e367-43e9-bfda-927e73c4b849" providerId="ADAL" clId="{4D8B7EA7-34FB-49AE-93C9-9635D4F0C341}" dt="2024-05-27T09:04:35.888" v="349" actId="404"/>
      <pc:docMkLst>
        <pc:docMk/>
      </pc:docMkLst>
      <pc:sldChg chg="modSp mod modClrScheme chgLayout">
        <pc:chgData name="José Galindo Lucas" userId="57b3a2aa-e367-43e9-bfda-927e73c4b849" providerId="ADAL" clId="{4D8B7EA7-34FB-49AE-93C9-9635D4F0C341}" dt="2024-05-27T08:49:55.866" v="332" actId="20577"/>
        <pc:sldMkLst>
          <pc:docMk/>
          <pc:sldMk cId="1432530850" sldId="350"/>
        </pc:sldMkLst>
        <pc:spChg chg="mod ord">
          <ac:chgData name="José Galindo Lucas" userId="57b3a2aa-e367-43e9-bfda-927e73c4b849" providerId="ADAL" clId="{4D8B7EA7-34FB-49AE-93C9-9635D4F0C341}" dt="2024-05-27T08:31:27.159" v="31" actId="700"/>
          <ac:spMkLst>
            <pc:docMk/>
            <pc:sldMk cId="1432530850" sldId="350"/>
            <ac:spMk id="2" creationId="{00000000-0000-0000-0000-000000000000}"/>
          </ac:spMkLst>
        </pc:spChg>
        <pc:spChg chg="mod ord">
          <ac:chgData name="José Galindo Lucas" userId="57b3a2aa-e367-43e9-bfda-927e73c4b849" providerId="ADAL" clId="{4D8B7EA7-34FB-49AE-93C9-9635D4F0C341}" dt="2024-05-27T08:49:55.866" v="332" actId="20577"/>
          <ac:spMkLst>
            <pc:docMk/>
            <pc:sldMk cId="1432530850" sldId="350"/>
            <ac:spMk id="3" creationId="{00000000-0000-0000-0000-000000000000}"/>
          </ac:spMkLst>
        </pc:spChg>
        <pc:picChg chg="mod">
          <ac:chgData name="José Galindo Lucas" userId="57b3a2aa-e367-43e9-bfda-927e73c4b849" providerId="ADAL" clId="{4D8B7EA7-34FB-49AE-93C9-9635D4F0C341}" dt="2024-05-27T08:35:45.309" v="133" actId="1038"/>
          <ac:picMkLst>
            <pc:docMk/>
            <pc:sldMk cId="1432530850" sldId="350"/>
            <ac:picMk id="8" creationId="{00000000-0000-0000-0000-000000000000}"/>
          </ac:picMkLst>
        </pc:picChg>
        <pc:picChg chg="mod">
          <ac:chgData name="José Galindo Lucas" userId="57b3a2aa-e367-43e9-bfda-927e73c4b849" providerId="ADAL" clId="{4D8B7EA7-34FB-49AE-93C9-9635D4F0C341}" dt="2024-05-27T08:35:50.435" v="140" actId="1036"/>
          <ac:picMkLst>
            <pc:docMk/>
            <pc:sldMk cId="1432530850" sldId="350"/>
            <ac:picMk id="13" creationId="{00000000-0000-0000-0000-000000000000}"/>
          </ac:picMkLst>
        </pc:picChg>
      </pc:sldChg>
      <pc:sldChg chg="modSp mod modClrScheme chgLayout">
        <pc:chgData name="José Galindo Lucas" userId="57b3a2aa-e367-43e9-bfda-927e73c4b849" providerId="ADAL" clId="{4D8B7EA7-34FB-49AE-93C9-9635D4F0C341}" dt="2024-05-27T08:31:14.956" v="30" actId="1076"/>
        <pc:sldMkLst>
          <pc:docMk/>
          <pc:sldMk cId="1231045638" sldId="351"/>
        </pc:sldMkLst>
        <pc:spChg chg="mod ord">
          <ac:chgData name="José Galindo Lucas" userId="57b3a2aa-e367-43e9-bfda-927e73c4b849" providerId="ADAL" clId="{4D8B7EA7-34FB-49AE-93C9-9635D4F0C341}" dt="2024-05-27T08:31:09.508" v="29" actId="1076"/>
          <ac:spMkLst>
            <pc:docMk/>
            <pc:sldMk cId="1231045638" sldId="351"/>
            <ac:spMk id="2" creationId="{00000000-0000-0000-0000-000000000000}"/>
          </ac:spMkLst>
        </pc:spChg>
        <pc:spChg chg="mod ord">
          <ac:chgData name="José Galindo Lucas" userId="57b3a2aa-e367-43e9-bfda-927e73c4b849" providerId="ADAL" clId="{4D8B7EA7-34FB-49AE-93C9-9635D4F0C341}" dt="2024-05-27T08:31:14.956" v="30" actId="1076"/>
          <ac:spMkLst>
            <pc:docMk/>
            <pc:sldMk cId="1231045638" sldId="351"/>
            <ac:spMk id="3" creationId="{00000000-0000-0000-0000-000000000000}"/>
          </ac:spMkLst>
        </pc:spChg>
        <pc:spChg chg="mod">
          <ac:chgData name="José Galindo Lucas" userId="57b3a2aa-e367-43e9-bfda-927e73c4b849" providerId="ADAL" clId="{4D8B7EA7-34FB-49AE-93C9-9635D4F0C341}" dt="2024-05-27T08:29:23.711" v="3"/>
          <ac:spMkLst>
            <pc:docMk/>
            <pc:sldMk cId="1231045638" sldId="351"/>
            <ac:spMk id="14" creationId="{00000000-0000-0000-0000-000000000000}"/>
          </ac:spMkLst>
        </pc:spChg>
        <pc:spChg chg="mod">
          <ac:chgData name="José Galindo Lucas" userId="57b3a2aa-e367-43e9-bfda-927e73c4b849" providerId="ADAL" clId="{4D8B7EA7-34FB-49AE-93C9-9635D4F0C341}" dt="2024-05-27T08:29:23.711" v="3"/>
          <ac:spMkLst>
            <pc:docMk/>
            <pc:sldMk cId="1231045638" sldId="351"/>
            <ac:spMk id="21" creationId="{00000000-0000-0000-0000-000000000000}"/>
          </ac:spMkLst>
        </pc:spChg>
        <pc:picChg chg="mod">
          <ac:chgData name="José Galindo Lucas" userId="57b3a2aa-e367-43e9-bfda-927e73c4b849" providerId="ADAL" clId="{4D8B7EA7-34FB-49AE-93C9-9635D4F0C341}" dt="2024-05-27T08:29:23.711" v="3"/>
          <ac:picMkLst>
            <pc:docMk/>
            <pc:sldMk cId="1231045638" sldId="351"/>
            <ac:picMk id="5" creationId="{B3CB99D9-A577-4516-B90B-A85DD6A4DC81}"/>
          </ac:picMkLst>
        </pc:picChg>
        <pc:picChg chg="mod">
          <ac:chgData name="José Galindo Lucas" userId="57b3a2aa-e367-43e9-bfda-927e73c4b849" providerId="ADAL" clId="{4D8B7EA7-34FB-49AE-93C9-9635D4F0C341}" dt="2024-05-27T08:29:23.711" v="3"/>
          <ac:picMkLst>
            <pc:docMk/>
            <pc:sldMk cId="1231045638" sldId="351"/>
            <ac:picMk id="11" creationId="{00000000-0000-0000-0000-000000000000}"/>
          </ac:picMkLst>
        </pc:picChg>
        <pc:picChg chg="mod">
          <ac:chgData name="José Galindo Lucas" userId="57b3a2aa-e367-43e9-bfda-927e73c4b849" providerId="ADAL" clId="{4D8B7EA7-34FB-49AE-93C9-9635D4F0C341}" dt="2024-05-27T08:29:23.711" v="3"/>
          <ac:picMkLst>
            <pc:docMk/>
            <pc:sldMk cId="1231045638" sldId="351"/>
            <ac:picMk id="13" creationId="{00000000-0000-0000-0000-000000000000}"/>
          </ac:picMkLst>
        </pc:picChg>
        <pc:picChg chg="mod">
          <ac:chgData name="José Galindo Lucas" userId="57b3a2aa-e367-43e9-bfda-927e73c4b849" providerId="ADAL" clId="{4D8B7EA7-34FB-49AE-93C9-9635D4F0C341}" dt="2024-05-27T08:29:23.711" v="3"/>
          <ac:picMkLst>
            <pc:docMk/>
            <pc:sldMk cId="1231045638" sldId="351"/>
            <ac:picMk id="18" creationId="{00000000-0000-0000-0000-000000000000}"/>
          </ac:picMkLst>
        </pc:picChg>
        <pc:picChg chg="mod">
          <ac:chgData name="José Galindo Lucas" userId="57b3a2aa-e367-43e9-bfda-927e73c4b849" providerId="ADAL" clId="{4D8B7EA7-34FB-49AE-93C9-9635D4F0C341}" dt="2024-05-27T08:29:23.711" v="3"/>
          <ac:picMkLst>
            <pc:docMk/>
            <pc:sldMk cId="1231045638" sldId="351"/>
            <ac:picMk id="24" creationId="{00000000-0000-0000-0000-000000000000}"/>
          </ac:picMkLst>
        </pc:picChg>
        <pc:picChg chg="mod">
          <ac:chgData name="José Galindo Lucas" userId="57b3a2aa-e367-43e9-bfda-927e73c4b849" providerId="ADAL" clId="{4D8B7EA7-34FB-49AE-93C9-9635D4F0C341}" dt="2024-05-27T08:29:23.711" v="3"/>
          <ac:picMkLst>
            <pc:docMk/>
            <pc:sldMk cId="1231045638" sldId="351"/>
            <ac:picMk id="28" creationId="{00000000-0000-0000-0000-000000000000}"/>
          </ac:picMkLst>
        </pc:picChg>
      </pc:sldChg>
      <pc:sldChg chg="modSp mod modClrScheme chgLayout">
        <pc:chgData name="José Galindo Lucas" userId="57b3a2aa-e367-43e9-bfda-927e73c4b849" providerId="ADAL" clId="{4D8B7EA7-34FB-49AE-93C9-9635D4F0C341}" dt="2024-05-27T08:41:21.776" v="258" actId="20577"/>
        <pc:sldMkLst>
          <pc:docMk/>
          <pc:sldMk cId="783276118" sldId="352"/>
        </pc:sldMkLst>
        <pc:spChg chg="mod ord">
          <ac:chgData name="José Galindo Lucas" userId="57b3a2aa-e367-43e9-bfda-927e73c4b849" providerId="ADAL" clId="{4D8B7EA7-34FB-49AE-93C9-9635D4F0C341}" dt="2024-05-27T08:31:27.159" v="31" actId="700"/>
          <ac:spMkLst>
            <pc:docMk/>
            <pc:sldMk cId="783276118" sldId="352"/>
            <ac:spMk id="2" creationId="{00000000-0000-0000-0000-000000000000}"/>
          </ac:spMkLst>
        </pc:spChg>
        <pc:spChg chg="mod ord">
          <ac:chgData name="José Galindo Lucas" userId="57b3a2aa-e367-43e9-bfda-927e73c4b849" providerId="ADAL" clId="{4D8B7EA7-34FB-49AE-93C9-9635D4F0C341}" dt="2024-05-27T08:41:21.776" v="258" actId="20577"/>
          <ac:spMkLst>
            <pc:docMk/>
            <pc:sldMk cId="783276118" sldId="352"/>
            <ac:spMk id="3" creationId="{00000000-0000-0000-0000-000000000000}"/>
          </ac:spMkLst>
        </pc:spChg>
      </pc:sldChg>
      <pc:sldChg chg="modSp mod modClrScheme chgLayout">
        <pc:chgData name="José Galindo Lucas" userId="57b3a2aa-e367-43e9-bfda-927e73c4b849" providerId="ADAL" clId="{4D8B7EA7-34FB-49AE-93C9-9635D4F0C341}" dt="2024-05-27T08:50:10.359" v="340" actId="20577"/>
        <pc:sldMkLst>
          <pc:docMk/>
          <pc:sldMk cId="2472865858" sldId="353"/>
        </pc:sldMkLst>
        <pc:spChg chg="mod ord">
          <ac:chgData name="José Galindo Lucas" userId="57b3a2aa-e367-43e9-bfda-927e73c4b849" providerId="ADAL" clId="{4D8B7EA7-34FB-49AE-93C9-9635D4F0C341}" dt="2024-05-27T08:31:27.159" v="31" actId="700"/>
          <ac:spMkLst>
            <pc:docMk/>
            <pc:sldMk cId="2472865858" sldId="353"/>
            <ac:spMk id="2" creationId="{00000000-0000-0000-0000-000000000000}"/>
          </ac:spMkLst>
        </pc:spChg>
        <pc:spChg chg="mod ord">
          <ac:chgData name="José Galindo Lucas" userId="57b3a2aa-e367-43e9-bfda-927e73c4b849" providerId="ADAL" clId="{4D8B7EA7-34FB-49AE-93C9-9635D4F0C341}" dt="2024-05-27T08:50:10.359" v="340" actId="20577"/>
          <ac:spMkLst>
            <pc:docMk/>
            <pc:sldMk cId="2472865858" sldId="353"/>
            <ac:spMk id="3" creationId="{00000000-0000-0000-0000-000000000000}"/>
          </ac:spMkLst>
        </pc:spChg>
        <pc:picChg chg="mod">
          <ac:chgData name="José Galindo Lucas" userId="57b3a2aa-e367-43e9-bfda-927e73c4b849" providerId="ADAL" clId="{4D8B7EA7-34FB-49AE-93C9-9635D4F0C341}" dt="2024-05-27T08:39:17.161" v="197" actId="1076"/>
          <ac:picMkLst>
            <pc:docMk/>
            <pc:sldMk cId="2472865858" sldId="353"/>
            <ac:picMk id="9" creationId="{00000000-0000-0000-0000-000000000000}"/>
          </ac:picMkLst>
        </pc:picChg>
        <pc:picChg chg="mod">
          <ac:chgData name="José Galindo Lucas" userId="57b3a2aa-e367-43e9-bfda-927e73c4b849" providerId="ADAL" clId="{4D8B7EA7-34FB-49AE-93C9-9635D4F0C341}" dt="2024-05-27T08:39:14.954" v="196" actId="1076"/>
          <ac:picMkLst>
            <pc:docMk/>
            <pc:sldMk cId="2472865858" sldId="353"/>
            <ac:picMk id="16" creationId="{00000000-0000-0000-0000-000000000000}"/>
          </ac:picMkLst>
        </pc:picChg>
        <pc:picChg chg="mod">
          <ac:chgData name="José Galindo Lucas" userId="57b3a2aa-e367-43e9-bfda-927e73c4b849" providerId="ADAL" clId="{4D8B7EA7-34FB-49AE-93C9-9635D4F0C341}" dt="2024-05-27T08:39:12.746" v="195" actId="1076"/>
          <ac:picMkLst>
            <pc:docMk/>
            <pc:sldMk cId="2472865858" sldId="353"/>
            <ac:picMk id="18" creationId="{00000000-0000-0000-0000-000000000000}"/>
          </ac:picMkLst>
        </pc:picChg>
      </pc:sldChg>
      <pc:sldChg chg="modSp mod modClrScheme chgLayout">
        <pc:chgData name="José Galindo Lucas" userId="57b3a2aa-e367-43e9-bfda-927e73c4b849" providerId="ADAL" clId="{4D8B7EA7-34FB-49AE-93C9-9635D4F0C341}" dt="2024-05-27T08:50:06.226" v="338" actId="20577"/>
        <pc:sldMkLst>
          <pc:docMk/>
          <pc:sldMk cId="1592911927" sldId="354"/>
        </pc:sldMkLst>
        <pc:spChg chg="mod ord">
          <ac:chgData name="José Galindo Lucas" userId="57b3a2aa-e367-43e9-bfda-927e73c4b849" providerId="ADAL" clId="{4D8B7EA7-34FB-49AE-93C9-9635D4F0C341}" dt="2024-05-27T08:31:27.159" v="31" actId="700"/>
          <ac:spMkLst>
            <pc:docMk/>
            <pc:sldMk cId="1592911927" sldId="354"/>
            <ac:spMk id="2" creationId="{00000000-0000-0000-0000-000000000000}"/>
          </ac:spMkLst>
        </pc:spChg>
        <pc:spChg chg="mod ord">
          <ac:chgData name="José Galindo Lucas" userId="57b3a2aa-e367-43e9-bfda-927e73c4b849" providerId="ADAL" clId="{4D8B7EA7-34FB-49AE-93C9-9635D4F0C341}" dt="2024-05-27T08:50:06.226" v="338" actId="20577"/>
          <ac:spMkLst>
            <pc:docMk/>
            <pc:sldMk cId="1592911927" sldId="354"/>
            <ac:spMk id="3" creationId="{00000000-0000-0000-0000-000000000000}"/>
          </ac:spMkLst>
        </pc:spChg>
        <pc:grpChg chg="mod">
          <ac:chgData name="José Galindo Lucas" userId="57b3a2aa-e367-43e9-bfda-927e73c4b849" providerId="ADAL" clId="{4D8B7EA7-34FB-49AE-93C9-9635D4F0C341}" dt="2024-05-27T08:35:11.715" v="82" actId="1076"/>
          <ac:grpSpMkLst>
            <pc:docMk/>
            <pc:sldMk cId="1592911927" sldId="354"/>
            <ac:grpSpMk id="4" creationId="{00000000-0000-0000-0000-000000000000}"/>
          </ac:grpSpMkLst>
        </pc:grpChg>
        <pc:picChg chg="mod">
          <ac:chgData name="José Galindo Lucas" userId="57b3a2aa-e367-43e9-bfda-927e73c4b849" providerId="ADAL" clId="{4D8B7EA7-34FB-49AE-93C9-9635D4F0C341}" dt="2024-05-27T08:35:11.715" v="82" actId="1076"/>
          <ac:picMkLst>
            <pc:docMk/>
            <pc:sldMk cId="1592911927" sldId="354"/>
            <ac:picMk id="5" creationId="{00000000-0000-0000-0000-000000000000}"/>
          </ac:picMkLst>
        </pc:picChg>
        <pc:picChg chg="mod">
          <ac:chgData name="José Galindo Lucas" userId="57b3a2aa-e367-43e9-bfda-927e73c4b849" providerId="ADAL" clId="{4D8B7EA7-34FB-49AE-93C9-9635D4F0C341}" dt="2024-05-27T08:35:11.715" v="82" actId="1076"/>
          <ac:picMkLst>
            <pc:docMk/>
            <pc:sldMk cId="1592911927" sldId="354"/>
            <ac:picMk id="6" creationId="{00000000-0000-0000-0000-000000000000}"/>
          </ac:picMkLst>
        </pc:picChg>
        <pc:picChg chg="mod">
          <ac:chgData name="José Galindo Lucas" userId="57b3a2aa-e367-43e9-bfda-927e73c4b849" providerId="ADAL" clId="{4D8B7EA7-34FB-49AE-93C9-9635D4F0C341}" dt="2024-05-27T08:35:11.715" v="82" actId="1076"/>
          <ac:picMkLst>
            <pc:docMk/>
            <pc:sldMk cId="1592911927" sldId="354"/>
            <ac:picMk id="7" creationId="{00000000-0000-0000-0000-000000000000}"/>
          </ac:picMkLst>
        </pc:picChg>
      </pc:sldChg>
      <pc:sldChg chg="modSp mod modClrScheme modAnim chgLayout">
        <pc:chgData name="José Galindo Lucas" userId="57b3a2aa-e367-43e9-bfda-927e73c4b849" providerId="ADAL" clId="{4D8B7EA7-34FB-49AE-93C9-9635D4F0C341}" dt="2024-05-27T09:03:21.493" v="347" actId="207"/>
        <pc:sldMkLst>
          <pc:docMk/>
          <pc:sldMk cId="526943564" sldId="355"/>
        </pc:sldMkLst>
        <pc:spChg chg="mod ord">
          <ac:chgData name="José Galindo Lucas" userId="57b3a2aa-e367-43e9-bfda-927e73c4b849" providerId="ADAL" clId="{4D8B7EA7-34FB-49AE-93C9-9635D4F0C341}" dt="2024-05-27T08:31:27.159" v="31" actId="700"/>
          <ac:spMkLst>
            <pc:docMk/>
            <pc:sldMk cId="526943564" sldId="355"/>
            <ac:spMk id="2" creationId="{00000000-0000-0000-0000-000000000000}"/>
          </ac:spMkLst>
        </pc:spChg>
        <pc:spChg chg="mod ord">
          <ac:chgData name="José Galindo Lucas" userId="57b3a2aa-e367-43e9-bfda-927e73c4b849" providerId="ADAL" clId="{4D8B7EA7-34FB-49AE-93C9-9635D4F0C341}" dt="2024-05-27T09:03:21.493" v="347" actId="207"/>
          <ac:spMkLst>
            <pc:docMk/>
            <pc:sldMk cId="526943564" sldId="355"/>
            <ac:spMk id="3" creationId="{00000000-0000-0000-0000-000000000000}"/>
          </ac:spMkLst>
        </pc:spChg>
        <pc:picChg chg="mod">
          <ac:chgData name="José Galindo Lucas" userId="57b3a2aa-e367-43e9-bfda-927e73c4b849" providerId="ADAL" clId="{4D8B7EA7-34FB-49AE-93C9-9635D4F0C341}" dt="2024-05-27T08:39:59.228" v="210" actId="408"/>
          <ac:picMkLst>
            <pc:docMk/>
            <pc:sldMk cId="526943564" sldId="355"/>
            <ac:picMk id="4" creationId="{CF6A88C0-C3FD-60D0-3BCE-51F3D6728BF4}"/>
          </ac:picMkLst>
        </pc:picChg>
        <pc:picChg chg="mod">
          <ac:chgData name="José Galindo Lucas" userId="57b3a2aa-e367-43e9-bfda-927e73c4b849" providerId="ADAL" clId="{4D8B7EA7-34FB-49AE-93C9-9635D4F0C341}" dt="2024-05-27T08:39:59.228" v="210" actId="408"/>
          <ac:picMkLst>
            <pc:docMk/>
            <pc:sldMk cId="526943564" sldId="355"/>
            <ac:picMk id="5" creationId="{00000000-0000-0000-0000-000000000000}"/>
          </ac:picMkLst>
        </pc:picChg>
        <pc:picChg chg="mod">
          <ac:chgData name="José Galindo Lucas" userId="57b3a2aa-e367-43e9-bfda-927e73c4b849" providerId="ADAL" clId="{4D8B7EA7-34FB-49AE-93C9-9635D4F0C341}" dt="2024-05-27T08:39:59.228" v="210" actId="408"/>
          <ac:picMkLst>
            <pc:docMk/>
            <pc:sldMk cId="526943564" sldId="355"/>
            <ac:picMk id="1026" creationId="{B7E9BB77-37B3-93D9-19EB-EA0AB5EFB2BE}"/>
          </ac:picMkLst>
        </pc:picChg>
        <pc:picChg chg="mod">
          <ac:chgData name="José Galindo Lucas" userId="57b3a2aa-e367-43e9-bfda-927e73c4b849" providerId="ADAL" clId="{4D8B7EA7-34FB-49AE-93C9-9635D4F0C341}" dt="2024-05-27T08:39:59.228" v="210" actId="408"/>
          <ac:picMkLst>
            <pc:docMk/>
            <pc:sldMk cId="526943564" sldId="355"/>
            <ac:picMk id="1030" creationId="{417BA147-B3D9-84E4-ED99-928864DDEE0E}"/>
          </ac:picMkLst>
        </pc:picChg>
        <pc:picChg chg="mod">
          <ac:chgData name="José Galindo Lucas" userId="57b3a2aa-e367-43e9-bfda-927e73c4b849" providerId="ADAL" clId="{4D8B7EA7-34FB-49AE-93C9-9635D4F0C341}" dt="2024-05-27T08:39:59.228" v="210" actId="408"/>
          <ac:picMkLst>
            <pc:docMk/>
            <pc:sldMk cId="526943564" sldId="355"/>
            <ac:picMk id="1032" creationId="{0351496B-A4F7-2488-BCE7-C00E2B5796E9}"/>
          </ac:picMkLst>
        </pc:picChg>
      </pc:sldChg>
      <pc:sldChg chg="modSp del mod modClrScheme chgLayout">
        <pc:chgData name="José Galindo Lucas" userId="57b3a2aa-e367-43e9-bfda-927e73c4b849" providerId="ADAL" clId="{4D8B7EA7-34FB-49AE-93C9-9635D4F0C341}" dt="2024-05-27T08:31:43.789" v="32" actId="47"/>
        <pc:sldMkLst>
          <pc:docMk/>
          <pc:sldMk cId="954505056" sldId="356"/>
        </pc:sldMkLst>
        <pc:spChg chg="mod ord">
          <ac:chgData name="José Galindo Lucas" userId="57b3a2aa-e367-43e9-bfda-927e73c4b849" providerId="ADAL" clId="{4D8B7EA7-34FB-49AE-93C9-9635D4F0C341}" dt="2024-05-27T08:31:27.159" v="31" actId="700"/>
          <ac:spMkLst>
            <pc:docMk/>
            <pc:sldMk cId="954505056" sldId="356"/>
            <ac:spMk id="2" creationId="{00000000-0000-0000-0000-000000000000}"/>
          </ac:spMkLst>
        </pc:spChg>
        <pc:spChg chg="mod ord">
          <ac:chgData name="José Galindo Lucas" userId="57b3a2aa-e367-43e9-bfda-927e73c4b849" providerId="ADAL" clId="{4D8B7EA7-34FB-49AE-93C9-9635D4F0C341}" dt="2024-05-27T08:31:27.159" v="31" actId="700"/>
          <ac:spMkLst>
            <pc:docMk/>
            <pc:sldMk cId="954505056" sldId="356"/>
            <ac:spMk id="3" creationId="{00000000-0000-0000-0000-000000000000}"/>
          </ac:spMkLst>
        </pc:spChg>
        <pc:spChg chg="mod">
          <ac:chgData name="José Galindo Lucas" userId="57b3a2aa-e367-43e9-bfda-927e73c4b849" providerId="ADAL" clId="{4D8B7EA7-34FB-49AE-93C9-9635D4F0C341}" dt="2024-05-27T08:29:23.711" v="3"/>
          <ac:spMkLst>
            <pc:docMk/>
            <pc:sldMk cId="954505056" sldId="356"/>
            <ac:spMk id="14" creationId="{00000000-0000-0000-0000-000000000000}"/>
          </ac:spMkLst>
        </pc:spChg>
        <pc:spChg chg="mod">
          <ac:chgData name="José Galindo Lucas" userId="57b3a2aa-e367-43e9-bfda-927e73c4b849" providerId="ADAL" clId="{4D8B7EA7-34FB-49AE-93C9-9635D4F0C341}" dt="2024-05-27T08:29:23.711" v="3"/>
          <ac:spMkLst>
            <pc:docMk/>
            <pc:sldMk cId="954505056" sldId="356"/>
            <ac:spMk id="21" creationId="{00000000-0000-0000-0000-000000000000}"/>
          </ac:spMkLst>
        </pc:spChg>
        <pc:picChg chg="mod">
          <ac:chgData name="José Galindo Lucas" userId="57b3a2aa-e367-43e9-bfda-927e73c4b849" providerId="ADAL" clId="{4D8B7EA7-34FB-49AE-93C9-9635D4F0C341}" dt="2024-05-27T08:29:23.711" v="3"/>
          <ac:picMkLst>
            <pc:docMk/>
            <pc:sldMk cId="954505056" sldId="356"/>
            <ac:picMk id="11" creationId="{00000000-0000-0000-0000-000000000000}"/>
          </ac:picMkLst>
        </pc:picChg>
        <pc:picChg chg="mod">
          <ac:chgData name="José Galindo Lucas" userId="57b3a2aa-e367-43e9-bfda-927e73c4b849" providerId="ADAL" clId="{4D8B7EA7-34FB-49AE-93C9-9635D4F0C341}" dt="2024-05-27T08:29:23.711" v="3"/>
          <ac:picMkLst>
            <pc:docMk/>
            <pc:sldMk cId="954505056" sldId="356"/>
            <ac:picMk id="13" creationId="{00000000-0000-0000-0000-000000000000}"/>
          </ac:picMkLst>
        </pc:picChg>
        <pc:picChg chg="mod">
          <ac:chgData name="José Galindo Lucas" userId="57b3a2aa-e367-43e9-bfda-927e73c4b849" providerId="ADAL" clId="{4D8B7EA7-34FB-49AE-93C9-9635D4F0C341}" dt="2024-05-27T08:29:23.711" v="3"/>
          <ac:picMkLst>
            <pc:docMk/>
            <pc:sldMk cId="954505056" sldId="356"/>
            <ac:picMk id="18" creationId="{00000000-0000-0000-0000-000000000000}"/>
          </ac:picMkLst>
        </pc:picChg>
        <pc:picChg chg="mod">
          <ac:chgData name="José Galindo Lucas" userId="57b3a2aa-e367-43e9-bfda-927e73c4b849" providerId="ADAL" clId="{4D8B7EA7-34FB-49AE-93C9-9635D4F0C341}" dt="2024-05-27T08:29:23.711" v="3"/>
          <ac:picMkLst>
            <pc:docMk/>
            <pc:sldMk cId="954505056" sldId="356"/>
            <ac:picMk id="20" creationId="{00000000-0000-0000-0000-000000000000}"/>
          </ac:picMkLst>
        </pc:picChg>
        <pc:picChg chg="mod">
          <ac:chgData name="José Galindo Lucas" userId="57b3a2aa-e367-43e9-bfda-927e73c4b849" providerId="ADAL" clId="{4D8B7EA7-34FB-49AE-93C9-9635D4F0C341}" dt="2024-05-27T08:29:23.711" v="3"/>
          <ac:picMkLst>
            <pc:docMk/>
            <pc:sldMk cId="954505056" sldId="356"/>
            <ac:picMk id="24" creationId="{00000000-0000-0000-0000-000000000000}"/>
          </ac:picMkLst>
        </pc:picChg>
        <pc:picChg chg="mod">
          <ac:chgData name="José Galindo Lucas" userId="57b3a2aa-e367-43e9-bfda-927e73c4b849" providerId="ADAL" clId="{4D8B7EA7-34FB-49AE-93C9-9635D4F0C341}" dt="2024-05-27T08:29:23.711" v="3"/>
          <ac:picMkLst>
            <pc:docMk/>
            <pc:sldMk cId="954505056" sldId="356"/>
            <ac:picMk id="28" creationId="{00000000-0000-0000-0000-000000000000}"/>
          </ac:picMkLst>
        </pc:picChg>
      </pc:sldChg>
      <pc:sldChg chg="add">
        <pc:chgData name="José Galindo Lucas" userId="57b3a2aa-e367-43e9-bfda-927e73c4b849" providerId="ADAL" clId="{4D8B7EA7-34FB-49AE-93C9-9635D4F0C341}" dt="2024-05-27T08:31:54.992" v="33"/>
        <pc:sldMkLst>
          <pc:docMk/>
          <pc:sldMk cId="1695696887" sldId="356"/>
        </pc:sldMkLst>
      </pc:sldChg>
      <pc:sldMasterChg chg="modSp del mod delSldLayout modSldLayout">
        <pc:chgData name="José Galindo Lucas" userId="57b3a2aa-e367-43e9-bfda-927e73c4b849" providerId="ADAL" clId="{4D8B7EA7-34FB-49AE-93C9-9635D4F0C341}" dt="2024-05-27T08:31:27.159" v="31" actId="700"/>
        <pc:sldMasterMkLst>
          <pc:docMk/>
          <pc:sldMasterMk cId="0" sldId="2147483648"/>
        </pc:sldMasterMkLst>
        <pc:spChg chg="mod">
          <ac:chgData name="José Galindo Lucas" userId="57b3a2aa-e367-43e9-bfda-927e73c4b849" providerId="ADAL" clId="{4D8B7EA7-34FB-49AE-93C9-9635D4F0C341}" dt="2024-05-27T08:29:23.711" v="3"/>
          <ac:spMkLst>
            <pc:docMk/>
            <pc:sldMasterMk cId="0" sldId="2147483648"/>
            <ac:spMk id="2" creationId="{6270D95E-558B-4162-8E1F-01500E476E77}"/>
          </ac:spMkLst>
        </pc:spChg>
        <pc:spChg chg="mod">
          <ac:chgData name="José Galindo Lucas" userId="57b3a2aa-e367-43e9-bfda-927e73c4b849" providerId="ADAL" clId="{4D8B7EA7-34FB-49AE-93C9-9635D4F0C341}" dt="2024-05-27T08:29:23.711" v="3"/>
          <ac:spMkLst>
            <pc:docMk/>
            <pc:sldMasterMk cId="0" sldId="2147483648"/>
            <ac:spMk id="10" creationId="{4CDA45D8-B397-4883-A6B0-C54E52FF3891}"/>
          </ac:spMkLst>
        </pc:spChg>
        <pc:spChg chg="mod">
          <ac:chgData name="José Galindo Lucas" userId="57b3a2aa-e367-43e9-bfda-927e73c4b849" providerId="ADAL" clId="{4D8B7EA7-34FB-49AE-93C9-9635D4F0C341}" dt="2024-05-27T08:29:23.711" v="3"/>
          <ac:spMkLst>
            <pc:docMk/>
            <pc:sldMasterMk cId="0" sldId="2147483648"/>
            <ac:spMk id="11" creationId="{50175665-3824-4860-BEA0-03428BD9FE81}"/>
          </ac:spMkLst>
        </pc:spChg>
        <pc:spChg chg="mod">
          <ac:chgData name="José Galindo Lucas" userId="57b3a2aa-e367-43e9-bfda-927e73c4b849" providerId="ADAL" clId="{4D8B7EA7-34FB-49AE-93C9-9635D4F0C341}" dt="2024-05-27T08:29:23.711" v="3"/>
          <ac:spMkLst>
            <pc:docMk/>
            <pc:sldMasterMk cId="0" sldId="2147483648"/>
            <ac:spMk id="12" creationId="{79B0AA0C-11B4-4963-A53B-11AEC8CBAC9C}"/>
          </ac:spMkLst>
        </pc:spChg>
        <pc:spChg chg="mod">
          <ac:chgData name="José Galindo Lucas" userId="57b3a2aa-e367-43e9-bfda-927e73c4b849" providerId="ADAL" clId="{4D8B7EA7-34FB-49AE-93C9-9635D4F0C341}" dt="2024-05-27T08:29:23.711" v="3"/>
          <ac:spMkLst>
            <pc:docMk/>
            <pc:sldMasterMk cId="0" sldId="2147483648"/>
            <ac:spMk id="13" creationId="{7A2E18B0-1DA8-4A9A-AB78-6D500AC80DC4}"/>
          </ac:spMkLst>
        </pc:spChg>
        <pc:spChg chg="mod">
          <ac:chgData name="José Galindo Lucas" userId="57b3a2aa-e367-43e9-bfda-927e73c4b849" providerId="ADAL" clId="{4D8B7EA7-34FB-49AE-93C9-9635D4F0C341}" dt="2024-05-27T08:29:23.711" v="3"/>
          <ac:spMkLst>
            <pc:docMk/>
            <pc:sldMasterMk cId="0" sldId="2147483648"/>
            <ac:spMk id="14" creationId="{8AE57FB7-0983-4B71-9D3A-5C4A554547BE}"/>
          </ac:spMkLst>
        </pc:spChg>
        <pc:spChg chg="mod">
          <ac:chgData name="José Galindo Lucas" userId="57b3a2aa-e367-43e9-bfda-927e73c4b849" providerId="ADAL" clId="{4D8B7EA7-34FB-49AE-93C9-9635D4F0C341}" dt="2024-05-27T08:29:23.711" v="3"/>
          <ac:spMkLst>
            <pc:docMk/>
            <pc:sldMasterMk cId="0" sldId="2147483648"/>
            <ac:spMk id="15" creationId="{9DC75D47-DAFF-4EB8-9E2A-212255759132}"/>
          </ac:spMkLst>
        </pc:spChg>
        <pc:spChg chg="mod">
          <ac:chgData name="José Galindo Lucas" userId="57b3a2aa-e367-43e9-bfda-927e73c4b849" providerId="ADAL" clId="{4D8B7EA7-34FB-49AE-93C9-9635D4F0C341}" dt="2024-05-27T08:29:23.711" v="3"/>
          <ac:spMkLst>
            <pc:docMk/>
            <pc:sldMasterMk cId="0" sldId="2147483648"/>
            <ac:spMk id="16" creationId="{5503CA6E-0CA1-41D3-A563-79A1B0A74B34}"/>
          </ac:spMkLst>
        </pc:spChg>
        <pc:spChg chg="mod">
          <ac:chgData name="José Galindo Lucas" userId="57b3a2aa-e367-43e9-bfda-927e73c4b849" providerId="ADAL" clId="{4D8B7EA7-34FB-49AE-93C9-9635D4F0C341}" dt="2024-05-27T08:29:23.711" v="3"/>
          <ac:spMkLst>
            <pc:docMk/>
            <pc:sldMasterMk cId="0" sldId="2147483648"/>
            <ac:spMk id="18" creationId="{DDD205D0-8832-48FC-93E4-81F1EC83FE24}"/>
          </ac:spMkLst>
        </pc:spChg>
        <pc:spChg chg="mod">
          <ac:chgData name="José Galindo Lucas" userId="57b3a2aa-e367-43e9-bfda-927e73c4b849" providerId="ADAL" clId="{4D8B7EA7-34FB-49AE-93C9-9635D4F0C341}" dt="2024-05-27T08:29:23.711" v="3"/>
          <ac:spMkLst>
            <pc:docMk/>
            <pc:sldMasterMk cId="0" sldId="2147483648"/>
            <ac:spMk id="1027" creationId="{00000000-0000-0000-0000-000000000000}"/>
          </ac:spMkLst>
        </pc:spChg>
        <pc:spChg chg="mod">
          <ac:chgData name="José Galindo Lucas" userId="57b3a2aa-e367-43e9-bfda-927e73c4b849" providerId="ADAL" clId="{4D8B7EA7-34FB-49AE-93C9-9635D4F0C341}" dt="2024-05-27T08:29:23.711" v="3"/>
          <ac:spMkLst>
            <pc:docMk/>
            <pc:sldMasterMk cId="0" sldId="2147483648"/>
            <ac:spMk id="1028" creationId="{00000000-0000-0000-0000-000000000000}"/>
          </ac:spMkLst>
        </pc:spChg>
        <pc:spChg chg="mod">
          <ac:chgData name="José Galindo Lucas" userId="57b3a2aa-e367-43e9-bfda-927e73c4b849" providerId="ADAL" clId="{4D8B7EA7-34FB-49AE-93C9-9635D4F0C341}" dt="2024-05-27T08:29:23.711" v="3"/>
          <ac:spMkLst>
            <pc:docMk/>
            <pc:sldMasterMk cId="0" sldId="2147483648"/>
            <ac:spMk id="1030" creationId="{00000000-0000-0000-0000-000000000000}"/>
          </ac:spMkLst>
        </pc:spChg>
        <pc:spChg chg="mod">
          <ac:chgData name="José Galindo Lucas" userId="57b3a2aa-e367-43e9-bfda-927e73c4b849" providerId="ADAL" clId="{4D8B7EA7-34FB-49AE-93C9-9635D4F0C341}" dt="2024-05-27T08:29:23.711" v="3"/>
          <ac:spMkLst>
            <pc:docMk/>
            <pc:sldMasterMk cId="0" sldId="2147483648"/>
            <ac:spMk id="1031" creationId="{00000000-0000-0000-0000-000000000000}"/>
          </ac:spMkLst>
        </pc:spChg>
        <pc:grpChg chg="mod">
          <ac:chgData name="José Galindo Lucas" userId="57b3a2aa-e367-43e9-bfda-927e73c4b849" providerId="ADAL" clId="{4D8B7EA7-34FB-49AE-93C9-9635D4F0C341}" dt="2024-05-27T08:29:23.711" v="3"/>
          <ac:grpSpMkLst>
            <pc:docMk/>
            <pc:sldMasterMk cId="0" sldId="2147483648"/>
            <ac:grpSpMk id="3" creationId="{ED7AE69D-E769-4766-AFF0-DD7AF4E4236C}"/>
          </ac:grpSpMkLst>
        </pc:grpChg>
        <pc:grpChg chg="mod">
          <ac:chgData name="José Galindo Lucas" userId="57b3a2aa-e367-43e9-bfda-927e73c4b849" providerId="ADAL" clId="{4D8B7EA7-34FB-49AE-93C9-9635D4F0C341}" dt="2024-05-27T08:29:23.711" v="3"/>
          <ac:grpSpMkLst>
            <pc:docMk/>
            <pc:sldMasterMk cId="0" sldId="2147483648"/>
            <ac:grpSpMk id="9" creationId="{1581D4C3-CFBE-4EAD-B2CD-4AD3DE3589FD}"/>
          </ac:grpSpMkLst>
        </pc:grpChg>
        <pc:picChg chg="mod">
          <ac:chgData name="José Galindo Lucas" userId="57b3a2aa-e367-43e9-bfda-927e73c4b849" providerId="ADAL" clId="{4D8B7EA7-34FB-49AE-93C9-9635D4F0C341}" dt="2024-05-27T08:29:23.711" v="3"/>
          <ac:picMkLst>
            <pc:docMk/>
            <pc:sldMasterMk cId="0" sldId="2147483648"/>
            <ac:picMk id="4" creationId="{1D452099-DCE1-47BB-8FC7-5BCC9FA3B290}"/>
          </ac:picMkLst>
        </pc:picChg>
        <pc:picChg chg="mod">
          <ac:chgData name="José Galindo Lucas" userId="57b3a2aa-e367-43e9-bfda-927e73c4b849" providerId="ADAL" clId="{4D8B7EA7-34FB-49AE-93C9-9635D4F0C341}" dt="2024-05-27T08:29:23.711" v="3"/>
          <ac:picMkLst>
            <pc:docMk/>
            <pc:sldMasterMk cId="0" sldId="2147483648"/>
            <ac:picMk id="6" creationId="{2C89EC45-1C8A-4E64-A393-7B66F0DA9279}"/>
          </ac:picMkLst>
        </pc:picChg>
        <pc:picChg chg="mod">
          <ac:chgData name="José Galindo Lucas" userId="57b3a2aa-e367-43e9-bfda-927e73c4b849" providerId="ADAL" clId="{4D8B7EA7-34FB-49AE-93C9-9635D4F0C341}" dt="2024-05-27T08:29:23.711" v="3"/>
          <ac:picMkLst>
            <pc:docMk/>
            <pc:sldMasterMk cId="0" sldId="2147483648"/>
            <ac:picMk id="1026" creationId="{3FA23EB1-7BE5-48E1-8DA7-348BAB90DD51}"/>
          </ac:picMkLst>
        </pc:picChg>
        <pc:sldLayoutChg chg="modSp del">
          <pc:chgData name="José Galindo Lucas" userId="57b3a2aa-e367-43e9-bfda-927e73c4b849" providerId="ADAL" clId="{4D8B7EA7-34FB-49AE-93C9-9635D4F0C341}" dt="2024-05-27T08:31:27.159" v="31" actId="700"/>
          <pc:sldLayoutMkLst>
            <pc:docMk/>
            <pc:sldMasterMk cId="0" sldId="2147483648"/>
            <pc:sldLayoutMk cId="2704934481" sldId="2147483649"/>
          </pc:sldLayoutMkLst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0" sldId="2147483648"/>
              <pc:sldLayoutMk cId="2704934481" sldId="2147483649"/>
              <ac:spMk id="2" creationId="{00000000-0000-0000-0000-000000000000}"/>
            </ac:spMkLst>
          </pc:spChg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0" sldId="2147483648"/>
              <pc:sldLayoutMk cId="2704934481" sldId="2147483649"/>
              <ac:spMk id="3" creationId="{00000000-0000-0000-0000-000000000000}"/>
            </ac:spMkLst>
          </pc:spChg>
        </pc:sldLayoutChg>
        <pc:sldLayoutChg chg="modSp del">
          <pc:chgData name="José Galindo Lucas" userId="57b3a2aa-e367-43e9-bfda-927e73c4b849" providerId="ADAL" clId="{4D8B7EA7-34FB-49AE-93C9-9635D4F0C341}" dt="2024-05-27T08:31:27.159" v="31" actId="700"/>
          <pc:sldLayoutMkLst>
            <pc:docMk/>
            <pc:sldMasterMk cId="0" sldId="2147483648"/>
            <pc:sldLayoutMk cId="158219782" sldId="2147483650"/>
          </pc:sldLayoutMkLst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0" sldId="2147483648"/>
              <pc:sldLayoutMk cId="158219782" sldId="2147483650"/>
              <ac:spMk id="2" creationId="{00000000-0000-0000-0000-000000000000}"/>
            </ac:spMkLst>
          </pc:spChg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0" sldId="2147483648"/>
              <pc:sldLayoutMk cId="158219782" sldId="2147483650"/>
              <ac:spMk id="3" creationId="{00000000-0000-0000-0000-000000000000}"/>
            </ac:spMkLst>
          </pc:spChg>
        </pc:sldLayoutChg>
      </pc:sldMasterChg>
      <pc:sldMasterChg chg="modSp mod modSldLayout">
        <pc:chgData name="José Galindo Lucas" userId="57b3a2aa-e367-43e9-bfda-927e73c4b849" providerId="ADAL" clId="{4D8B7EA7-34FB-49AE-93C9-9635D4F0C341}" dt="2024-05-27T09:04:35.888" v="349" actId="404"/>
        <pc:sldMasterMkLst>
          <pc:docMk/>
          <pc:sldMasterMk cId="2592485844" sldId="2147483651"/>
        </pc:sldMasterMkLst>
        <pc:spChg chg="mod">
          <ac:chgData name="José Galindo Lucas" userId="57b3a2aa-e367-43e9-bfda-927e73c4b849" providerId="ADAL" clId="{4D8B7EA7-34FB-49AE-93C9-9635D4F0C341}" dt="2024-05-27T09:04:35.888" v="349" actId="404"/>
          <ac:spMkLst>
            <pc:docMk/>
            <pc:sldMasterMk cId="2592485844" sldId="2147483651"/>
            <ac:spMk id="2" creationId="{96FFF98F-74D9-913F-FA26-47DC8270C97F}"/>
          </ac:spMkLst>
        </pc:spChg>
        <pc:picChg chg="mod">
          <ac:chgData name="José Galindo Lucas" userId="57b3a2aa-e367-43e9-bfda-927e73c4b849" providerId="ADAL" clId="{4D8B7EA7-34FB-49AE-93C9-9635D4F0C341}" dt="2024-05-27T08:29:23.711" v="3"/>
          <ac:picMkLst>
            <pc:docMk/>
            <pc:sldMasterMk cId="2592485844" sldId="2147483651"/>
            <ac:picMk id="4" creationId="{E1D4A1C0-DB87-7160-14A3-D4B20990C937}"/>
          </ac:picMkLst>
        </pc:picChg>
        <pc:picChg chg="mod">
          <ac:chgData name="José Galindo Lucas" userId="57b3a2aa-e367-43e9-bfda-927e73c4b849" providerId="ADAL" clId="{4D8B7EA7-34FB-49AE-93C9-9635D4F0C341}" dt="2024-05-27T08:29:23.711" v="3"/>
          <ac:picMkLst>
            <pc:docMk/>
            <pc:sldMasterMk cId="2592485844" sldId="2147483651"/>
            <ac:picMk id="11" creationId="{C2623742-7A86-AF3B-39C7-E6FB6B05771A}"/>
          </ac:picMkLst>
        </pc:picChg>
        <pc:cxnChg chg="mod">
          <ac:chgData name="José Galindo Lucas" userId="57b3a2aa-e367-43e9-bfda-927e73c4b849" providerId="ADAL" clId="{4D8B7EA7-34FB-49AE-93C9-9635D4F0C341}" dt="2024-05-27T08:29:23.711" v="3"/>
          <ac:cxnSpMkLst>
            <pc:docMk/>
            <pc:sldMasterMk cId="2592485844" sldId="2147483651"/>
            <ac:cxnSpMk id="7" creationId="{EEBD10C5-AD95-0C05-CB71-32ADCB5B7464}"/>
          </ac:cxnSpMkLst>
        </pc:cxnChg>
        <pc:sldLayoutChg chg="modSp">
          <pc:chgData name="José Galindo Lucas" userId="57b3a2aa-e367-43e9-bfda-927e73c4b849" providerId="ADAL" clId="{4D8B7EA7-34FB-49AE-93C9-9635D4F0C341}" dt="2024-05-27T08:32:45.410" v="42" actId="403"/>
          <pc:sldLayoutMkLst>
            <pc:docMk/>
            <pc:sldMasterMk cId="2592485844" sldId="2147483651"/>
            <pc:sldLayoutMk cId="495691220" sldId="2147483652"/>
          </pc:sldLayoutMkLst>
          <pc:spChg chg="mod">
            <ac:chgData name="José Galindo Lucas" userId="57b3a2aa-e367-43e9-bfda-927e73c4b849" providerId="ADAL" clId="{4D8B7EA7-34FB-49AE-93C9-9635D4F0C341}" dt="2024-05-27T08:32:05.901" v="36" actId="403"/>
            <ac:spMkLst>
              <pc:docMk/>
              <pc:sldMasterMk cId="2592485844" sldId="2147483651"/>
              <pc:sldLayoutMk cId="495691220" sldId="2147483652"/>
              <ac:spMk id="2" creationId="{3386CE64-67E2-32D2-B755-350F34F736A5}"/>
            </ac:spMkLst>
          </pc:spChg>
          <pc:spChg chg="mod">
            <ac:chgData name="José Galindo Lucas" userId="57b3a2aa-e367-43e9-bfda-927e73c4b849" providerId="ADAL" clId="{4D8B7EA7-34FB-49AE-93C9-9635D4F0C341}" dt="2024-05-27T08:32:45.410" v="42" actId="403"/>
            <ac:spMkLst>
              <pc:docMk/>
              <pc:sldMasterMk cId="2592485844" sldId="2147483651"/>
              <pc:sldLayoutMk cId="495691220" sldId="2147483652"/>
              <ac:spMk id="3" creationId="{32330CA6-D008-9A5D-22F2-BC705FAB05DD}"/>
            </ac:spMkLst>
          </pc:spChg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495691220" sldId="2147483652"/>
              <ac:spMk id="8" creationId="{6221883A-4128-6F70-9C43-757FCC3E8DD9}"/>
            </ac:spMkLst>
          </pc:spChg>
        </pc:sldLayoutChg>
        <pc:sldLayoutChg chg="modSp">
          <pc:chgData name="José Galindo Lucas" userId="57b3a2aa-e367-43e9-bfda-927e73c4b849" providerId="ADAL" clId="{4D8B7EA7-34FB-49AE-93C9-9635D4F0C341}" dt="2024-05-27T08:29:23.711" v="3"/>
          <pc:sldLayoutMkLst>
            <pc:docMk/>
            <pc:sldMasterMk cId="2592485844" sldId="2147483651"/>
            <pc:sldLayoutMk cId="765193945" sldId="2147483653"/>
          </pc:sldLayoutMkLst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765193945" sldId="2147483653"/>
              <ac:spMk id="4" creationId="{6AD2B0E3-3FF3-609C-341F-7213C1113EEF}"/>
            </ac:spMkLst>
          </pc:spChg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765193945" sldId="2147483653"/>
              <ac:spMk id="5" creationId="{51017E70-627B-1743-63AC-1A3F2C401B83}"/>
            </ac:spMkLst>
          </pc:spChg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765193945" sldId="2147483653"/>
              <ac:spMk id="8" creationId="{6221883A-4128-6F70-9C43-757FCC3E8DD9}"/>
            </ac:spMkLst>
          </pc:spChg>
        </pc:sldLayoutChg>
        <pc:sldLayoutChg chg="modSp">
          <pc:chgData name="José Galindo Lucas" userId="57b3a2aa-e367-43e9-bfda-927e73c4b849" providerId="ADAL" clId="{4D8B7EA7-34FB-49AE-93C9-9635D4F0C341}" dt="2024-05-27T08:29:23.711" v="3"/>
          <pc:sldLayoutMkLst>
            <pc:docMk/>
            <pc:sldMasterMk cId="2592485844" sldId="2147483651"/>
            <pc:sldLayoutMk cId="2248067298" sldId="2147483654"/>
          </pc:sldLayoutMkLst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2248067298" sldId="2147483654"/>
              <ac:spMk id="3" creationId="{32330CA6-D008-9A5D-22F2-BC705FAB05DD}"/>
            </ac:spMkLst>
          </pc:spChg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2248067298" sldId="2147483654"/>
              <ac:spMk id="4" creationId="{CE66EB77-4641-7D1A-B2F4-0597482D97FA}"/>
            </ac:spMkLst>
          </pc:spChg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2248067298" sldId="2147483654"/>
              <ac:spMk id="8" creationId="{6221883A-4128-6F70-9C43-757FCC3E8DD9}"/>
            </ac:spMkLst>
          </pc:spChg>
        </pc:sldLayoutChg>
        <pc:sldLayoutChg chg="modSp">
          <pc:chgData name="José Galindo Lucas" userId="57b3a2aa-e367-43e9-bfda-927e73c4b849" providerId="ADAL" clId="{4D8B7EA7-34FB-49AE-93C9-9635D4F0C341}" dt="2024-05-27T08:29:23.711" v="3"/>
          <pc:sldLayoutMkLst>
            <pc:docMk/>
            <pc:sldMasterMk cId="2592485844" sldId="2147483651"/>
            <pc:sldLayoutMk cId="439917090" sldId="2147483655"/>
          </pc:sldLayoutMkLst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439917090" sldId="2147483655"/>
              <ac:spMk id="2" creationId="{A0BDA5C0-82F5-797A-AB22-BBFE7C975458}"/>
            </ac:spMkLst>
          </pc:spChg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439917090" sldId="2147483655"/>
              <ac:spMk id="4" creationId="{56544635-5623-0050-DFEE-BC322EEFEE9B}"/>
            </ac:spMkLst>
          </pc:spChg>
          <pc:picChg chg="mod">
            <ac:chgData name="José Galindo Lucas" userId="57b3a2aa-e367-43e9-bfda-927e73c4b849" providerId="ADAL" clId="{4D8B7EA7-34FB-49AE-93C9-9635D4F0C341}" dt="2024-05-27T08:29:23.711" v="3"/>
            <ac:picMkLst>
              <pc:docMk/>
              <pc:sldMasterMk cId="2592485844" sldId="2147483651"/>
              <pc:sldLayoutMk cId="439917090" sldId="2147483655"/>
              <ac:picMk id="7" creationId="{550C085A-AA10-3903-ECD3-4C6BCCF78BC0}"/>
            </ac:picMkLst>
          </pc:picChg>
          <pc:cxnChg chg="mod">
            <ac:chgData name="José Galindo Lucas" userId="57b3a2aa-e367-43e9-bfda-927e73c4b849" providerId="ADAL" clId="{4D8B7EA7-34FB-49AE-93C9-9635D4F0C341}" dt="2024-05-27T08:29:23.711" v="3"/>
            <ac:cxnSpMkLst>
              <pc:docMk/>
              <pc:sldMasterMk cId="2592485844" sldId="2147483651"/>
              <pc:sldLayoutMk cId="439917090" sldId="2147483655"/>
              <ac:cxnSpMk id="9" creationId="{13C63C12-4F25-DC04-089C-D106021BDDEC}"/>
            </ac:cxnSpMkLst>
          </pc:cxnChg>
        </pc:sldLayoutChg>
        <pc:sldLayoutChg chg="modSp">
          <pc:chgData name="José Galindo Lucas" userId="57b3a2aa-e367-43e9-bfda-927e73c4b849" providerId="ADAL" clId="{4D8B7EA7-34FB-49AE-93C9-9635D4F0C341}" dt="2024-05-27T08:29:23.711" v="3"/>
          <pc:sldLayoutMkLst>
            <pc:docMk/>
            <pc:sldMasterMk cId="2592485844" sldId="2147483651"/>
            <pc:sldLayoutMk cId="1282018770" sldId="2147483656"/>
          </pc:sldLayoutMkLst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1282018770" sldId="2147483656"/>
              <ac:spMk id="2" creationId="{A0BDA5C0-82F5-797A-AB22-BBFE7C975458}"/>
            </ac:spMkLst>
          </pc:spChg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1282018770" sldId="2147483656"/>
              <ac:spMk id="4" creationId="{16504B7C-B252-9F11-7687-EF524A851507}"/>
            </ac:spMkLst>
          </pc:spChg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1282018770" sldId="2147483656"/>
              <ac:spMk id="5" creationId="{C8EB3A23-D764-399D-9459-A8D335BA63D4}"/>
            </ac:spMkLst>
          </pc:spChg>
          <pc:picChg chg="mod">
            <ac:chgData name="José Galindo Lucas" userId="57b3a2aa-e367-43e9-bfda-927e73c4b849" providerId="ADAL" clId="{4D8B7EA7-34FB-49AE-93C9-9635D4F0C341}" dt="2024-05-27T08:29:23.711" v="3"/>
            <ac:picMkLst>
              <pc:docMk/>
              <pc:sldMasterMk cId="2592485844" sldId="2147483651"/>
              <pc:sldLayoutMk cId="1282018770" sldId="2147483656"/>
              <ac:picMk id="7" creationId="{550C085A-AA10-3903-ECD3-4C6BCCF78BC0}"/>
            </ac:picMkLst>
          </pc:picChg>
          <pc:cxnChg chg="mod">
            <ac:chgData name="José Galindo Lucas" userId="57b3a2aa-e367-43e9-bfda-927e73c4b849" providerId="ADAL" clId="{4D8B7EA7-34FB-49AE-93C9-9635D4F0C341}" dt="2024-05-27T08:29:23.711" v="3"/>
            <ac:cxnSpMkLst>
              <pc:docMk/>
              <pc:sldMasterMk cId="2592485844" sldId="2147483651"/>
              <pc:sldLayoutMk cId="1282018770" sldId="2147483656"/>
              <ac:cxnSpMk id="9" creationId="{13C63C12-4F25-DC04-089C-D106021BDDEC}"/>
            </ac:cxnSpMkLst>
          </pc:cxnChg>
        </pc:sldLayoutChg>
        <pc:sldLayoutChg chg="modSp">
          <pc:chgData name="José Galindo Lucas" userId="57b3a2aa-e367-43e9-bfda-927e73c4b849" providerId="ADAL" clId="{4D8B7EA7-34FB-49AE-93C9-9635D4F0C341}" dt="2024-05-27T08:29:23.711" v="3"/>
          <pc:sldLayoutMkLst>
            <pc:docMk/>
            <pc:sldMasterMk cId="2592485844" sldId="2147483651"/>
            <pc:sldLayoutMk cId="2881600375" sldId="2147483657"/>
          </pc:sldLayoutMkLst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2881600375" sldId="2147483657"/>
              <ac:spMk id="2" creationId="{A0BDA5C0-82F5-797A-AB22-BBFE7C975458}"/>
            </ac:spMkLst>
          </pc:spChg>
          <pc:picChg chg="mod">
            <ac:chgData name="José Galindo Lucas" userId="57b3a2aa-e367-43e9-bfda-927e73c4b849" providerId="ADAL" clId="{4D8B7EA7-34FB-49AE-93C9-9635D4F0C341}" dt="2024-05-27T08:29:23.711" v="3"/>
            <ac:picMkLst>
              <pc:docMk/>
              <pc:sldMasterMk cId="2592485844" sldId="2147483651"/>
              <pc:sldLayoutMk cId="2881600375" sldId="2147483657"/>
              <ac:picMk id="7" creationId="{550C085A-AA10-3903-ECD3-4C6BCCF78BC0}"/>
            </ac:picMkLst>
          </pc:picChg>
          <pc:cxnChg chg="mod">
            <ac:chgData name="José Galindo Lucas" userId="57b3a2aa-e367-43e9-bfda-927e73c4b849" providerId="ADAL" clId="{4D8B7EA7-34FB-49AE-93C9-9635D4F0C341}" dt="2024-05-27T08:29:23.711" v="3"/>
            <ac:cxnSpMkLst>
              <pc:docMk/>
              <pc:sldMasterMk cId="2592485844" sldId="2147483651"/>
              <pc:sldLayoutMk cId="2881600375" sldId="2147483657"/>
              <ac:cxnSpMk id="9" creationId="{13C63C12-4F25-DC04-089C-D106021BDDEC}"/>
            </ac:cxnSpMkLst>
          </pc:cxnChg>
        </pc:sldLayoutChg>
        <pc:sldLayoutChg chg="modSp">
          <pc:chgData name="José Galindo Lucas" userId="57b3a2aa-e367-43e9-bfda-927e73c4b849" providerId="ADAL" clId="{4D8B7EA7-34FB-49AE-93C9-9635D4F0C341}" dt="2024-05-27T08:29:23.711" v="3"/>
          <pc:sldLayoutMkLst>
            <pc:docMk/>
            <pc:sldMasterMk cId="2592485844" sldId="2147483651"/>
            <pc:sldLayoutMk cId="2024646541" sldId="2147483658"/>
          </pc:sldLayoutMkLst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2024646541" sldId="2147483658"/>
              <ac:spMk id="2" creationId="{C6D56620-8C89-56FE-08F6-6B12A3164C41}"/>
            </ac:spMkLst>
          </pc:spChg>
        </pc:sldLayoutChg>
        <pc:sldLayoutChg chg="modSp">
          <pc:chgData name="José Galindo Lucas" userId="57b3a2aa-e367-43e9-bfda-927e73c4b849" providerId="ADAL" clId="{4D8B7EA7-34FB-49AE-93C9-9635D4F0C341}" dt="2024-05-27T08:29:23.711" v="3"/>
          <pc:sldLayoutMkLst>
            <pc:docMk/>
            <pc:sldMasterMk cId="2592485844" sldId="2147483651"/>
            <pc:sldLayoutMk cId="3312889409" sldId="2147483659"/>
          </pc:sldLayoutMkLst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3312889409" sldId="2147483659"/>
              <ac:spMk id="2" creationId="{A0BDA5C0-82F5-797A-AB22-BBFE7C975458}"/>
            </ac:spMkLst>
          </pc:spChg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3312889409" sldId="2147483659"/>
              <ac:spMk id="4" creationId="{0CBAEDF2-A190-B90B-E516-74471E8643AB}"/>
            </ac:spMkLst>
          </pc:spChg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3312889409" sldId="2147483659"/>
              <ac:spMk id="5" creationId="{44239A34-9301-553C-F553-F0547719C42A}"/>
            </ac:spMkLst>
          </pc:spChg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3312889409" sldId="2147483659"/>
              <ac:spMk id="6" creationId="{2C60D4F8-8D67-678E-E984-922990052F73}"/>
            </ac:spMkLst>
          </pc:spChg>
          <pc:picChg chg="mod">
            <ac:chgData name="José Galindo Lucas" userId="57b3a2aa-e367-43e9-bfda-927e73c4b849" providerId="ADAL" clId="{4D8B7EA7-34FB-49AE-93C9-9635D4F0C341}" dt="2024-05-27T08:29:23.711" v="3"/>
            <ac:picMkLst>
              <pc:docMk/>
              <pc:sldMasterMk cId="2592485844" sldId="2147483651"/>
              <pc:sldLayoutMk cId="3312889409" sldId="2147483659"/>
              <ac:picMk id="7" creationId="{550C085A-AA10-3903-ECD3-4C6BCCF78BC0}"/>
            </ac:picMkLst>
          </pc:picChg>
          <pc:cxnChg chg="mod">
            <ac:chgData name="José Galindo Lucas" userId="57b3a2aa-e367-43e9-bfda-927e73c4b849" providerId="ADAL" clId="{4D8B7EA7-34FB-49AE-93C9-9635D4F0C341}" dt="2024-05-27T08:29:23.711" v="3"/>
            <ac:cxnSpMkLst>
              <pc:docMk/>
              <pc:sldMasterMk cId="2592485844" sldId="2147483651"/>
              <pc:sldLayoutMk cId="3312889409" sldId="2147483659"/>
              <ac:cxnSpMk id="9" creationId="{13C63C12-4F25-DC04-089C-D106021BDDEC}"/>
            </ac:cxnSpMkLst>
          </pc:cxnChg>
        </pc:sldLayoutChg>
        <pc:sldLayoutChg chg="modSp">
          <pc:chgData name="José Galindo Lucas" userId="57b3a2aa-e367-43e9-bfda-927e73c4b849" providerId="ADAL" clId="{4D8B7EA7-34FB-49AE-93C9-9635D4F0C341}" dt="2024-05-27T08:29:23.711" v="3"/>
          <pc:sldLayoutMkLst>
            <pc:docMk/>
            <pc:sldMasterMk cId="2592485844" sldId="2147483651"/>
            <pc:sldLayoutMk cId="1677331399" sldId="2147483660"/>
          </pc:sldLayoutMkLst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1677331399" sldId="2147483660"/>
              <ac:spMk id="2" creationId="{A0BDA5C0-82F5-797A-AB22-BBFE7C975458}"/>
            </ac:spMkLst>
          </pc:spChg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1677331399" sldId="2147483660"/>
              <ac:spMk id="4" creationId="{231C3418-3BAD-4258-41F7-0CE647911121}"/>
            </ac:spMkLst>
          </pc:spChg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1677331399" sldId="2147483660"/>
              <ac:spMk id="5" creationId="{F5745EBF-7671-3EA1-797D-ECAEB43E411D}"/>
            </ac:spMkLst>
          </pc:spChg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1677331399" sldId="2147483660"/>
              <ac:spMk id="6" creationId="{3B9C50D5-25FF-F7FD-DAC9-D60716C5983B}"/>
            </ac:spMkLst>
          </pc:spChg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1677331399" sldId="2147483660"/>
              <ac:spMk id="8" creationId="{9F82C5F0-CD4F-88EC-8C02-BE1D3BE2F0CA}"/>
            </ac:spMkLst>
          </pc:spChg>
          <pc:picChg chg="mod">
            <ac:chgData name="José Galindo Lucas" userId="57b3a2aa-e367-43e9-bfda-927e73c4b849" providerId="ADAL" clId="{4D8B7EA7-34FB-49AE-93C9-9635D4F0C341}" dt="2024-05-27T08:29:23.711" v="3"/>
            <ac:picMkLst>
              <pc:docMk/>
              <pc:sldMasterMk cId="2592485844" sldId="2147483651"/>
              <pc:sldLayoutMk cId="1677331399" sldId="2147483660"/>
              <ac:picMk id="7" creationId="{550C085A-AA10-3903-ECD3-4C6BCCF78BC0}"/>
            </ac:picMkLst>
          </pc:picChg>
          <pc:cxnChg chg="mod">
            <ac:chgData name="José Galindo Lucas" userId="57b3a2aa-e367-43e9-bfda-927e73c4b849" providerId="ADAL" clId="{4D8B7EA7-34FB-49AE-93C9-9635D4F0C341}" dt="2024-05-27T08:29:23.711" v="3"/>
            <ac:cxnSpMkLst>
              <pc:docMk/>
              <pc:sldMasterMk cId="2592485844" sldId="2147483651"/>
              <pc:sldLayoutMk cId="1677331399" sldId="2147483660"/>
              <ac:cxnSpMk id="9" creationId="{13C63C12-4F25-DC04-089C-D106021BDDEC}"/>
            </ac:cxnSpMkLst>
          </pc:cxnChg>
        </pc:sldLayoutChg>
        <pc:sldLayoutChg chg="modSp">
          <pc:chgData name="José Galindo Lucas" userId="57b3a2aa-e367-43e9-bfda-927e73c4b849" providerId="ADAL" clId="{4D8B7EA7-34FB-49AE-93C9-9635D4F0C341}" dt="2024-05-27T08:29:23.711" v="3"/>
          <pc:sldLayoutMkLst>
            <pc:docMk/>
            <pc:sldMasterMk cId="2592485844" sldId="2147483651"/>
            <pc:sldLayoutMk cId="2288456619" sldId="2147483661"/>
          </pc:sldLayoutMkLst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2288456619" sldId="2147483661"/>
              <ac:spMk id="2" creationId="{A0BDA5C0-82F5-797A-AB22-BBFE7C975458}"/>
            </ac:spMkLst>
          </pc:spChg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2288456619" sldId="2147483661"/>
              <ac:spMk id="4" creationId="{B341E688-7E3A-F99E-5342-942C66E1E28A}"/>
            </ac:spMkLst>
          </pc:spChg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2288456619" sldId="2147483661"/>
              <ac:spMk id="8" creationId="{549394D2-A7ED-2233-E1FA-28FF4D47E335}"/>
            </ac:spMkLst>
          </pc:spChg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2288456619" sldId="2147483661"/>
              <ac:spMk id="10" creationId="{BE71B095-C194-736A-B5F2-D84E66040233}"/>
            </ac:spMkLst>
          </pc:spChg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2288456619" sldId="2147483661"/>
              <ac:spMk id="12" creationId="{FE597474-A775-A305-9F7D-8B0768BD5787}"/>
            </ac:spMkLst>
          </pc:spChg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2288456619" sldId="2147483661"/>
              <ac:spMk id="13" creationId="{CAAF76EA-1F3A-E041-2606-5B9E2276611A}"/>
            </ac:spMkLst>
          </pc:spChg>
          <pc:picChg chg="mod">
            <ac:chgData name="José Galindo Lucas" userId="57b3a2aa-e367-43e9-bfda-927e73c4b849" providerId="ADAL" clId="{4D8B7EA7-34FB-49AE-93C9-9635D4F0C341}" dt="2024-05-27T08:29:23.711" v="3"/>
            <ac:picMkLst>
              <pc:docMk/>
              <pc:sldMasterMk cId="2592485844" sldId="2147483651"/>
              <pc:sldLayoutMk cId="2288456619" sldId="2147483661"/>
              <ac:picMk id="7" creationId="{550C085A-AA10-3903-ECD3-4C6BCCF78BC0}"/>
            </ac:picMkLst>
          </pc:picChg>
          <pc:cxnChg chg="mod">
            <ac:chgData name="José Galindo Lucas" userId="57b3a2aa-e367-43e9-bfda-927e73c4b849" providerId="ADAL" clId="{4D8B7EA7-34FB-49AE-93C9-9635D4F0C341}" dt="2024-05-27T08:29:23.711" v="3"/>
            <ac:cxnSpMkLst>
              <pc:docMk/>
              <pc:sldMasterMk cId="2592485844" sldId="2147483651"/>
              <pc:sldLayoutMk cId="2288456619" sldId="2147483661"/>
              <ac:cxnSpMk id="9" creationId="{13C63C12-4F25-DC04-089C-D106021BDDEC}"/>
            </ac:cxnSpMkLst>
          </pc:cxnChg>
        </pc:sldLayoutChg>
        <pc:sldLayoutChg chg="modSp">
          <pc:chgData name="José Galindo Lucas" userId="57b3a2aa-e367-43e9-bfda-927e73c4b849" providerId="ADAL" clId="{4D8B7EA7-34FB-49AE-93C9-9635D4F0C341}" dt="2024-05-27T08:29:23.711" v="3"/>
          <pc:sldLayoutMkLst>
            <pc:docMk/>
            <pc:sldMasterMk cId="2592485844" sldId="2147483651"/>
            <pc:sldLayoutMk cId="957764872" sldId="2147483662"/>
          </pc:sldLayoutMkLst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957764872" sldId="2147483662"/>
              <ac:spMk id="2" creationId="{A0BDA5C0-82F5-797A-AB22-BBFE7C975458}"/>
            </ac:spMkLst>
          </pc:spChg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957764872" sldId="2147483662"/>
              <ac:spMk id="4" creationId="{C133FC67-EBB2-5AA2-B1B7-54F93BC9807F}"/>
            </ac:spMkLst>
          </pc:spChg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957764872" sldId="2147483662"/>
              <ac:spMk id="5" creationId="{5CCF80C0-6D47-2053-1887-3374AF5E2D24}"/>
            </ac:spMkLst>
          </pc:spChg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957764872" sldId="2147483662"/>
              <ac:spMk id="6" creationId="{5CE2F2B2-E344-C564-96A6-6C5594A0921B}"/>
            </ac:spMkLst>
          </pc:spChg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957764872" sldId="2147483662"/>
              <ac:spMk id="8" creationId="{30683C2C-F500-E8C4-15FF-D7B2B342A38B}"/>
            </ac:spMkLst>
          </pc:spChg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957764872" sldId="2147483662"/>
              <ac:spMk id="10" creationId="{C8C17F2F-A2BC-075F-A2F0-A89C546CB2CB}"/>
            </ac:spMkLst>
          </pc:spChg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957764872" sldId="2147483662"/>
              <ac:spMk id="12" creationId="{BA494FC6-ABFC-079B-C3D3-09C851249F0D}"/>
            </ac:spMkLst>
          </pc:spChg>
          <pc:spChg chg="mod">
            <ac:chgData name="José Galindo Lucas" userId="57b3a2aa-e367-43e9-bfda-927e73c4b849" providerId="ADAL" clId="{4D8B7EA7-34FB-49AE-93C9-9635D4F0C341}" dt="2024-05-27T08:29:23.711" v="3"/>
            <ac:spMkLst>
              <pc:docMk/>
              <pc:sldMasterMk cId="2592485844" sldId="2147483651"/>
              <pc:sldLayoutMk cId="957764872" sldId="2147483662"/>
              <ac:spMk id="14" creationId="{9F2CF600-0E25-51E4-2BDD-DAB49E3FB4AB}"/>
            </ac:spMkLst>
          </pc:spChg>
          <pc:picChg chg="mod">
            <ac:chgData name="José Galindo Lucas" userId="57b3a2aa-e367-43e9-bfda-927e73c4b849" providerId="ADAL" clId="{4D8B7EA7-34FB-49AE-93C9-9635D4F0C341}" dt="2024-05-27T08:29:23.711" v="3"/>
            <ac:picMkLst>
              <pc:docMk/>
              <pc:sldMasterMk cId="2592485844" sldId="2147483651"/>
              <pc:sldLayoutMk cId="957764872" sldId="2147483662"/>
              <ac:picMk id="7" creationId="{550C085A-AA10-3903-ECD3-4C6BCCF78BC0}"/>
            </ac:picMkLst>
          </pc:picChg>
          <pc:cxnChg chg="mod">
            <ac:chgData name="José Galindo Lucas" userId="57b3a2aa-e367-43e9-bfda-927e73c4b849" providerId="ADAL" clId="{4D8B7EA7-34FB-49AE-93C9-9635D4F0C341}" dt="2024-05-27T08:29:23.711" v="3"/>
            <ac:cxnSpMkLst>
              <pc:docMk/>
              <pc:sldMasterMk cId="2592485844" sldId="2147483651"/>
              <pc:sldLayoutMk cId="957764872" sldId="2147483662"/>
              <ac:cxnSpMk id="9" creationId="{13C63C12-4F25-DC04-089C-D106021BDDEC}"/>
            </ac:cxnSpMkLst>
          </pc:cxnChg>
        </pc:sldLayoutChg>
      </pc:sldMasterChg>
    </pc:docChg>
  </pc:docChgLst>
  <pc:docChgLst>
    <pc:chgData name="José Galindo Lucas" userId="57b3a2aa-e367-43e9-bfda-927e73c4b849" providerId="ADAL" clId="{A684C329-2A11-46A9-A994-E73B60159A1D}"/>
    <pc:docChg chg="undo custSel addSld delSld modSld sldOrd modMainMaster modNotesMaster modShowInfo">
      <pc:chgData name="José Galindo Lucas" userId="57b3a2aa-e367-43e9-bfda-927e73c4b849" providerId="ADAL" clId="{A684C329-2A11-46A9-A994-E73B60159A1D}" dt="2020-05-27T16:11:25.573" v="378" actId="478"/>
      <pc:docMkLst>
        <pc:docMk/>
      </pc:docMkLst>
      <pc:sldChg chg="addSp delSp modSp add del mod modTransition modAnim">
        <pc:chgData name="José Galindo Lucas" userId="57b3a2aa-e367-43e9-bfda-927e73c4b849" providerId="ADAL" clId="{A684C329-2A11-46A9-A994-E73B60159A1D}" dt="2020-05-20T10:01:42.320" v="186"/>
        <pc:sldMkLst>
          <pc:docMk/>
          <pc:sldMk cId="1432530850" sldId="350"/>
        </pc:sldMkLst>
        <pc:spChg chg="mod">
          <ac:chgData name="José Galindo Lucas" userId="57b3a2aa-e367-43e9-bfda-927e73c4b849" providerId="ADAL" clId="{A684C329-2A11-46A9-A994-E73B60159A1D}" dt="2020-05-20T09:45:28.963" v="123" actId="14100"/>
          <ac:spMkLst>
            <pc:docMk/>
            <pc:sldMk cId="1432530850" sldId="350"/>
            <ac:spMk id="3" creationId="{00000000-0000-0000-0000-000000000000}"/>
          </ac:spMkLst>
        </pc:spChg>
        <pc:picChg chg="add del mod">
          <ac:chgData name="José Galindo Lucas" userId="57b3a2aa-e367-43e9-bfda-927e73c4b849" providerId="ADAL" clId="{A684C329-2A11-46A9-A994-E73B60159A1D}" dt="2020-05-09T08:43:55.249" v="1"/>
          <ac:picMkLst>
            <pc:docMk/>
            <pc:sldMk cId="1432530850" sldId="350"/>
            <ac:picMk id="4" creationId="{0B349531-1EB3-48A8-BD30-A3142B46D438}"/>
          </ac:picMkLst>
        </pc:picChg>
        <pc:picChg chg="mod">
          <ac:chgData name="José Galindo Lucas" userId="57b3a2aa-e367-43e9-bfda-927e73c4b849" providerId="ADAL" clId="{A684C329-2A11-46A9-A994-E73B60159A1D}" dt="2020-05-20T08:59:04.026" v="50"/>
          <ac:picMkLst>
            <pc:docMk/>
            <pc:sldMk cId="1432530850" sldId="350"/>
            <ac:picMk id="8" creationId="{00000000-0000-0000-0000-000000000000}"/>
          </ac:picMkLst>
        </pc:picChg>
        <pc:picChg chg="mod">
          <ac:chgData name="José Galindo Lucas" userId="57b3a2aa-e367-43e9-bfda-927e73c4b849" providerId="ADAL" clId="{A684C329-2A11-46A9-A994-E73B60159A1D}" dt="2020-05-20T08:59:04.026" v="50"/>
          <ac:picMkLst>
            <pc:docMk/>
            <pc:sldMk cId="1432530850" sldId="350"/>
            <ac:picMk id="13" creationId="{00000000-0000-0000-0000-000000000000}"/>
          </ac:picMkLst>
        </pc:picChg>
      </pc:sldChg>
      <pc:sldChg chg="modSp add del mod modTransition">
        <pc:chgData name="José Galindo Lucas" userId="57b3a2aa-e367-43e9-bfda-927e73c4b849" providerId="ADAL" clId="{A684C329-2A11-46A9-A994-E73B60159A1D}" dt="2020-05-20T09:49:22.171" v="147" actId="47"/>
        <pc:sldMkLst>
          <pc:docMk/>
          <pc:sldMk cId="1231045638" sldId="351"/>
        </pc:sldMkLst>
        <pc:spChg chg="mod">
          <ac:chgData name="José Galindo Lucas" userId="57b3a2aa-e367-43e9-bfda-927e73c4b849" providerId="ADAL" clId="{A684C329-2A11-46A9-A994-E73B60159A1D}" dt="2020-05-20T08:59:04.026" v="50"/>
          <ac:spMkLst>
            <pc:docMk/>
            <pc:sldMk cId="1231045638" sldId="351"/>
            <ac:spMk id="2" creationId="{00000000-0000-0000-0000-000000000000}"/>
          </ac:spMkLst>
        </pc:spChg>
        <pc:spChg chg="mod">
          <ac:chgData name="José Galindo Lucas" userId="57b3a2aa-e367-43e9-bfda-927e73c4b849" providerId="ADAL" clId="{A684C329-2A11-46A9-A994-E73B60159A1D}" dt="2020-05-20T08:59:04.026" v="50"/>
          <ac:spMkLst>
            <pc:docMk/>
            <pc:sldMk cId="1231045638" sldId="351"/>
            <ac:spMk id="3" creationId="{00000000-0000-0000-0000-000000000000}"/>
          </ac:spMkLst>
        </pc:spChg>
        <pc:spChg chg="mod">
          <ac:chgData name="José Galindo Lucas" userId="57b3a2aa-e367-43e9-bfda-927e73c4b849" providerId="ADAL" clId="{A684C329-2A11-46A9-A994-E73B60159A1D}" dt="2020-05-20T08:59:04.026" v="50"/>
          <ac:spMkLst>
            <pc:docMk/>
            <pc:sldMk cId="1231045638" sldId="351"/>
            <ac:spMk id="14" creationId="{00000000-0000-0000-0000-000000000000}"/>
          </ac:spMkLst>
        </pc:spChg>
        <pc:spChg chg="mod">
          <ac:chgData name="José Galindo Lucas" userId="57b3a2aa-e367-43e9-bfda-927e73c4b849" providerId="ADAL" clId="{A684C329-2A11-46A9-A994-E73B60159A1D}" dt="2020-05-20T08:59:04.026" v="50"/>
          <ac:spMkLst>
            <pc:docMk/>
            <pc:sldMk cId="1231045638" sldId="351"/>
            <ac:spMk id="21" creationId="{00000000-0000-0000-0000-000000000000}"/>
          </ac:spMkLst>
        </pc:spChg>
        <pc:picChg chg="mod">
          <ac:chgData name="José Galindo Lucas" userId="57b3a2aa-e367-43e9-bfda-927e73c4b849" providerId="ADAL" clId="{A684C329-2A11-46A9-A994-E73B60159A1D}" dt="2020-05-20T08:59:31.084" v="89" actId="1037"/>
          <ac:picMkLst>
            <pc:docMk/>
            <pc:sldMk cId="1231045638" sldId="351"/>
            <ac:picMk id="11" creationId="{00000000-0000-0000-0000-000000000000}"/>
          </ac:picMkLst>
        </pc:picChg>
        <pc:picChg chg="mod">
          <ac:chgData name="José Galindo Lucas" userId="57b3a2aa-e367-43e9-bfda-927e73c4b849" providerId="ADAL" clId="{A684C329-2A11-46A9-A994-E73B60159A1D}" dt="2020-05-20T08:59:31.084" v="89" actId="1037"/>
          <ac:picMkLst>
            <pc:docMk/>
            <pc:sldMk cId="1231045638" sldId="351"/>
            <ac:picMk id="13" creationId="{00000000-0000-0000-0000-000000000000}"/>
          </ac:picMkLst>
        </pc:picChg>
        <pc:picChg chg="mod">
          <ac:chgData name="José Galindo Lucas" userId="57b3a2aa-e367-43e9-bfda-927e73c4b849" providerId="ADAL" clId="{A684C329-2A11-46A9-A994-E73B60159A1D}" dt="2020-05-20T08:59:31.084" v="89" actId="1037"/>
          <ac:picMkLst>
            <pc:docMk/>
            <pc:sldMk cId="1231045638" sldId="351"/>
            <ac:picMk id="18" creationId="{00000000-0000-0000-0000-000000000000}"/>
          </ac:picMkLst>
        </pc:picChg>
        <pc:picChg chg="mod">
          <ac:chgData name="José Galindo Lucas" userId="57b3a2aa-e367-43e9-bfda-927e73c4b849" providerId="ADAL" clId="{A684C329-2A11-46A9-A994-E73B60159A1D}" dt="2020-05-20T09:00:15.457" v="122" actId="1037"/>
          <ac:picMkLst>
            <pc:docMk/>
            <pc:sldMk cId="1231045638" sldId="351"/>
            <ac:picMk id="20" creationId="{00000000-0000-0000-0000-000000000000}"/>
          </ac:picMkLst>
        </pc:picChg>
        <pc:picChg chg="mod">
          <ac:chgData name="José Galindo Lucas" userId="57b3a2aa-e367-43e9-bfda-927e73c4b849" providerId="ADAL" clId="{A684C329-2A11-46A9-A994-E73B60159A1D}" dt="2020-05-20T09:00:08.120" v="112" actId="14100"/>
          <ac:picMkLst>
            <pc:docMk/>
            <pc:sldMk cId="1231045638" sldId="351"/>
            <ac:picMk id="24" creationId="{00000000-0000-0000-0000-000000000000}"/>
          </ac:picMkLst>
        </pc:picChg>
        <pc:picChg chg="mod">
          <ac:chgData name="José Galindo Lucas" userId="57b3a2aa-e367-43e9-bfda-927e73c4b849" providerId="ADAL" clId="{A684C329-2A11-46A9-A994-E73B60159A1D}" dt="2020-05-20T09:00:08.120" v="112" actId="14100"/>
          <ac:picMkLst>
            <pc:docMk/>
            <pc:sldMk cId="1231045638" sldId="351"/>
            <ac:picMk id="28" creationId="{00000000-0000-0000-0000-000000000000}"/>
          </ac:picMkLst>
        </pc:picChg>
      </pc:sldChg>
      <pc:sldChg chg="add del modTransition">
        <pc:chgData name="José Galindo Lucas" userId="57b3a2aa-e367-43e9-bfda-927e73c4b849" providerId="ADAL" clId="{A684C329-2A11-46A9-A994-E73B60159A1D}" dt="2020-05-20T09:49:24.126" v="148" actId="47"/>
        <pc:sldMkLst>
          <pc:docMk/>
          <pc:sldMk cId="783276118" sldId="352"/>
        </pc:sldMkLst>
      </pc:sldChg>
      <pc:sldChg chg="addSp delSp modSp add del mod modTransition modAnim chgLayout">
        <pc:chgData name="José Galindo Lucas" userId="57b3a2aa-e367-43e9-bfda-927e73c4b849" providerId="ADAL" clId="{A684C329-2A11-46A9-A994-E73B60159A1D}" dt="2020-05-27T16:11:25.573" v="378" actId="478"/>
        <pc:sldMkLst>
          <pc:docMk/>
          <pc:sldMk cId="2472865858" sldId="353"/>
        </pc:sldMkLst>
        <pc:spChg chg="mod ord">
          <ac:chgData name="José Galindo Lucas" userId="57b3a2aa-e367-43e9-bfda-927e73c4b849" providerId="ADAL" clId="{A684C329-2A11-46A9-A994-E73B60159A1D}" dt="2020-05-20T09:45:56.232" v="125" actId="700"/>
          <ac:spMkLst>
            <pc:docMk/>
            <pc:sldMk cId="2472865858" sldId="353"/>
            <ac:spMk id="2" creationId="{00000000-0000-0000-0000-000000000000}"/>
          </ac:spMkLst>
        </pc:spChg>
        <pc:spChg chg="mod ord">
          <ac:chgData name="José Galindo Lucas" userId="57b3a2aa-e367-43e9-bfda-927e73c4b849" providerId="ADAL" clId="{A684C329-2A11-46A9-A994-E73B60159A1D}" dt="2020-05-20T10:23:49.501" v="274" actId="113"/>
          <ac:spMkLst>
            <pc:docMk/>
            <pc:sldMk cId="2472865858" sldId="353"/>
            <ac:spMk id="3" creationId="{00000000-0000-0000-0000-000000000000}"/>
          </ac:spMkLst>
        </pc:spChg>
        <pc:spChg chg="add mod">
          <ac:chgData name="José Galindo Lucas" userId="57b3a2aa-e367-43e9-bfda-927e73c4b849" providerId="ADAL" clId="{A684C329-2A11-46A9-A994-E73B60159A1D}" dt="2020-05-27T12:00:40.757" v="356" actId="208"/>
          <ac:spMkLst>
            <pc:docMk/>
            <pc:sldMk cId="2472865858" sldId="353"/>
            <ac:spMk id="4" creationId="{C9338128-A1DE-4AE9-A21F-7AA4D47903B8}"/>
          </ac:spMkLst>
        </pc:spChg>
        <pc:spChg chg="add mod">
          <ac:chgData name="José Galindo Lucas" userId="57b3a2aa-e367-43e9-bfda-927e73c4b849" providerId="ADAL" clId="{A684C329-2A11-46A9-A994-E73B60159A1D}" dt="2020-05-27T12:00:40.757" v="356" actId="208"/>
          <ac:spMkLst>
            <pc:docMk/>
            <pc:sldMk cId="2472865858" sldId="353"/>
            <ac:spMk id="10" creationId="{82F8E264-9456-4C73-BB45-1EB03C84D9C5}"/>
          </ac:spMkLst>
        </pc:spChg>
        <pc:spChg chg="add mod">
          <ac:chgData name="José Galindo Lucas" userId="57b3a2aa-e367-43e9-bfda-927e73c4b849" providerId="ADAL" clId="{A684C329-2A11-46A9-A994-E73B60159A1D}" dt="2020-05-27T12:00:40.757" v="356" actId="208"/>
          <ac:spMkLst>
            <pc:docMk/>
            <pc:sldMk cId="2472865858" sldId="353"/>
            <ac:spMk id="11" creationId="{2C28E4A7-3B59-4AB7-AFAE-4F3735DB3AA1}"/>
          </ac:spMkLst>
        </pc:spChg>
        <pc:spChg chg="add mod">
          <ac:chgData name="José Galindo Lucas" userId="57b3a2aa-e367-43e9-bfda-927e73c4b849" providerId="ADAL" clId="{A684C329-2A11-46A9-A994-E73B60159A1D}" dt="2020-05-27T12:00:40.757" v="356" actId="208"/>
          <ac:spMkLst>
            <pc:docMk/>
            <pc:sldMk cId="2472865858" sldId="353"/>
            <ac:spMk id="12" creationId="{2E28BB94-65C4-4213-8B07-1A8BD5974B23}"/>
          </ac:spMkLst>
        </pc:spChg>
        <pc:spChg chg="add mod">
          <ac:chgData name="José Galindo Lucas" userId="57b3a2aa-e367-43e9-bfda-927e73c4b849" providerId="ADAL" clId="{A684C329-2A11-46A9-A994-E73B60159A1D}" dt="2020-05-27T12:00:40.757" v="356" actId="208"/>
          <ac:spMkLst>
            <pc:docMk/>
            <pc:sldMk cId="2472865858" sldId="353"/>
            <ac:spMk id="13" creationId="{9E3E4D84-4310-477D-8CA6-53A5559E4DEB}"/>
          </ac:spMkLst>
        </pc:spChg>
        <pc:spChg chg="add mod">
          <ac:chgData name="José Galindo Lucas" userId="57b3a2aa-e367-43e9-bfda-927e73c4b849" providerId="ADAL" clId="{A684C329-2A11-46A9-A994-E73B60159A1D}" dt="2020-05-27T12:00:40.757" v="356" actId="208"/>
          <ac:spMkLst>
            <pc:docMk/>
            <pc:sldMk cId="2472865858" sldId="353"/>
            <ac:spMk id="14" creationId="{053CFC8C-4057-43A3-B1A6-B68C0FCF313E}"/>
          </ac:spMkLst>
        </pc:spChg>
        <pc:spChg chg="add mod">
          <ac:chgData name="José Galindo Lucas" userId="57b3a2aa-e367-43e9-bfda-927e73c4b849" providerId="ADAL" clId="{A684C329-2A11-46A9-A994-E73B60159A1D}" dt="2020-05-27T12:00:40.757" v="356" actId="208"/>
          <ac:spMkLst>
            <pc:docMk/>
            <pc:sldMk cId="2472865858" sldId="353"/>
            <ac:spMk id="15" creationId="{8D5F33EA-E1D3-4EEB-88B2-0B1E1A3FDF49}"/>
          </ac:spMkLst>
        </pc:spChg>
        <pc:grpChg chg="add del mod">
          <ac:chgData name="José Galindo Lucas" userId="57b3a2aa-e367-43e9-bfda-927e73c4b849" providerId="ADAL" clId="{A684C329-2A11-46A9-A994-E73B60159A1D}" dt="2020-05-27T12:01:22.433" v="358" actId="478"/>
          <ac:grpSpMkLst>
            <pc:docMk/>
            <pc:sldMk cId="2472865858" sldId="353"/>
            <ac:grpSpMk id="5" creationId="{25AC4598-D0A8-40B6-84A4-DC16D59CA669}"/>
          </ac:grpSpMkLst>
        </pc:grpChg>
        <pc:picChg chg="add del mod">
          <ac:chgData name="José Galindo Lucas" userId="57b3a2aa-e367-43e9-bfda-927e73c4b849" providerId="ADAL" clId="{A684C329-2A11-46A9-A994-E73B60159A1D}" dt="2020-05-09T08:43:55.249" v="1"/>
          <ac:picMkLst>
            <pc:docMk/>
            <pc:sldMk cId="2472865858" sldId="353"/>
            <ac:picMk id="4" creationId="{F7D6EDC6-1E63-4966-A32F-E1C50A6A1DEC}"/>
          </ac:picMkLst>
        </pc:picChg>
        <pc:picChg chg="add del mod modCrop">
          <ac:chgData name="José Galindo Lucas" userId="57b3a2aa-e367-43e9-bfda-927e73c4b849" providerId="ADAL" clId="{A684C329-2A11-46A9-A994-E73B60159A1D}" dt="2020-05-27T16:11:25.573" v="378" actId="478"/>
          <ac:picMkLst>
            <pc:docMk/>
            <pc:sldMk cId="2472865858" sldId="353"/>
            <ac:picMk id="6" creationId="{091935D9-86F3-4D52-B87D-96F41A190655}"/>
          </ac:picMkLst>
        </pc:picChg>
        <pc:picChg chg="add del mod">
          <ac:chgData name="José Galindo Lucas" userId="57b3a2aa-e367-43e9-bfda-927e73c4b849" providerId="ADAL" clId="{A684C329-2A11-46A9-A994-E73B60159A1D}" dt="2020-05-27T11:58:59.731" v="316" actId="478"/>
          <ac:picMkLst>
            <pc:docMk/>
            <pc:sldMk cId="2472865858" sldId="353"/>
            <ac:picMk id="7" creationId="{8F6D2478-4CAD-4D63-9D99-5E0625BBFD05}"/>
          </ac:picMkLst>
        </pc:picChg>
        <pc:picChg chg="mod">
          <ac:chgData name="José Galindo Lucas" userId="57b3a2aa-e367-43e9-bfda-927e73c4b849" providerId="ADAL" clId="{A684C329-2A11-46A9-A994-E73B60159A1D}" dt="2020-05-20T10:01:12.296" v="185" actId="14100"/>
          <ac:picMkLst>
            <pc:docMk/>
            <pc:sldMk cId="2472865858" sldId="353"/>
            <ac:picMk id="9" creationId="{00000000-0000-0000-0000-000000000000}"/>
          </ac:picMkLst>
        </pc:picChg>
        <pc:picChg chg="mod">
          <ac:chgData name="José Galindo Lucas" userId="57b3a2aa-e367-43e9-bfda-927e73c4b849" providerId="ADAL" clId="{A684C329-2A11-46A9-A994-E73B60159A1D}" dt="2020-05-20T10:01:12.296" v="185" actId="14100"/>
          <ac:picMkLst>
            <pc:docMk/>
            <pc:sldMk cId="2472865858" sldId="353"/>
            <ac:picMk id="16" creationId="{00000000-0000-0000-0000-000000000000}"/>
          </ac:picMkLst>
        </pc:picChg>
        <pc:picChg chg="mod">
          <ac:chgData name="José Galindo Lucas" userId="57b3a2aa-e367-43e9-bfda-927e73c4b849" providerId="ADAL" clId="{A684C329-2A11-46A9-A994-E73B60159A1D}" dt="2020-05-20T10:01:12.296" v="185" actId="14100"/>
          <ac:picMkLst>
            <pc:docMk/>
            <pc:sldMk cId="2472865858" sldId="353"/>
            <ac:picMk id="18" creationId="{00000000-0000-0000-0000-000000000000}"/>
          </ac:picMkLst>
        </pc:picChg>
      </pc:sldChg>
      <pc:sldChg chg="addSp delSp modSp add del mod modTransition modAnim chgLayout">
        <pc:chgData name="José Galindo Lucas" userId="57b3a2aa-e367-43e9-bfda-927e73c4b849" providerId="ADAL" clId="{A684C329-2A11-46A9-A994-E73B60159A1D}" dt="2020-05-20T10:16:25.190" v="273" actId="700"/>
        <pc:sldMkLst>
          <pc:docMk/>
          <pc:sldMk cId="1592911927" sldId="354"/>
        </pc:sldMkLst>
        <pc:spChg chg="mod ord">
          <ac:chgData name="José Galindo Lucas" userId="57b3a2aa-e367-43e9-bfda-927e73c4b849" providerId="ADAL" clId="{A684C329-2A11-46A9-A994-E73B60159A1D}" dt="2020-05-20T10:16:25.190" v="273" actId="700"/>
          <ac:spMkLst>
            <pc:docMk/>
            <pc:sldMk cId="1592911927" sldId="354"/>
            <ac:spMk id="2" creationId="{00000000-0000-0000-0000-000000000000}"/>
          </ac:spMkLst>
        </pc:spChg>
        <pc:spChg chg="mod ord">
          <ac:chgData name="José Galindo Lucas" userId="57b3a2aa-e367-43e9-bfda-927e73c4b849" providerId="ADAL" clId="{A684C329-2A11-46A9-A994-E73B60159A1D}" dt="2020-05-20T10:16:25.190" v="273" actId="700"/>
          <ac:spMkLst>
            <pc:docMk/>
            <pc:sldMk cId="1592911927" sldId="354"/>
            <ac:spMk id="3" creationId="{00000000-0000-0000-0000-000000000000}"/>
          </ac:spMkLst>
        </pc:spChg>
        <pc:grpChg chg="mod">
          <ac:chgData name="José Galindo Lucas" userId="57b3a2aa-e367-43e9-bfda-927e73c4b849" providerId="ADAL" clId="{A684C329-2A11-46A9-A994-E73B60159A1D}" dt="2020-05-20T08:59:04.026" v="50"/>
          <ac:grpSpMkLst>
            <pc:docMk/>
            <pc:sldMk cId="1592911927" sldId="354"/>
            <ac:grpSpMk id="4" creationId="{00000000-0000-0000-0000-000000000000}"/>
          </ac:grpSpMkLst>
        </pc:grpChg>
        <pc:picChg chg="mod">
          <ac:chgData name="José Galindo Lucas" userId="57b3a2aa-e367-43e9-bfda-927e73c4b849" providerId="ADAL" clId="{A684C329-2A11-46A9-A994-E73B60159A1D}" dt="2020-05-20T08:59:04.026" v="50"/>
          <ac:picMkLst>
            <pc:docMk/>
            <pc:sldMk cId="1592911927" sldId="354"/>
            <ac:picMk id="5" creationId="{00000000-0000-0000-0000-000000000000}"/>
          </ac:picMkLst>
        </pc:picChg>
        <pc:picChg chg="mod">
          <ac:chgData name="José Galindo Lucas" userId="57b3a2aa-e367-43e9-bfda-927e73c4b849" providerId="ADAL" clId="{A684C329-2A11-46A9-A994-E73B60159A1D}" dt="2020-05-20T08:59:04.026" v="50"/>
          <ac:picMkLst>
            <pc:docMk/>
            <pc:sldMk cId="1592911927" sldId="354"/>
            <ac:picMk id="6" creationId="{00000000-0000-0000-0000-000000000000}"/>
          </ac:picMkLst>
        </pc:picChg>
        <pc:picChg chg="mod">
          <ac:chgData name="José Galindo Lucas" userId="57b3a2aa-e367-43e9-bfda-927e73c4b849" providerId="ADAL" clId="{A684C329-2A11-46A9-A994-E73B60159A1D}" dt="2020-05-20T08:59:04.026" v="50"/>
          <ac:picMkLst>
            <pc:docMk/>
            <pc:sldMk cId="1592911927" sldId="354"/>
            <ac:picMk id="7" creationId="{00000000-0000-0000-0000-000000000000}"/>
          </ac:picMkLst>
        </pc:picChg>
        <pc:picChg chg="add del mod">
          <ac:chgData name="José Galindo Lucas" userId="57b3a2aa-e367-43e9-bfda-927e73c4b849" providerId="ADAL" clId="{A684C329-2A11-46A9-A994-E73B60159A1D}" dt="2020-05-09T08:43:55.249" v="1"/>
          <ac:picMkLst>
            <pc:docMk/>
            <pc:sldMk cId="1592911927" sldId="354"/>
            <ac:picMk id="8" creationId="{4EB0DB01-A3CC-47E1-856B-E41F5A6FE639}"/>
          </ac:picMkLst>
        </pc:picChg>
      </pc:sldChg>
      <pc:sldChg chg="addSp delSp modSp add del modTransition modAnim">
        <pc:chgData name="José Galindo Lucas" userId="57b3a2aa-e367-43e9-bfda-927e73c4b849" providerId="ADAL" clId="{A684C329-2A11-46A9-A994-E73B60159A1D}" dt="2020-05-20T10:13:55.365" v="266"/>
        <pc:sldMkLst>
          <pc:docMk/>
          <pc:sldMk cId="526943564" sldId="355"/>
        </pc:sldMkLst>
        <pc:spChg chg="mod">
          <ac:chgData name="José Galindo Lucas" userId="57b3a2aa-e367-43e9-bfda-927e73c4b849" providerId="ADAL" clId="{A684C329-2A11-46A9-A994-E73B60159A1D}" dt="2020-05-20T10:02:41.682" v="236" actId="114"/>
          <ac:spMkLst>
            <pc:docMk/>
            <pc:sldMk cId="526943564" sldId="355"/>
            <ac:spMk id="3" creationId="{00000000-0000-0000-0000-000000000000}"/>
          </ac:spMkLst>
        </pc:spChg>
        <pc:picChg chg="add del mod">
          <ac:chgData name="José Galindo Lucas" userId="57b3a2aa-e367-43e9-bfda-927e73c4b849" providerId="ADAL" clId="{A684C329-2A11-46A9-A994-E73B60159A1D}" dt="2020-05-09T08:43:55.249" v="1"/>
          <ac:picMkLst>
            <pc:docMk/>
            <pc:sldMk cId="526943564" sldId="355"/>
            <ac:picMk id="4" creationId="{3E82D700-4CA8-40B7-9F5F-F8632DC524AD}"/>
          </ac:picMkLst>
        </pc:picChg>
        <pc:picChg chg="mod">
          <ac:chgData name="José Galindo Lucas" userId="57b3a2aa-e367-43e9-bfda-927e73c4b849" providerId="ADAL" clId="{A684C329-2A11-46A9-A994-E73B60159A1D}" dt="2020-05-20T08:59:04.026" v="50"/>
          <ac:picMkLst>
            <pc:docMk/>
            <pc:sldMk cId="526943564" sldId="355"/>
            <ac:picMk id="5" creationId="{00000000-0000-0000-0000-000000000000}"/>
          </ac:picMkLst>
        </pc:picChg>
        <pc:picChg chg="mod">
          <ac:chgData name="José Galindo Lucas" userId="57b3a2aa-e367-43e9-bfda-927e73c4b849" providerId="ADAL" clId="{A684C329-2A11-46A9-A994-E73B60159A1D}" dt="2020-05-20T08:59:04.026" v="50"/>
          <ac:picMkLst>
            <pc:docMk/>
            <pc:sldMk cId="526943564" sldId="355"/>
            <ac:picMk id="6" creationId="{5ED971CF-7A5B-4464-BBE2-50F6960AC932}"/>
          </ac:picMkLst>
        </pc:picChg>
        <pc:picChg chg="mod">
          <ac:chgData name="José Galindo Lucas" userId="57b3a2aa-e367-43e9-bfda-927e73c4b849" providerId="ADAL" clId="{A684C329-2A11-46A9-A994-E73B60159A1D}" dt="2020-05-20T08:59:04.026" v="50"/>
          <ac:picMkLst>
            <pc:docMk/>
            <pc:sldMk cId="526943564" sldId="355"/>
            <ac:picMk id="7" creationId="{00000000-0000-0000-0000-000000000000}"/>
          </ac:picMkLst>
        </pc:picChg>
        <pc:picChg chg="mod">
          <ac:chgData name="José Galindo Lucas" userId="57b3a2aa-e367-43e9-bfda-927e73c4b849" providerId="ADAL" clId="{A684C329-2A11-46A9-A994-E73B60159A1D}" dt="2020-05-20T08:59:04.026" v="50"/>
          <ac:picMkLst>
            <pc:docMk/>
            <pc:sldMk cId="526943564" sldId="355"/>
            <ac:picMk id="10" creationId="{A45867F2-1AAA-452C-8BBF-12BEB33EB8F9}"/>
          </ac:picMkLst>
        </pc:picChg>
      </pc:sldChg>
      <pc:sldChg chg="addSp delSp modSp add del mod ord">
        <pc:chgData name="José Galindo Lucas" userId="57b3a2aa-e367-43e9-bfda-927e73c4b849" providerId="ADAL" clId="{A684C329-2A11-46A9-A994-E73B60159A1D}" dt="2020-05-20T09:49:31.682" v="154" actId="47"/>
        <pc:sldMkLst>
          <pc:docMk/>
          <pc:sldMk cId="589556114" sldId="356"/>
        </pc:sldMkLst>
        <pc:spChg chg="mod">
          <ac:chgData name="José Galindo Lucas" userId="57b3a2aa-e367-43e9-bfda-927e73c4b849" providerId="ADAL" clId="{A684C329-2A11-46A9-A994-E73B60159A1D}" dt="2020-05-20T08:59:04.026" v="50"/>
          <ac:spMkLst>
            <pc:docMk/>
            <pc:sldMk cId="589556114" sldId="356"/>
            <ac:spMk id="2" creationId="{00000000-0000-0000-0000-000000000000}"/>
          </ac:spMkLst>
        </pc:spChg>
        <pc:spChg chg="mod">
          <ac:chgData name="José Galindo Lucas" userId="57b3a2aa-e367-43e9-bfda-927e73c4b849" providerId="ADAL" clId="{A684C329-2A11-46A9-A994-E73B60159A1D}" dt="2020-05-20T08:59:04.026" v="50"/>
          <ac:spMkLst>
            <pc:docMk/>
            <pc:sldMk cId="589556114" sldId="356"/>
            <ac:spMk id="3" creationId="{00000000-0000-0000-0000-000000000000}"/>
          </ac:spMkLst>
        </pc:spChg>
        <pc:spChg chg="add del">
          <ac:chgData name="José Galindo Lucas" userId="57b3a2aa-e367-43e9-bfda-927e73c4b849" providerId="ADAL" clId="{A684C329-2A11-46A9-A994-E73B60159A1D}" dt="2020-05-18T17:29:25.475" v="7" actId="478"/>
          <ac:spMkLst>
            <pc:docMk/>
            <pc:sldMk cId="589556114" sldId="356"/>
            <ac:spMk id="4" creationId="{FE3F3710-DBB3-4D04-BA06-A7A968DD7E44}"/>
          </ac:spMkLst>
        </pc:spChg>
        <pc:spChg chg="mod">
          <ac:chgData name="José Galindo Lucas" userId="57b3a2aa-e367-43e9-bfda-927e73c4b849" providerId="ADAL" clId="{A684C329-2A11-46A9-A994-E73B60159A1D}" dt="2020-05-20T08:59:04.026" v="50"/>
          <ac:spMkLst>
            <pc:docMk/>
            <pc:sldMk cId="589556114" sldId="356"/>
            <ac:spMk id="14" creationId="{00000000-0000-0000-0000-000000000000}"/>
          </ac:spMkLst>
        </pc:spChg>
        <pc:spChg chg="mod">
          <ac:chgData name="José Galindo Lucas" userId="57b3a2aa-e367-43e9-bfda-927e73c4b849" providerId="ADAL" clId="{A684C329-2A11-46A9-A994-E73B60159A1D}" dt="2020-05-20T08:59:04.026" v="50"/>
          <ac:spMkLst>
            <pc:docMk/>
            <pc:sldMk cId="589556114" sldId="356"/>
            <ac:spMk id="21" creationId="{00000000-0000-0000-0000-000000000000}"/>
          </ac:spMkLst>
        </pc:spChg>
        <pc:picChg chg="mod">
          <ac:chgData name="José Galindo Lucas" userId="57b3a2aa-e367-43e9-bfda-927e73c4b849" providerId="ADAL" clId="{A684C329-2A11-46A9-A994-E73B60159A1D}" dt="2020-05-20T08:59:04.026" v="50"/>
          <ac:picMkLst>
            <pc:docMk/>
            <pc:sldMk cId="589556114" sldId="356"/>
            <ac:picMk id="11" creationId="{00000000-0000-0000-0000-000000000000}"/>
          </ac:picMkLst>
        </pc:picChg>
        <pc:picChg chg="mod">
          <ac:chgData name="José Galindo Lucas" userId="57b3a2aa-e367-43e9-bfda-927e73c4b849" providerId="ADAL" clId="{A684C329-2A11-46A9-A994-E73B60159A1D}" dt="2020-05-20T08:59:04.026" v="50"/>
          <ac:picMkLst>
            <pc:docMk/>
            <pc:sldMk cId="589556114" sldId="356"/>
            <ac:picMk id="13" creationId="{00000000-0000-0000-0000-000000000000}"/>
          </ac:picMkLst>
        </pc:picChg>
        <pc:picChg chg="mod">
          <ac:chgData name="José Galindo Lucas" userId="57b3a2aa-e367-43e9-bfda-927e73c4b849" providerId="ADAL" clId="{A684C329-2A11-46A9-A994-E73B60159A1D}" dt="2020-05-20T08:59:04.026" v="50"/>
          <ac:picMkLst>
            <pc:docMk/>
            <pc:sldMk cId="589556114" sldId="356"/>
            <ac:picMk id="18" creationId="{00000000-0000-0000-0000-000000000000}"/>
          </ac:picMkLst>
        </pc:picChg>
        <pc:picChg chg="mod">
          <ac:chgData name="José Galindo Lucas" userId="57b3a2aa-e367-43e9-bfda-927e73c4b849" providerId="ADAL" clId="{A684C329-2A11-46A9-A994-E73B60159A1D}" dt="2020-05-20T08:59:04.026" v="50"/>
          <ac:picMkLst>
            <pc:docMk/>
            <pc:sldMk cId="589556114" sldId="356"/>
            <ac:picMk id="20" creationId="{00000000-0000-0000-0000-000000000000}"/>
          </ac:picMkLst>
        </pc:picChg>
        <pc:picChg chg="mod">
          <ac:chgData name="José Galindo Lucas" userId="57b3a2aa-e367-43e9-bfda-927e73c4b849" providerId="ADAL" clId="{A684C329-2A11-46A9-A994-E73B60159A1D}" dt="2020-05-20T08:59:04.026" v="50"/>
          <ac:picMkLst>
            <pc:docMk/>
            <pc:sldMk cId="589556114" sldId="356"/>
            <ac:picMk id="24" creationId="{00000000-0000-0000-0000-000000000000}"/>
          </ac:picMkLst>
        </pc:picChg>
        <pc:picChg chg="mod">
          <ac:chgData name="José Galindo Lucas" userId="57b3a2aa-e367-43e9-bfda-927e73c4b849" providerId="ADAL" clId="{A684C329-2A11-46A9-A994-E73B60159A1D}" dt="2020-05-20T08:59:04.026" v="50"/>
          <ac:picMkLst>
            <pc:docMk/>
            <pc:sldMk cId="589556114" sldId="356"/>
            <ac:picMk id="28" creationId="{00000000-0000-0000-0000-000000000000}"/>
          </ac:picMkLst>
        </pc:picChg>
      </pc:sldChg>
      <pc:sldChg chg="add ord">
        <pc:chgData name="José Galindo Lucas" userId="57b3a2aa-e367-43e9-bfda-927e73c4b849" providerId="ADAL" clId="{A684C329-2A11-46A9-A994-E73B60159A1D}" dt="2020-05-20T09:49:41.833" v="157"/>
        <pc:sldMkLst>
          <pc:docMk/>
          <pc:sldMk cId="954505056" sldId="356"/>
        </pc:sldMkLst>
      </pc:sldChg>
      <pc:sldMasterChg chg="addSp delSp modSp mod delSldLayout modSldLayout">
        <pc:chgData name="José Galindo Lucas" userId="57b3a2aa-e367-43e9-bfda-927e73c4b849" providerId="ADAL" clId="{A684C329-2A11-46A9-A994-E73B60159A1D}" dt="2020-05-27T12:03:03.713" v="366" actId="1076"/>
        <pc:sldMasterMkLst>
          <pc:docMk/>
          <pc:sldMasterMk cId="0" sldId="2147483648"/>
        </pc:sldMasterMkLst>
        <pc:spChg chg="add mod">
          <ac:chgData name="José Galindo Lucas" userId="57b3a2aa-e367-43e9-bfda-927e73c4b849" providerId="ADAL" clId="{A684C329-2A11-46A9-A994-E73B60159A1D}" dt="2020-05-27T12:02:38.078" v="363" actId="208"/>
          <ac:spMkLst>
            <pc:docMk/>
            <pc:sldMasterMk cId="0" sldId="2147483648"/>
            <ac:spMk id="2" creationId="{6270D95E-558B-4162-8E1F-01500E476E77}"/>
          </ac:spMkLst>
        </pc:spChg>
        <pc:spChg chg="mod">
          <ac:chgData name="José Galindo Lucas" userId="57b3a2aa-e367-43e9-bfda-927e73c4b849" providerId="ADAL" clId="{A684C329-2A11-46A9-A994-E73B60159A1D}" dt="2020-05-27T12:01:04.518" v="357"/>
          <ac:spMkLst>
            <pc:docMk/>
            <pc:sldMasterMk cId="0" sldId="2147483648"/>
            <ac:spMk id="10" creationId="{4CDA45D8-B397-4883-A6B0-C54E52FF3891}"/>
          </ac:spMkLst>
        </pc:spChg>
        <pc:spChg chg="mod">
          <ac:chgData name="José Galindo Lucas" userId="57b3a2aa-e367-43e9-bfda-927e73c4b849" providerId="ADAL" clId="{A684C329-2A11-46A9-A994-E73B60159A1D}" dt="2020-05-27T12:01:04.518" v="357"/>
          <ac:spMkLst>
            <pc:docMk/>
            <pc:sldMasterMk cId="0" sldId="2147483648"/>
            <ac:spMk id="11" creationId="{50175665-3824-4860-BEA0-03428BD9FE81}"/>
          </ac:spMkLst>
        </pc:spChg>
        <pc:spChg chg="mod">
          <ac:chgData name="José Galindo Lucas" userId="57b3a2aa-e367-43e9-bfda-927e73c4b849" providerId="ADAL" clId="{A684C329-2A11-46A9-A994-E73B60159A1D}" dt="2020-05-27T12:01:04.518" v="357"/>
          <ac:spMkLst>
            <pc:docMk/>
            <pc:sldMasterMk cId="0" sldId="2147483648"/>
            <ac:spMk id="12" creationId="{79B0AA0C-11B4-4963-A53B-11AEC8CBAC9C}"/>
          </ac:spMkLst>
        </pc:spChg>
        <pc:spChg chg="mod">
          <ac:chgData name="José Galindo Lucas" userId="57b3a2aa-e367-43e9-bfda-927e73c4b849" providerId="ADAL" clId="{A684C329-2A11-46A9-A994-E73B60159A1D}" dt="2020-05-27T12:01:04.518" v="357"/>
          <ac:spMkLst>
            <pc:docMk/>
            <pc:sldMasterMk cId="0" sldId="2147483648"/>
            <ac:spMk id="13" creationId="{7A2E18B0-1DA8-4A9A-AB78-6D500AC80DC4}"/>
          </ac:spMkLst>
        </pc:spChg>
        <pc:spChg chg="mod">
          <ac:chgData name="José Galindo Lucas" userId="57b3a2aa-e367-43e9-bfda-927e73c4b849" providerId="ADAL" clId="{A684C329-2A11-46A9-A994-E73B60159A1D}" dt="2020-05-27T12:01:04.518" v="357"/>
          <ac:spMkLst>
            <pc:docMk/>
            <pc:sldMasterMk cId="0" sldId="2147483648"/>
            <ac:spMk id="14" creationId="{8AE57FB7-0983-4B71-9D3A-5C4A554547BE}"/>
          </ac:spMkLst>
        </pc:spChg>
        <pc:spChg chg="mod">
          <ac:chgData name="José Galindo Lucas" userId="57b3a2aa-e367-43e9-bfda-927e73c4b849" providerId="ADAL" clId="{A684C329-2A11-46A9-A994-E73B60159A1D}" dt="2020-05-27T12:01:04.518" v="357"/>
          <ac:spMkLst>
            <pc:docMk/>
            <pc:sldMasterMk cId="0" sldId="2147483648"/>
            <ac:spMk id="15" creationId="{9DC75D47-DAFF-4EB8-9E2A-212255759132}"/>
          </ac:spMkLst>
        </pc:spChg>
        <pc:spChg chg="mod">
          <ac:chgData name="José Galindo Lucas" userId="57b3a2aa-e367-43e9-bfda-927e73c4b849" providerId="ADAL" clId="{A684C329-2A11-46A9-A994-E73B60159A1D}" dt="2020-05-27T12:01:04.518" v="357"/>
          <ac:spMkLst>
            <pc:docMk/>
            <pc:sldMasterMk cId="0" sldId="2147483648"/>
            <ac:spMk id="16" creationId="{5503CA6E-0CA1-41D3-A563-79A1B0A74B34}"/>
          </ac:spMkLst>
        </pc:spChg>
        <pc:spChg chg="add mod">
          <ac:chgData name="José Galindo Lucas" userId="57b3a2aa-e367-43e9-bfda-927e73c4b849" providerId="ADAL" clId="{A684C329-2A11-46A9-A994-E73B60159A1D}" dt="2020-05-27T12:03:03.713" v="366" actId="1076"/>
          <ac:spMkLst>
            <pc:docMk/>
            <pc:sldMasterMk cId="0" sldId="2147483648"/>
            <ac:spMk id="18" creationId="{DDD205D0-8832-48FC-93E4-81F1EC83FE24}"/>
          </ac:spMkLst>
        </pc:spChg>
        <pc:spChg chg="mod">
          <ac:chgData name="José Galindo Lucas" userId="57b3a2aa-e367-43e9-bfda-927e73c4b849" providerId="ADAL" clId="{A684C329-2A11-46A9-A994-E73B60159A1D}" dt="2020-05-20T10:00:14.684" v="179" actId="1036"/>
          <ac:spMkLst>
            <pc:docMk/>
            <pc:sldMasterMk cId="0" sldId="2147483648"/>
            <ac:spMk id="1027" creationId="{00000000-0000-0000-0000-000000000000}"/>
          </ac:spMkLst>
        </pc:spChg>
        <pc:spChg chg="mod">
          <ac:chgData name="José Galindo Lucas" userId="57b3a2aa-e367-43e9-bfda-927e73c4b849" providerId="ADAL" clId="{A684C329-2A11-46A9-A994-E73B60159A1D}" dt="2020-05-20T08:59:04.026" v="50"/>
          <ac:spMkLst>
            <pc:docMk/>
            <pc:sldMasterMk cId="0" sldId="2147483648"/>
            <ac:spMk id="1028" creationId="{00000000-0000-0000-0000-000000000000}"/>
          </ac:spMkLst>
        </pc:spChg>
        <pc:spChg chg="mod">
          <ac:chgData name="José Galindo Lucas" userId="57b3a2aa-e367-43e9-bfda-927e73c4b849" providerId="ADAL" clId="{A684C329-2A11-46A9-A994-E73B60159A1D}" dt="2020-05-27T11:51:04" v="276" actId="1076"/>
          <ac:spMkLst>
            <pc:docMk/>
            <pc:sldMasterMk cId="0" sldId="2147483648"/>
            <ac:spMk id="1030" creationId="{00000000-0000-0000-0000-000000000000}"/>
          </ac:spMkLst>
        </pc:spChg>
        <pc:spChg chg="mod">
          <ac:chgData name="José Galindo Lucas" userId="57b3a2aa-e367-43e9-bfda-927e73c4b849" providerId="ADAL" clId="{A684C329-2A11-46A9-A994-E73B60159A1D}" dt="2020-05-20T10:00:14.684" v="179" actId="1036"/>
          <ac:spMkLst>
            <pc:docMk/>
            <pc:sldMasterMk cId="0" sldId="2147483648"/>
            <ac:spMk id="1031" creationId="{00000000-0000-0000-0000-000000000000}"/>
          </ac:spMkLst>
        </pc:spChg>
        <pc:grpChg chg="add mod">
          <ac:chgData name="José Galindo Lucas" userId="57b3a2aa-e367-43e9-bfda-927e73c4b849" providerId="ADAL" clId="{A684C329-2A11-46A9-A994-E73B60159A1D}" dt="2020-05-27T12:01:04.518" v="357"/>
          <ac:grpSpMkLst>
            <pc:docMk/>
            <pc:sldMasterMk cId="0" sldId="2147483648"/>
            <ac:grpSpMk id="9" creationId="{1581D4C3-CFBE-4EAD-B2CD-4AD3DE3589FD}"/>
          </ac:grpSpMkLst>
        </pc:grpChg>
        <pc:picChg chg="add del">
          <ac:chgData name="José Galindo Lucas" userId="57b3a2aa-e367-43e9-bfda-927e73c4b849" providerId="ADAL" clId="{A684C329-2A11-46A9-A994-E73B60159A1D}" dt="2020-05-19T11:42:34.348" v="20" actId="478"/>
          <ac:picMkLst>
            <pc:docMk/>
            <pc:sldMasterMk cId="0" sldId="2147483648"/>
            <ac:picMk id="2" creationId="{902B5B8A-06B0-4EBB-B32D-C6FA5719A57C}"/>
          </ac:picMkLst>
        </pc:picChg>
        <pc:picChg chg="add mod">
          <ac:chgData name="José Galindo Lucas" userId="57b3a2aa-e367-43e9-bfda-927e73c4b849" providerId="ADAL" clId="{A684C329-2A11-46A9-A994-E73B60159A1D}" dt="2020-05-20T08:59:04.026" v="50"/>
          <ac:picMkLst>
            <pc:docMk/>
            <pc:sldMasterMk cId="0" sldId="2147483648"/>
            <ac:picMk id="4" creationId="{1D452099-DCE1-47BB-8FC7-5BCC9FA3B290}"/>
          </ac:picMkLst>
        </pc:picChg>
        <pc:picChg chg="add mod ord modCrop">
          <ac:chgData name="José Galindo Lucas" userId="57b3a2aa-e367-43e9-bfda-927e73c4b849" providerId="ADAL" clId="{A684C329-2A11-46A9-A994-E73B60159A1D}" dt="2020-05-20T08:59:04.026" v="50"/>
          <ac:picMkLst>
            <pc:docMk/>
            <pc:sldMasterMk cId="0" sldId="2147483648"/>
            <ac:picMk id="6" creationId="{2C89EC45-1C8A-4E64-A393-7B66F0DA9279}"/>
          </ac:picMkLst>
        </pc:picChg>
        <pc:picChg chg="del">
          <ac:chgData name="José Galindo Lucas" userId="57b3a2aa-e367-43e9-bfda-927e73c4b849" providerId="ADAL" clId="{A684C329-2A11-46A9-A994-E73B60159A1D}" dt="2020-05-19T11:44:38.445" v="42" actId="478"/>
          <ac:picMkLst>
            <pc:docMk/>
            <pc:sldMasterMk cId="0" sldId="2147483648"/>
            <ac:picMk id="8" creationId="{00000000-0000-0000-0000-000000000000}"/>
          </ac:picMkLst>
        </pc:picChg>
        <pc:picChg chg="del">
          <ac:chgData name="José Galindo Lucas" userId="57b3a2aa-e367-43e9-bfda-927e73c4b849" providerId="ADAL" clId="{A684C329-2A11-46A9-A994-E73B60159A1D}" dt="2020-05-19T11:43:02.907" v="26" actId="478"/>
          <ac:picMkLst>
            <pc:docMk/>
            <pc:sldMasterMk cId="0" sldId="2147483648"/>
            <ac:picMk id="9" creationId="{00000000-0000-0000-0000-000000000000}"/>
          </ac:picMkLst>
        </pc:picChg>
        <pc:picChg chg="del">
          <ac:chgData name="José Galindo Lucas" userId="57b3a2aa-e367-43e9-bfda-927e73c4b849" providerId="ADAL" clId="{A684C329-2A11-46A9-A994-E73B60159A1D}" dt="2020-05-19T11:42:13.574" v="17" actId="478"/>
          <ac:picMkLst>
            <pc:docMk/>
            <pc:sldMasterMk cId="0" sldId="2147483648"/>
            <ac:picMk id="10" creationId="{00000000-0000-0000-0000-000000000000}"/>
          </ac:picMkLst>
        </pc:picChg>
        <pc:picChg chg="add del mod modCrop">
          <ac:chgData name="José Galindo Lucas" userId="57b3a2aa-e367-43e9-bfda-927e73c4b849" providerId="ADAL" clId="{A684C329-2A11-46A9-A994-E73B60159A1D}" dt="2020-05-19T11:45:19.170" v="49" actId="478"/>
          <ac:picMkLst>
            <pc:docMk/>
            <pc:sldMasterMk cId="0" sldId="2147483648"/>
            <ac:picMk id="15" creationId="{4543F36E-6DDA-4333-AE3C-B7E680259B91}"/>
          </ac:picMkLst>
        </pc:picChg>
        <pc:picChg chg="add mod">
          <ac:chgData name="José Galindo Lucas" userId="57b3a2aa-e367-43e9-bfda-927e73c4b849" providerId="ADAL" clId="{A684C329-2A11-46A9-A994-E73B60159A1D}" dt="2020-05-20T08:59:04.026" v="50"/>
          <ac:picMkLst>
            <pc:docMk/>
            <pc:sldMasterMk cId="0" sldId="2147483648"/>
            <ac:picMk id="1026" creationId="{3FA23EB1-7BE5-48E1-8DA7-348BAB90DD51}"/>
          </ac:picMkLst>
        </pc:picChg>
        <pc:sldLayoutChg chg="modSp">
          <pc:chgData name="José Galindo Lucas" userId="57b3a2aa-e367-43e9-bfda-927e73c4b849" providerId="ADAL" clId="{A684C329-2A11-46A9-A994-E73B60159A1D}" dt="2020-05-20T08:59:04.026" v="50"/>
          <pc:sldLayoutMkLst>
            <pc:docMk/>
            <pc:sldMasterMk cId="0" sldId="2147483648"/>
            <pc:sldLayoutMk cId="2704934481" sldId="2147483649"/>
          </pc:sldLayoutMkLst>
          <pc:spChg chg="mod">
            <ac:chgData name="José Galindo Lucas" userId="57b3a2aa-e367-43e9-bfda-927e73c4b849" providerId="ADAL" clId="{A684C329-2A11-46A9-A994-E73B60159A1D}" dt="2020-05-20T08:59:04.026" v="50"/>
            <ac:spMkLst>
              <pc:docMk/>
              <pc:sldMasterMk cId="0" sldId="2147483648"/>
              <pc:sldLayoutMk cId="2704934481" sldId="2147483649"/>
              <ac:spMk id="2" creationId="{00000000-0000-0000-0000-000000000000}"/>
            </ac:spMkLst>
          </pc:spChg>
          <pc:spChg chg="mod">
            <ac:chgData name="José Galindo Lucas" userId="57b3a2aa-e367-43e9-bfda-927e73c4b849" providerId="ADAL" clId="{A684C329-2A11-46A9-A994-E73B60159A1D}" dt="2020-05-20T08:59:04.026" v="50"/>
            <ac:spMkLst>
              <pc:docMk/>
              <pc:sldMasterMk cId="0" sldId="2147483648"/>
              <pc:sldLayoutMk cId="2704934481" sldId="2147483649"/>
              <ac:spMk id="3" creationId="{00000000-0000-0000-0000-000000000000}"/>
            </ac:spMkLst>
          </pc:spChg>
        </pc:sldLayoutChg>
        <pc:sldLayoutChg chg="modSp mod">
          <pc:chgData name="José Galindo Lucas" userId="57b3a2aa-e367-43e9-bfda-927e73c4b849" providerId="ADAL" clId="{A684C329-2A11-46A9-A994-E73B60159A1D}" dt="2020-05-20T10:00:25.873" v="182" actId="1035"/>
          <pc:sldLayoutMkLst>
            <pc:docMk/>
            <pc:sldMasterMk cId="0" sldId="2147483648"/>
            <pc:sldLayoutMk cId="158219782" sldId="2147483650"/>
          </pc:sldLayoutMkLst>
          <pc:spChg chg="mod">
            <ac:chgData name="José Galindo Lucas" userId="57b3a2aa-e367-43e9-bfda-927e73c4b849" providerId="ADAL" clId="{A684C329-2A11-46A9-A994-E73B60159A1D}" dt="2020-05-20T08:59:04.026" v="50"/>
            <ac:spMkLst>
              <pc:docMk/>
              <pc:sldMasterMk cId="0" sldId="2147483648"/>
              <pc:sldLayoutMk cId="158219782" sldId="2147483650"/>
              <ac:spMk id="2" creationId="{00000000-0000-0000-0000-000000000000}"/>
            </ac:spMkLst>
          </pc:spChg>
          <pc:spChg chg="mod">
            <ac:chgData name="José Galindo Lucas" userId="57b3a2aa-e367-43e9-bfda-927e73c4b849" providerId="ADAL" clId="{A684C329-2A11-46A9-A994-E73B60159A1D}" dt="2020-05-20T10:00:25.873" v="182" actId="1035"/>
            <ac:spMkLst>
              <pc:docMk/>
              <pc:sldMasterMk cId="0" sldId="2147483648"/>
              <pc:sldLayoutMk cId="158219782" sldId="2147483650"/>
              <ac:spMk id="3" creationId="{00000000-0000-0000-0000-000000000000}"/>
            </ac:spMkLst>
          </pc:spChg>
        </pc:sldLayoutChg>
        <pc:sldLayoutChg chg="modSp del">
          <pc:chgData name="José Galindo Lucas" userId="57b3a2aa-e367-43e9-bfda-927e73c4b849" providerId="ADAL" clId="{A684C329-2A11-46A9-A994-E73B60159A1D}" dt="2020-05-27T11:52:15.120" v="277" actId="2696"/>
          <pc:sldLayoutMkLst>
            <pc:docMk/>
            <pc:sldMasterMk cId="0" sldId="2147483648"/>
            <pc:sldLayoutMk cId="1220565946" sldId="2147483651"/>
          </pc:sldLayoutMkLst>
          <pc:spChg chg="mod">
            <ac:chgData name="José Galindo Lucas" userId="57b3a2aa-e367-43e9-bfda-927e73c4b849" providerId="ADAL" clId="{A684C329-2A11-46A9-A994-E73B60159A1D}" dt="2020-05-20T08:59:04.026" v="50"/>
            <ac:spMkLst>
              <pc:docMk/>
              <pc:sldMasterMk cId="0" sldId="2147483648"/>
              <pc:sldLayoutMk cId="1220565946" sldId="2147483651"/>
              <ac:spMk id="2" creationId="{00000000-0000-0000-0000-000000000000}"/>
            </ac:spMkLst>
          </pc:spChg>
          <pc:spChg chg="mod">
            <ac:chgData name="José Galindo Lucas" userId="57b3a2aa-e367-43e9-bfda-927e73c4b849" providerId="ADAL" clId="{A684C329-2A11-46A9-A994-E73B60159A1D}" dt="2020-05-20T08:59:04.026" v="50"/>
            <ac:spMkLst>
              <pc:docMk/>
              <pc:sldMasterMk cId="0" sldId="2147483648"/>
              <pc:sldLayoutMk cId="1220565946" sldId="2147483651"/>
              <ac:spMk id="3" creationId="{00000000-0000-0000-0000-000000000000}"/>
            </ac:spMkLst>
          </pc:spChg>
        </pc:sldLayoutChg>
        <pc:sldLayoutChg chg="modSp del">
          <pc:chgData name="José Galindo Lucas" userId="57b3a2aa-e367-43e9-bfda-927e73c4b849" providerId="ADAL" clId="{A684C329-2A11-46A9-A994-E73B60159A1D}" dt="2020-05-27T11:52:15.809" v="278" actId="2696"/>
          <pc:sldLayoutMkLst>
            <pc:docMk/>
            <pc:sldMasterMk cId="0" sldId="2147483648"/>
            <pc:sldLayoutMk cId="3269335302" sldId="2147483652"/>
          </pc:sldLayoutMkLst>
          <pc:spChg chg="mod">
            <ac:chgData name="José Galindo Lucas" userId="57b3a2aa-e367-43e9-bfda-927e73c4b849" providerId="ADAL" clId="{A684C329-2A11-46A9-A994-E73B60159A1D}" dt="2020-05-20T08:59:04.026" v="50"/>
            <ac:spMkLst>
              <pc:docMk/>
              <pc:sldMasterMk cId="0" sldId="2147483648"/>
              <pc:sldLayoutMk cId="3269335302" sldId="2147483652"/>
              <ac:spMk id="2" creationId="{00000000-0000-0000-0000-000000000000}"/>
            </ac:spMkLst>
          </pc:spChg>
          <pc:spChg chg="mod">
            <ac:chgData name="José Galindo Lucas" userId="57b3a2aa-e367-43e9-bfda-927e73c4b849" providerId="ADAL" clId="{A684C329-2A11-46A9-A994-E73B60159A1D}" dt="2020-05-20T08:59:04.026" v="50"/>
            <ac:spMkLst>
              <pc:docMk/>
              <pc:sldMasterMk cId="0" sldId="2147483648"/>
              <pc:sldLayoutMk cId="3269335302" sldId="2147483652"/>
              <ac:spMk id="3" creationId="{00000000-0000-0000-0000-000000000000}"/>
            </ac:spMkLst>
          </pc:spChg>
          <pc:spChg chg="mod">
            <ac:chgData name="José Galindo Lucas" userId="57b3a2aa-e367-43e9-bfda-927e73c4b849" providerId="ADAL" clId="{A684C329-2A11-46A9-A994-E73B60159A1D}" dt="2020-05-20T08:59:04.026" v="50"/>
            <ac:spMkLst>
              <pc:docMk/>
              <pc:sldMasterMk cId="0" sldId="2147483648"/>
              <pc:sldLayoutMk cId="3269335302" sldId="2147483652"/>
              <ac:spMk id="4" creationId="{00000000-0000-0000-0000-000000000000}"/>
            </ac:spMkLst>
          </pc:spChg>
        </pc:sldLayoutChg>
        <pc:sldLayoutChg chg="modSp del">
          <pc:chgData name="José Galindo Lucas" userId="57b3a2aa-e367-43e9-bfda-927e73c4b849" providerId="ADAL" clId="{A684C329-2A11-46A9-A994-E73B60159A1D}" dt="2020-05-27T11:52:16.261" v="279" actId="2696"/>
          <pc:sldLayoutMkLst>
            <pc:docMk/>
            <pc:sldMasterMk cId="0" sldId="2147483648"/>
            <pc:sldLayoutMk cId="3225803584" sldId="2147483653"/>
          </pc:sldLayoutMkLst>
          <pc:spChg chg="mod">
            <ac:chgData name="José Galindo Lucas" userId="57b3a2aa-e367-43e9-bfda-927e73c4b849" providerId="ADAL" clId="{A684C329-2A11-46A9-A994-E73B60159A1D}" dt="2020-05-20T08:59:04.026" v="50"/>
            <ac:spMkLst>
              <pc:docMk/>
              <pc:sldMasterMk cId="0" sldId="2147483648"/>
              <pc:sldLayoutMk cId="3225803584" sldId="2147483653"/>
              <ac:spMk id="2" creationId="{00000000-0000-0000-0000-000000000000}"/>
            </ac:spMkLst>
          </pc:spChg>
          <pc:spChg chg="mod">
            <ac:chgData name="José Galindo Lucas" userId="57b3a2aa-e367-43e9-bfda-927e73c4b849" providerId="ADAL" clId="{A684C329-2A11-46A9-A994-E73B60159A1D}" dt="2020-05-20T08:59:04.026" v="50"/>
            <ac:spMkLst>
              <pc:docMk/>
              <pc:sldMasterMk cId="0" sldId="2147483648"/>
              <pc:sldLayoutMk cId="3225803584" sldId="2147483653"/>
              <ac:spMk id="3" creationId="{00000000-0000-0000-0000-000000000000}"/>
            </ac:spMkLst>
          </pc:spChg>
          <pc:spChg chg="mod">
            <ac:chgData name="José Galindo Lucas" userId="57b3a2aa-e367-43e9-bfda-927e73c4b849" providerId="ADAL" clId="{A684C329-2A11-46A9-A994-E73B60159A1D}" dt="2020-05-20T08:59:04.026" v="50"/>
            <ac:spMkLst>
              <pc:docMk/>
              <pc:sldMasterMk cId="0" sldId="2147483648"/>
              <pc:sldLayoutMk cId="3225803584" sldId="2147483653"/>
              <ac:spMk id="4" creationId="{00000000-0000-0000-0000-000000000000}"/>
            </ac:spMkLst>
          </pc:spChg>
          <pc:spChg chg="mod">
            <ac:chgData name="José Galindo Lucas" userId="57b3a2aa-e367-43e9-bfda-927e73c4b849" providerId="ADAL" clId="{A684C329-2A11-46A9-A994-E73B60159A1D}" dt="2020-05-20T08:59:04.026" v="50"/>
            <ac:spMkLst>
              <pc:docMk/>
              <pc:sldMasterMk cId="0" sldId="2147483648"/>
              <pc:sldLayoutMk cId="3225803584" sldId="2147483653"/>
              <ac:spMk id="5" creationId="{00000000-0000-0000-0000-000000000000}"/>
            </ac:spMkLst>
          </pc:spChg>
          <pc:spChg chg="mod">
            <ac:chgData name="José Galindo Lucas" userId="57b3a2aa-e367-43e9-bfda-927e73c4b849" providerId="ADAL" clId="{A684C329-2A11-46A9-A994-E73B60159A1D}" dt="2020-05-20T08:59:04.026" v="50"/>
            <ac:spMkLst>
              <pc:docMk/>
              <pc:sldMasterMk cId="0" sldId="2147483648"/>
              <pc:sldLayoutMk cId="3225803584" sldId="2147483653"/>
              <ac:spMk id="6" creationId="{00000000-0000-0000-0000-000000000000}"/>
            </ac:spMkLst>
          </pc:spChg>
        </pc:sldLayoutChg>
        <pc:sldLayoutChg chg="modSp del">
          <pc:chgData name="José Galindo Lucas" userId="57b3a2aa-e367-43e9-bfda-927e73c4b849" providerId="ADAL" clId="{A684C329-2A11-46A9-A994-E73B60159A1D}" dt="2020-05-27T11:52:16.511" v="280" actId="2696"/>
          <pc:sldLayoutMkLst>
            <pc:docMk/>
            <pc:sldMasterMk cId="0" sldId="2147483648"/>
            <pc:sldLayoutMk cId="540293503" sldId="2147483654"/>
          </pc:sldLayoutMkLst>
          <pc:spChg chg="mod">
            <ac:chgData name="José Galindo Lucas" userId="57b3a2aa-e367-43e9-bfda-927e73c4b849" providerId="ADAL" clId="{A684C329-2A11-46A9-A994-E73B60159A1D}" dt="2020-05-20T08:59:04.026" v="50"/>
            <ac:spMkLst>
              <pc:docMk/>
              <pc:sldMasterMk cId="0" sldId="2147483648"/>
              <pc:sldLayoutMk cId="540293503" sldId="2147483654"/>
              <ac:spMk id="2" creationId="{00000000-0000-0000-0000-000000000000}"/>
            </ac:spMkLst>
          </pc:spChg>
        </pc:sldLayoutChg>
        <pc:sldLayoutChg chg="del">
          <pc:chgData name="José Galindo Lucas" userId="57b3a2aa-e367-43e9-bfda-927e73c4b849" providerId="ADAL" clId="{A684C329-2A11-46A9-A994-E73B60159A1D}" dt="2020-05-27T11:52:16.818" v="281" actId="2696"/>
          <pc:sldLayoutMkLst>
            <pc:docMk/>
            <pc:sldMasterMk cId="0" sldId="2147483648"/>
            <pc:sldLayoutMk cId="3581062439" sldId="2147483655"/>
          </pc:sldLayoutMkLst>
        </pc:sldLayoutChg>
        <pc:sldLayoutChg chg="modSp del">
          <pc:chgData name="José Galindo Lucas" userId="57b3a2aa-e367-43e9-bfda-927e73c4b849" providerId="ADAL" clId="{A684C329-2A11-46A9-A994-E73B60159A1D}" dt="2020-05-27T11:52:16.908" v="282" actId="2696"/>
          <pc:sldLayoutMkLst>
            <pc:docMk/>
            <pc:sldMasterMk cId="0" sldId="2147483648"/>
            <pc:sldLayoutMk cId="2868947206" sldId="2147483656"/>
          </pc:sldLayoutMkLst>
          <pc:spChg chg="mod">
            <ac:chgData name="José Galindo Lucas" userId="57b3a2aa-e367-43e9-bfda-927e73c4b849" providerId="ADAL" clId="{A684C329-2A11-46A9-A994-E73B60159A1D}" dt="2020-05-20T08:59:04.026" v="50"/>
            <ac:spMkLst>
              <pc:docMk/>
              <pc:sldMasterMk cId="0" sldId="2147483648"/>
              <pc:sldLayoutMk cId="2868947206" sldId="2147483656"/>
              <ac:spMk id="2" creationId="{00000000-0000-0000-0000-000000000000}"/>
            </ac:spMkLst>
          </pc:spChg>
          <pc:spChg chg="mod">
            <ac:chgData name="José Galindo Lucas" userId="57b3a2aa-e367-43e9-bfda-927e73c4b849" providerId="ADAL" clId="{A684C329-2A11-46A9-A994-E73B60159A1D}" dt="2020-05-20T08:59:04.026" v="50"/>
            <ac:spMkLst>
              <pc:docMk/>
              <pc:sldMasterMk cId="0" sldId="2147483648"/>
              <pc:sldLayoutMk cId="2868947206" sldId="2147483656"/>
              <ac:spMk id="3" creationId="{00000000-0000-0000-0000-000000000000}"/>
            </ac:spMkLst>
          </pc:spChg>
          <pc:spChg chg="mod">
            <ac:chgData name="José Galindo Lucas" userId="57b3a2aa-e367-43e9-bfda-927e73c4b849" providerId="ADAL" clId="{A684C329-2A11-46A9-A994-E73B60159A1D}" dt="2020-05-20T08:59:04.026" v="50"/>
            <ac:spMkLst>
              <pc:docMk/>
              <pc:sldMasterMk cId="0" sldId="2147483648"/>
              <pc:sldLayoutMk cId="2868947206" sldId="2147483656"/>
              <ac:spMk id="4" creationId="{00000000-0000-0000-0000-000000000000}"/>
            </ac:spMkLst>
          </pc:spChg>
        </pc:sldLayoutChg>
        <pc:sldLayoutChg chg="modSp del">
          <pc:chgData name="José Galindo Lucas" userId="57b3a2aa-e367-43e9-bfda-927e73c4b849" providerId="ADAL" clId="{A684C329-2A11-46A9-A994-E73B60159A1D}" dt="2020-05-27T11:52:17.185" v="283" actId="2696"/>
          <pc:sldLayoutMkLst>
            <pc:docMk/>
            <pc:sldMasterMk cId="0" sldId="2147483648"/>
            <pc:sldLayoutMk cId="3826309815" sldId="2147483657"/>
          </pc:sldLayoutMkLst>
          <pc:spChg chg="mod">
            <ac:chgData name="José Galindo Lucas" userId="57b3a2aa-e367-43e9-bfda-927e73c4b849" providerId="ADAL" clId="{A684C329-2A11-46A9-A994-E73B60159A1D}" dt="2020-05-20T08:59:04.026" v="50"/>
            <ac:spMkLst>
              <pc:docMk/>
              <pc:sldMasterMk cId="0" sldId="2147483648"/>
              <pc:sldLayoutMk cId="3826309815" sldId="2147483657"/>
              <ac:spMk id="2" creationId="{00000000-0000-0000-0000-000000000000}"/>
            </ac:spMkLst>
          </pc:spChg>
          <pc:spChg chg="mod">
            <ac:chgData name="José Galindo Lucas" userId="57b3a2aa-e367-43e9-bfda-927e73c4b849" providerId="ADAL" clId="{A684C329-2A11-46A9-A994-E73B60159A1D}" dt="2020-05-20T08:59:04.026" v="50"/>
            <ac:spMkLst>
              <pc:docMk/>
              <pc:sldMasterMk cId="0" sldId="2147483648"/>
              <pc:sldLayoutMk cId="3826309815" sldId="2147483657"/>
              <ac:spMk id="3" creationId="{00000000-0000-0000-0000-000000000000}"/>
            </ac:spMkLst>
          </pc:spChg>
          <pc:spChg chg="mod">
            <ac:chgData name="José Galindo Lucas" userId="57b3a2aa-e367-43e9-bfda-927e73c4b849" providerId="ADAL" clId="{A684C329-2A11-46A9-A994-E73B60159A1D}" dt="2020-05-20T08:59:04.026" v="50"/>
            <ac:spMkLst>
              <pc:docMk/>
              <pc:sldMasterMk cId="0" sldId="2147483648"/>
              <pc:sldLayoutMk cId="3826309815" sldId="2147483657"/>
              <ac:spMk id="4" creationId="{00000000-0000-0000-0000-000000000000}"/>
            </ac:spMkLst>
          </pc:spChg>
        </pc:sldLayoutChg>
        <pc:sldLayoutChg chg="modSp del">
          <pc:chgData name="José Galindo Lucas" userId="57b3a2aa-e367-43e9-bfda-927e73c4b849" providerId="ADAL" clId="{A684C329-2A11-46A9-A994-E73B60159A1D}" dt="2020-05-27T11:52:17.307" v="284" actId="2696"/>
          <pc:sldLayoutMkLst>
            <pc:docMk/>
            <pc:sldMasterMk cId="0" sldId="2147483648"/>
            <pc:sldLayoutMk cId="2879756317" sldId="2147483658"/>
          </pc:sldLayoutMkLst>
          <pc:spChg chg="mod">
            <ac:chgData name="José Galindo Lucas" userId="57b3a2aa-e367-43e9-bfda-927e73c4b849" providerId="ADAL" clId="{A684C329-2A11-46A9-A994-E73B60159A1D}" dt="2020-05-20T08:59:04.026" v="50"/>
            <ac:spMkLst>
              <pc:docMk/>
              <pc:sldMasterMk cId="0" sldId="2147483648"/>
              <pc:sldLayoutMk cId="2879756317" sldId="2147483658"/>
              <ac:spMk id="2" creationId="{00000000-0000-0000-0000-000000000000}"/>
            </ac:spMkLst>
          </pc:spChg>
          <pc:spChg chg="mod">
            <ac:chgData name="José Galindo Lucas" userId="57b3a2aa-e367-43e9-bfda-927e73c4b849" providerId="ADAL" clId="{A684C329-2A11-46A9-A994-E73B60159A1D}" dt="2020-05-20T08:59:04.026" v="50"/>
            <ac:spMkLst>
              <pc:docMk/>
              <pc:sldMasterMk cId="0" sldId="2147483648"/>
              <pc:sldLayoutMk cId="2879756317" sldId="2147483658"/>
              <ac:spMk id="3" creationId="{00000000-0000-0000-0000-000000000000}"/>
            </ac:spMkLst>
          </pc:spChg>
        </pc:sldLayoutChg>
        <pc:sldLayoutChg chg="modSp del">
          <pc:chgData name="José Galindo Lucas" userId="57b3a2aa-e367-43e9-bfda-927e73c4b849" providerId="ADAL" clId="{A684C329-2A11-46A9-A994-E73B60159A1D}" dt="2020-05-27T11:52:17.601" v="285" actId="2696"/>
          <pc:sldLayoutMkLst>
            <pc:docMk/>
            <pc:sldMasterMk cId="0" sldId="2147483648"/>
            <pc:sldLayoutMk cId="363795371" sldId="2147483659"/>
          </pc:sldLayoutMkLst>
          <pc:spChg chg="mod">
            <ac:chgData name="José Galindo Lucas" userId="57b3a2aa-e367-43e9-bfda-927e73c4b849" providerId="ADAL" clId="{A684C329-2A11-46A9-A994-E73B60159A1D}" dt="2020-05-20T08:59:04.026" v="50"/>
            <ac:spMkLst>
              <pc:docMk/>
              <pc:sldMasterMk cId="0" sldId="2147483648"/>
              <pc:sldLayoutMk cId="363795371" sldId="2147483659"/>
              <ac:spMk id="2" creationId="{00000000-0000-0000-0000-000000000000}"/>
            </ac:spMkLst>
          </pc:spChg>
          <pc:spChg chg="mod">
            <ac:chgData name="José Galindo Lucas" userId="57b3a2aa-e367-43e9-bfda-927e73c4b849" providerId="ADAL" clId="{A684C329-2A11-46A9-A994-E73B60159A1D}" dt="2020-05-20T08:59:04.026" v="50"/>
            <ac:spMkLst>
              <pc:docMk/>
              <pc:sldMasterMk cId="0" sldId="2147483648"/>
              <pc:sldLayoutMk cId="363795371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83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4" tIns="47706" rIns="95414" bIns="47706" numCol="1" anchor="t" anchorCtr="0" compatLnSpc="1">
            <a:prstTxWarp prst="textNoShape">
              <a:avLst/>
            </a:prstTxWarp>
          </a:bodyPr>
          <a:lstStyle>
            <a:lvl1pPr algn="l" defTabSz="954088"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1115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4" tIns="47706" rIns="95414" bIns="47706" numCol="1" anchor="t" anchorCtr="0" compatLnSpc="1">
            <a:prstTxWarp prst="textNoShape">
              <a:avLst/>
            </a:prstTxWarp>
          </a:bodyPr>
          <a:lstStyle>
            <a:lvl1pPr algn="r" defTabSz="954088"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8200"/>
            <a:ext cx="3108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4" tIns="47706" rIns="95414" bIns="47706" numCol="1" anchor="b" anchorCtr="0" compatLnSpc="1">
            <a:prstTxWarp prst="textNoShape">
              <a:avLst/>
            </a:prstTxWarp>
          </a:bodyPr>
          <a:lstStyle>
            <a:lvl1pPr algn="l" defTabSz="954088"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9728200"/>
            <a:ext cx="3111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4" tIns="47706" rIns="95414" bIns="47706" numCol="1" anchor="b" anchorCtr="0" compatLnSpc="1">
            <a:prstTxWarp prst="textNoShape">
              <a:avLst/>
            </a:prstTxWarp>
          </a:bodyPr>
          <a:lstStyle>
            <a:lvl1pPr algn="r" defTabSz="954088"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1A0FD59-3A11-4452-8E91-7D4465C8A46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45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13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l" defTabSz="962025"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4475" y="0"/>
            <a:ext cx="30829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0975" y="793750"/>
            <a:ext cx="6772275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550" y="4843463"/>
            <a:ext cx="519906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86925"/>
            <a:ext cx="30813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l" defTabSz="962025"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4475" y="9686925"/>
            <a:ext cx="308292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62E1F2C-FC12-411F-9DE1-A7D9CFB914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5139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y texto/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330CA6-D008-9A5D-22F2-BC705FAB0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258" y="1264966"/>
            <a:ext cx="11696231" cy="4914442"/>
          </a:xfrm>
          <a:prstGeom prst="rect">
            <a:avLst/>
          </a:prstGeom>
        </p:spPr>
        <p:txBody>
          <a:bodyPr>
            <a:normAutofit/>
          </a:bodyPr>
          <a:lstStyle>
            <a:lvl1pPr marL="189052" indent="-189052">
              <a:buClr>
                <a:srgbClr val="6BA539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</a:defRPr>
            </a:lvl1pPr>
            <a:lvl2pPr marL="567157" indent="-189052">
              <a:buClr>
                <a:srgbClr val="6BA539"/>
              </a:buClr>
              <a:buSzPct val="105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</a:defRPr>
            </a:lvl2pPr>
            <a:lvl3pPr marL="945261" indent="-189052">
              <a:buClr>
                <a:srgbClr val="6BA539"/>
              </a:buClr>
              <a:buSzPct val="11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323365" indent="-189052">
              <a:buClr>
                <a:srgbClr val="6BA539"/>
              </a:buClr>
              <a:buSzPct val="100000"/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4pPr>
            <a:lvl5pPr marL="1701470" indent="-189052">
              <a:buClr>
                <a:srgbClr val="6BA539"/>
              </a:buClr>
              <a:buSzPct val="105000"/>
              <a:buFont typeface="Arial Nova Cond" panose="020B0506020202020204" pitchFamily="34" charset="0"/>
              <a:buChar char="–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" name="Marcador de número de diapositiva 4">
            <a:extLst>
              <a:ext uri="{FF2B5EF4-FFF2-40B4-BE49-F238E27FC236}">
                <a16:creationId xmlns:a16="http://schemas.microsoft.com/office/drawing/2014/main" id="{6221883A-4128-6F70-9C43-757FCC3E8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9491" y="7076521"/>
            <a:ext cx="523969" cy="402567"/>
          </a:xfrm>
          <a:prstGeom prst="rect">
            <a:avLst/>
          </a:prstGeom>
        </p:spPr>
        <p:txBody>
          <a:bodyPr anchor="ctr"/>
          <a:lstStyle>
            <a:lvl1pPr algn="ctr">
              <a:defRPr sz="992"/>
            </a:lvl1pPr>
          </a:lstStyle>
          <a:p>
            <a:fld id="{36EBEB76-60CF-471F-8769-CE8C5B1EC99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Título 2">
            <a:extLst>
              <a:ext uri="{FF2B5EF4-FFF2-40B4-BE49-F238E27FC236}">
                <a16:creationId xmlns:a16="http://schemas.microsoft.com/office/drawing/2014/main" id="{3386CE64-67E2-32D2-B755-350F34F7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23" y="213322"/>
            <a:ext cx="12029134" cy="615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>
                <a:solidFill>
                  <a:srgbClr val="0D5F9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9569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Subtit bonito - txt boni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dentidad visual corporativa | UPV - Universitat Politècnica de València">
            <a:extLst>
              <a:ext uri="{FF2B5EF4-FFF2-40B4-BE49-F238E27FC236}">
                <a16:creationId xmlns:a16="http://schemas.microsoft.com/office/drawing/2014/main" id="{550C085A-AA10-3903-ECD3-4C6BCCF78B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452" y="7076521"/>
            <a:ext cx="1291639" cy="45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3C63C12-4F25-DC04-089C-D106021BDDEC}"/>
              </a:ext>
            </a:extLst>
          </p:cNvPr>
          <p:cNvCxnSpPr/>
          <p:nvPr userDrawn="1"/>
        </p:nvCxnSpPr>
        <p:spPr>
          <a:xfrm>
            <a:off x="272891" y="7040385"/>
            <a:ext cx="12766601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4">
            <a:extLst>
              <a:ext uri="{FF2B5EF4-FFF2-40B4-BE49-F238E27FC236}">
                <a16:creationId xmlns:a16="http://schemas.microsoft.com/office/drawing/2014/main" id="{A0BDA5C0-82F5-797A-AB22-BBFE7C97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9491" y="7076521"/>
            <a:ext cx="523969" cy="402567"/>
          </a:xfrm>
          <a:prstGeom prst="rect">
            <a:avLst/>
          </a:prstGeom>
        </p:spPr>
        <p:txBody>
          <a:bodyPr anchor="ctr"/>
          <a:lstStyle>
            <a:lvl1pPr algn="ctr">
              <a:defRPr sz="992"/>
            </a:lvl1pPr>
          </a:lstStyle>
          <a:p>
            <a:fld id="{36EBEB76-60CF-471F-8769-CE8C5B1EC99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E597474-A775-A305-9F7D-8B0768BD5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259" y="1559807"/>
            <a:ext cx="4800378" cy="5316662"/>
          </a:xfrm>
          <a:prstGeom prst="roundRect">
            <a:avLst>
              <a:gd name="adj" fmla="val 3788"/>
            </a:avLst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189052" indent="-189052">
              <a:buClr>
                <a:srgbClr val="6BA539"/>
              </a:buClr>
              <a:buSzPct val="110000"/>
              <a:buFont typeface="Wingdings" panose="05000000000000000000" pitchFamily="2" charset="2"/>
              <a:buChar char="§"/>
              <a:defRPr sz="1654">
                <a:solidFill>
                  <a:schemeClr val="tx1"/>
                </a:solidFill>
              </a:defRPr>
            </a:lvl1pPr>
            <a:lvl2pPr marL="567157" indent="-189052">
              <a:buClr>
                <a:srgbClr val="6BA539"/>
              </a:buClr>
              <a:buSzPct val="100000"/>
              <a:buFont typeface="Wingdings" panose="05000000000000000000" pitchFamily="2" charset="2"/>
              <a:buChar char="Ø"/>
              <a:defRPr sz="1489">
                <a:solidFill>
                  <a:schemeClr val="tx1"/>
                </a:solidFill>
              </a:defRPr>
            </a:lvl2pPr>
            <a:lvl3pPr marL="945261" indent="-189052">
              <a:buClr>
                <a:srgbClr val="6BA539"/>
              </a:buClr>
              <a:buSzPct val="115000"/>
              <a:buFont typeface="Arial" panose="020B0604020202020204" pitchFamily="34" charset="0"/>
              <a:buChar char="•"/>
              <a:defRPr sz="1323">
                <a:solidFill>
                  <a:schemeClr val="tx1"/>
                </a:solidFill>
              </a:defRPr>
            </a:lvl3pPr>
            <a:lvl4pPr marL="1323365" indent="-189052">
              <a:buClr>
                <a:srgbClr val="6BA539"/>
              </a:buClr>
              <a:buSzPct val="100000"/>
              <a:buFont typeface="Courier New" panose="02070309020205020404" pitchFamily="49" charset="0"/>
              <a:buChar char="o"/>
              <a:defRPr sz="1158">
                <a:solidFill>
                  <a:schemeClr val="tx1"/>
                </a:solidFill>
              </a:defRPr>
            </a:lvl4pPr>
            <a:lvl5pPr marL="1701470" indent="-189052">
              <a:buClr>
                <a:srgbClr val="6BA539"/>
              </a:buClr>
              <a:buSzPct val="105000"/>
              <a:buFont typeface="Arial Nova Cond" panose="020B0506020202020204" pitchFamily="34" charset="0"/>
              <a:buChar char="–"/>
              <a:defRPr sz="1158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CAAF76EA-1F3A-E041-2606-5B9E2276611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87118" y="1559808"/>
            <a:ext cx="5882572" cy="5316663"/>
          </a:xfrm>
          <a:prstGeom prst="roundRect">
            <a:avLst>
              <a:gd name="adj" fmla="val 3430"/>
            </a:avLst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189052" indent="-189052">
              <a:buClr>
                <a:srgbClr val="6BA539"/>
              </a:buClr>
              <a:buSzPct val="110000"/>
              <a:buFont typeface="Wingdings" panose="05000000000000000000" pitchFamily="2" charset="2"/>
              <a:buChar char="§"/>
              <a:defRPr sz="1654">
                <a:solidFill>
                  <a:schemeClr val="tx1"/>
                </a:solidFill>
              </a:defRPr>
            </a:lvl1pPr>
            <a:lvl2pPr marL="567157" indent="-189052">
              <a:buClr>
                <a:srgbClr val="6BA539"/>
              </a:buClr>
              <a:buSzPct val="100000"/>
              <a:buFont typeface="Wingdings" panose="05000000000000000000" pitchFamily="2" charset="2"/>
              <a:buChar char="Ø"/>
              <a:defRPr sz="1489">
                <a:solidFill>
                  <a:schemeClr val="tx1"/>
                </a:solidFill>
              </a:defRPr>
            </a:lvl2pPr>
            <a:lvl3pPr marL="945261" indent="-189052">
              <a:buClr>
                <a:srgbClr val="6BA539"/>
              </a:buClr>
              <a:buSzPct val="115000"/>
              <a:buFont typeface="Arial" panose="020B0604020202020204" pitchFamily="34" charset="0"/>
              <a:buChar char="•"/>
              <a:defRPr sz="1323">
                <a:solidFill>
                  <a:schemeClr val="tx1"/>
                </a:solidFill>
              </a:defRPr>
            </a:lvl3pPr>
            <a:lvl4pPr marL="1323365" indent="-189052">
              <a:buClr>
                <a:srgbClr val="6BA539"/>
              </a:buClr>
              <a:buSzPct val="100000"/>
              <a:buFont typeface="Courier New" panose="02070309020205020404" pitchFamily="49" charset="0"/>
              <a:buChar char="o"/>
              <a:defRPr sz="1158">
                <a:solidFill>
                  <a:schemeClr val="tx1"/>
                </a:solidFill>
              </a:defRPr>
            </a:lvl4pPr>
            <a:lvl5pPr marL="1701470" indent="-189052">
              <a:buClr>
                <a:srgbClr val="6BA539"/>
              </a:buClr>
              <a:buSzPct val="105000"/>
              <a:buFont typeface="Arial Nova Cond" panose="020B0506020202020204" pitchFamily="34" charset="0"/>
              <a:buChar char="–"/>
              <a:defRPr sz="1158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549394D2-A7ED-2233-E1FA-28FF4D47E3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8259" y="951704"/>
            <a:ext cx="4800378" cy="484830"/>
          </a:xfrm>
          <a:prstGeom prst="roundRect">
            <a:avLst/>
          </a:prstGeom>
          <a:solidFill>
            <a:srgbClr val="0D5F9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654" b="1">
                <a:solidFill>
                  <a:schemeClr val="bg1"/>
                </a:solidFill>
              </a:defRPr>
            </a:lvl1pPr>
            <a:lvl2pPr marL="378104" indent="0">
              <a:buFontTx/>
              <a:buNone/>
              <a:defRPr sz="1654"/>
            </a:lvl2pPr>
            <a:lvl3pPr marL="756209" indent="0">
              <a:buFontTx/>
              <a:buNone/>
              <a:defRPr sz="1654"/>
            </a:lvl3pPr>
            <a:lvl4pPr marL="1134313" indent="0">
              <a:buFontTx/>
              <a:buNone/>
              <a:defRPr sz="1654"/>
            </a:lvl4pPr>
            <a:lvl5pPr marL="1512418" indent="0">
              <a:buFontTx/>
              <a:buNone/>
              <a:defRPr sz="1654"/>
            </a:lvl5pPr>
          </a:lstStyle>
          <a:p>
            <a:pPr lvl="0"/>
            <a:r>
              <a:rPr lang="es-ES" dirty="0"/>
              <a:t>SUBTÍTULO 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BE71B095-C194-736A-B5F2-D84E660402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7118" y="951704"/>
            <a:ext cx="5882572" cy="484830"/>
          </a:xfrm>
          <a:prstGeom prst="roundRect">
            <a:avLst/>
          </a:prstGeom>
          <a:solidFill>
            <a:srgbClr val="6BA53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654" b="1">
                <a:solidFill>
                  <a:schemeClr val="bg1"/>
                </a:solidFill>
              </a:defRPr>
            </a:lvl1pPr>
            <a:lvl2pPr marL="378104" indent="0">
              <a:buFontTx/>
              <a:buNone/>
              <a:defRPr sz="1654"/>
            </a:lvl2pPr>
            <a:lvl3pPr marL="756209" indent="0">
              <a:buFontTx/>
              <a:buNone/>
              <a:defRPr sz="1654"/>
            </a:lvl3pPr>
            <a:lvl4pPr marL="1134313" indent="0">
              <a:buFontTx/>
              <a:buNone/>
              <a:defRPr sz="1654"/>
            </a:lvl4pPr>
            <a:lvl5pPr marL="1512418" indent="0">
              <a:buFontTx/>
              <a:buNone/>
              <a:defRPr sz="1654"/>
            </a:lvl5pPr>
          </a:lstStyle>
          <a:p>
            <a:pPr lvl="0"/>
            <a:r>
              <a:rPr lang="es-ES" dirty="0"/>
              <a:t>SUBTÍTULO 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B341E688-7E3A-F99E-5342-942C66E1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23" y="213322"/>
            <a:ext cx="12029134" cy="615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16" b="1" i="0">
                <a:solidFill>
                  <a:srgbClr val="0D5F9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88456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3 subtitl - 3 txt bon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dentidad visual corporativa | UPV - Universitat Politècnica de València">
            <a:extLst>
              <a:ext uri="{FF2B5EF4-FFF2-40B4-BE49-F238E27FC236}">
                <a16:creationId xmlns:a16="http://schemas.microsoft.com/office/drawing/2014/main" id="{550C085A-AA10-3903-ECD3-4C6BCCF78B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452" y="7076521"/>
            <a:ext cx="1291639" cy="45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3C63C12-4F25-DC04-089C-D106021BDDEC}"/>
              </a:ext>
            </a:extLst>
          </p:cNvPr>
          <p:cNvCxnSpPr/>
          <p:nvPr userDrawn="1"/>
        </p:nvCxnSpPr>
        <p:spPr>
          <a:xfrm>
            <a:off x="272891" y="7040385"/>
            <a:ext cx="12766601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4">
            <a:extLst>
              <a:ext uri="{FF2B5EF4-FFF2-40B4-BE49-F238E27FC236}">
                <a16:creationId xmlns:a16="http://schemas.microsoft.com/office/drawing/2014/main" id="{A0BDA5C0-82F5-797A-AB22-BBFE7C97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9491" y="7076521"/>
            <a:ext cx="523969" cy="402567"/>
          </a:xfrm>
          <a:prstGeom prst="rect">
            <a:avLst/>
          </a:prstGeom>
        </p:spPr>
        <p:txBody>
          <a:bodyPr anchor="ctr"/>
          <a:lstStyle>
            <a:lvl1pPr algn="ctr">
              <a:defRPr sz="992"/>
            </a:lvl1pPr>
          </a:lstStyle>
          <a:p>
            <a:fld id="{36EBEB76-60CF-471F-8769-CE8C5B1EC99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CCF80C0-6D47-2053-1887-3374AF5E2D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6565" y="960912"/>
            <a:ext cx="3525833" cy="484830"/>
          </a:xfrm>
          <a:prstGeom prst="roundRect">
            <a:avLst/>
          </a:prstGeom>
          <a:solidFill>
            <a:srgbClr val="0D5F9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654" b="1">
                <a:solidFill>
                  <a:schemeClr val="bg1"/>
                </a:solidFill>
              </a:defRPr>
            </a:lvl1pPr>
            <a:lvl2pPr marL="378104" indent="0">
              <a:buFontTx/>
              <a:buNone/>
              <a:defRPr sz="1654"/>
            </a:lvl2pPr>
            <a:lvl3pPr marL="756209" indent="0">
              <a:buFontTx/>
              <a:buNone/>
              <a:defRPr sz="1654"/>
            </a:lvl3pPr>
            <a:lvl4pPr marL="1134313" indent="0">
              <a:buFontTx/>
              <a:buNone/>
              <a:defRPr sz="1654"/>
            </a:lvl4pPr>
            <a:lvl5pPr marL="1512418" indent="0">
              <a:buFontTx/>
              <a:buNone/>
              <a:defRPr sz="1654"/>
            </a:lvl5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30683C2C-F500-E8C4-15FF-D7B2B342A3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53902" y="960912"/>
            <a:ext cx="3525833" cy="484830"/>
          </a:xfrm>
          <a:prstGeom prst="roundRect">
            <a:avLst/>
          </a:prstGeom>
          <a:solidFill>
            <a:srgbClr val="0D5F9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654" b="1">
                <a:solidFill>
                  <a:schemeClr val="bg1"/>
                </a:solidFill>
              </a:defRPr>
            </a:lvl1pPr>
            <a:lvl2pPr marL="378104" indent="0">
              <a:buFontTx/>
              <a:buNone/>
              <a:defRPr sz="1654"/>
            </a:lvl2pPr>
            <a:lvl3pPr marL="756209" indent="0">
              <a:buFontTx/>
              <a:buNone/>
              <a:defRPr sz="1654"/>
            </a:lvl3pPr>
            <a:lvl4pPr marL="1134313" indent="0">
              <a:buFontTx/>
              <a:buNone/>
              <a:defRPr sz="1654"/>
            </a:lvl4pPr>
            <a:lvl5pPr marL="1512418" indent="0">
              <a:buFontTx/>
              <a:buNone/>
              <a:defRPr sz="1654"/>
            </a:lvl5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C8C17F2F-A2BC-075F-A2F0-A89C546CB2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91237" y="937617"/>
            <a:ext cx="4173452" cy="484830"/>
          </a:xfrm>
          <a:prstGeom prst="roundRect">
            <a:avLst/>
          </a:prstGeom>
          <a:solidFill>
            <a:srgbClr val="6BA53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654" b="1">
                <a:solidFill>
                  <a:schemeClr val="bg1"/>
                </a:solidFill>
              </a:defRPr>
            </a:lvl1pPr>
            <a:lvl2pPr marL="378104" indent="0">
              <a:buFontTx/>
              <a:buNone/>
              <a:defRPr sz="1654"/>
            </a:lvl2pPr>
            <a:lvl3pPr marL="756209" indent="0">
              <a:buFontTx/>
              <a:buNone/>
              <a:defRPr sz="1654"/>
            </a:lvl3pPr>
            <a:lvl4pPr marL="1134313" indent="0">
              <a:buFontTx/>
              <a:buNone/>
              <a:defRPr sz="1654"/>
            </a:lvl4pPr>
            <a:lvl5pPr marL="1512418" indent="0">
              <a:buFontTx/>
              <a:buNone/>
              <a:defRPr sz="1654"/>
            </a:lvl5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C133FC67-EBB2-5AA2-B1B7-54F93BC98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23" y="213322"/>
            <a:ext cx="12029134" cy="615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16" b="1" i="0">
                <a:solidFill>
                  <a:srgbClr val="0D5F9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CE2F2B2-E344-C564-96A6-6C5594A0921B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566994" y="1547183"/>
            <a:ext cx="3525833" cy="5316662"/>
          </a:xfrm>
          <a:prstGeom prst="roundRect">
            <a:avLst>
              <a:gd name="adj" fmla="val 3788"/>
            </a:avLst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189052" indent="-189052">
              <a:buClr>
                <a:srgbClr val="6BA539"/>
              </a:buClr>
              <a:buSzPct val="110000"/>
              <a:buFont typeface="Wingdings" panose="05000000000000000000" pitchFamily="2" charset="2"/>
              <a:buChar char="§"/>
              <a:defRPr sz="1654">
                <a:solidFill>
                  <a:schemeClr val="tx1"/>
                </a:solidFill>
              </a:defRPr>
            </a:lvl1pPr>
            <a:lvl2pPr marL="567157" indent="-189052">
              <a:buClr>
                <a:srgbClr val="6BA539"/>
              </a:buClr>
              <a:buSzPct val="100000"/>
              <a:buFont typeface="Wingdings" panose="05000000000000000000" pitchFamily="2" charset="2"/>
              <a:buChar char="Ø"/>
              <a:defRPr sz="1489">
                <a:solidFill>
                  <a:schemeClr val="tx1"/>
                </a:solidFill>
              </a:defRPr>
            </a:lvl2pPr>
            <a:lvl3pPr marL="945261" indent="-189052">
              <a:buClr>
                <a:srgbClr val="6BA539"/>
              </a:buClr>
              <a:buSzPct val="115000"/>
              <a:buFont typeface="Arial" panose="020B0604020202020204" pitchFamily="34" charset="0"/>
              <a:buChar char="•"/>
              <a:defRPr sz="1323">
                <a:solidFill>
                  <a:schemeClr val="tx1"/>
                </a:solidFill>
              </a:defRPr>
            </a:lvl3pPr>
            <a:lvl4pPr marL="1323365" indent="-189052">
              <a:buClr>
                <a:srgbClr val="6BA539"/>
              </a:buClr>
              <a:buSzPct val="100000"/>
              <a:buFont typeface="Courier New" panose="02070309020205020404" pitchFamily="49" charset="0"/>
              <a:buChar char="o"/>
              <a:defRPr sz="1158">
                <a:solidFill>
                  <a:schemeClr val="tx1"/>
                </a:solidFill>
              </a:defRPr>
            </a:lvl4pPr>
            <a:lvl5pPr marL="1701470" indent="-189052">
              <a:buClr>
                <a:srgbClr val="6BA539"/>
              </a:buClr>
              <a:buSzPct val="105000"/>
              <a:buFont typeface="Arial Nova Cond" panose="020B0506020202020204" pitchFamily="34" charset="0"/>
              <a:buChar char="–"/>
              <a:defRPr sz="1158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BA494FC6-ABFC-079B-C3D3-09C851249F0D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505743" y="1545004"/>
            <a:ext cx="3525833" cy="5316662"/>
          </a:xfrm>
          <a:prstGeom prst="roundRect">
            <a:avLst>
              <a:gd name="adj" fmla="val 3788"/>
            </a:avLst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189052" indent="-189052">
              <a:buClr>
                <a:srgbClr val="6BA539"/>
              </a:buClr>
              <a:buSzPct val="110000"/>
              <a:buFont typeface="Wingdings" panose="05000000000000000000" pitchFamily="2" charset="2"/>
              <a:buChar char="§"/>
              <a:defRPr sz="1654">
                <a:solidFill>
                  <a:schemeClr val="tx1"/>
                </a:solidFill>
              </a:defRPr>
            </a:lvl1pPr>
            <a:lvl2pPr marL="567157" indent="-189052">
              <a:buClr>
                <a:srgbClr val="6BA539"/>
              </a:buClr>
              <a:buSzPct val="100000"/>
              <a:buFont typeface="Wingdings" panose="05000000000000000000" pitchFamily="2" charset="2"/>
              <a:buChar char="Ø"/>
              <a:defRPr sz="1489">
                <a:solidFill>
                  <a:schemeClr val="tx1"/>
                </a:solidFill>
              </a:defRPr>
            </a:lvl2pPr>
            <a:lvl3pPr marL="945261" indent="-189052">
              <a:buClr>
                <a:srgbClr val="6BA539"/>
              </a:buClr>
              <a:buSzPct val="115000"/>
              <a:buFont typeface="Arial" panose="020B0604020202020204" pitchFamily="34" charset="0"/>
              <a:buChar char="•"/>
              <a:defRPr sz="1323">
                <a:solidFill>
                  <a:schemeClr val="tx1"/>
                </a:solidFill>
              </a:defRPr>
            </a:lvl3pPr>
            <a:lvl4pPr marL="1323365" indent="-189052">
              <a:buClr>
                <a:srgbClr val="6BA539"/>
              </a:buClr>
              <a:buSzPct val="100000"/>
              <a:buFont typeface="Courier New" panose="02070309020205020404" pitchFamily="49" charset="0"/>
              <a:buChar char="o"/>
              <a:defRPr sz="1158">
                <a:solidFill>
                  <a:schemeClr val="tx1"/>
                </a:solidFill>
              </a:defRPr>
            </a:lvl4pPr>
            <a:lvl5pPr marL="1701470" indent="-189052">
              <a:buClr>
                <a:srgbClr val="6BA539"/>
              </a:buClr>
              <a:buSzPct val="105000"/>
              <a:buFont typeface="Arial Nova Cond" panose="020B0506020202020204" pitchFamily="34" charset="0"/>
              <a:buChar char="–"/>
              <a:defRPr sz="1158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9F2CF600-0E25-51E4-2BDD-DAB49E3FB4A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591235" y="1572900"/>
            <a:ext cx="4193856" cy="5316663"/>
          </a:xfrm>
          <a:prstGeom prst="roundRect">
            <a:avLst>
              <a:gd name="adj" fmla="val 3430"/>
            </a:avLst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189052" indent="-189052">
              <a:buClr>
                <a:srgbClr val="6BA539"/>
              </a:buClr>
              <a:buSzPct val="110000"/>
              <a:buFont typeface="Wingdings" panose="05000000000000000000" pitchFamily="2" charset="2"/>
              <a:buChar char="§"/>
              <a:defRPr sz="1654">
                <a:solidFill>
                  <a:schemeClr val="tx1"/>
                </a:solidFill>
              </a:defRPr>
            </a:lvl1pPr>
            <a:lvl2pPr marL="567157" indent="-189052">
              <a:buClr>
                <a:srgbClr val="6BA539"/>
              </a:buClr>
              <a:buSzPct val="100000"/>
              <a:buFont typeface="Wingdings" panose="05000000000000000000" pitchFamily="2" charset="2"/>
              <a:buChar char="Ø"/>
              <a:defRPr sz="1489">
                <a:solidFill>
                  <a:schemeClr val="tx1"/>
                </a:solidFill>
              </a:defRPr>
            </a:lvl2pPr>
            <a:lvl3pPr marL="945261" indent="-189052">
              <a:buClr>
                <a:srgbClr val="6BA539"/>
              </a:buClr>
              <a:buSzPct val="115000"/>
              <a:buFont typeface="Arial" panose="020B0604020202020204" pitchFamily="34" charset="0"/>
              <a:buChar char="•"/>
              <a:defRPr sz="1323">
                <a:solidFill>
                  <a:schemeClr val="tx1"/>
                </a:solidFill>
              </a:defRPr>
            </a:lvl3pPr>
            <a:lvl4pPr marL="1323365" indent="-189052">
              <a:buClr>
                <a:srgbClr val="6BA539"/>
              </a:buClr>
              <a:buSzPct val="100000"/>
              <a:buFont typeface="Courier New" panose="02070309020205020404" pitchFamily="49" charset="0"/>
              <a:buChar char="o"/>
              <a:defRPr sz="1158">
                <a:solidFill>
                  <a:schemeClr val="tx1"/>
                </a:solidFill>
              </a:defRPr>
            </a:lvl4pPr>
            <a:lvl5pPr marL="1701470" indent="-189052">
              <a:buClr>
                <a:srgbClr val="6BA539"/>
              </a:buClr>
              <a:buSzPct val="105000"/>
              <a:buFont typeface="Arial Nova Cond" panose="020B0506020202020204" pitchFamily="34" charset="0"/>
              <a:buChar char="–"/>
              <a:defRPr sz="1158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57764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- Txt - Foto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4">
            <a:extLst>
              <a:ext uri="{FF2B5EF4-FFF2-40B4-BE49-F238E27FC236}">
                <a16:creationId xmlns:a16="http://schemas.microsoft.com/office/drawing/2014/main" id="{6221883A-4128-6F70-9C43-757FCC3E8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9491" y="7076521"/>
            <a:ext cx="523969" cy="402567"/>
          </a:xfrm>
          <a:prstGeom prst="rect">
            <a:avLst/>
          </a:prstGeom>
        </p:spPr>
        <p:txBody>
          <a:bodyPr anchor="ctr"/>
          <a:lstStyle>
            <a:lvl1pPr algn="ctr">
              <a:defRPr sz="992"/>
            </a:lvl1pPr>
          </a:lstStyle>
          <a:p>
            <a:fld id="{36EBEB76-60CF-471F-8769-CE8C5B1EC99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6AD2B0E3-3FF3-609C-341F-7213C1113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23" y="213322"/>
            <a:ext cx="12029134" cy="615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16" b="1" i="0">
                <a:solidFill>
                  <a:srgbClr val="0D5F9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1017E70-627B-1743-63AC-1A3F2C401B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2561" y="1264967"/>
            <a:ext cx="5781232" cy="5499173"/>
          </a:xfrm>
          <a:prstGeom prst="rect">
            <a:avLst/>
          </a:prstGeom>
        </p:spPr>
        <p:txBody>
          <a:bodyPr>
            <a:normAutofit/>
          </a:bodyPr>
          <a:lstStyle>
            <a:lvl1pPr marL="189052" indent="-189052">
              <a:buClr>
                <a:srgbClr val="6BA539"/>
              </a:buClr>
              <a:buSzPct val="110000"/>
              <a:buFont typeface="Wingdings" panose="05000000000000000000" pitchFamily="2" charset="2"/>
              <a:buChar char="§"/>
              <a:defRPr sz="1654">
                <a:solidFill>
                  <a:schemeClr val="tx1"/>
                </a:solidFill>
              </a:defRPr>
            </a:lvl1pPr>
            <a:lvl2pPr marL="567157" indent="-189052">
              <a:buClr>
                <a:srgbClr val="6BA539"/>
              </a:buClr>
              <a:buSzPct val="105000"/>
              <a:buFont typeface="Wingdings" panose="05000000000000000000" pitchFamily="2" charset="2"/>
              <a:buChar char="Ø"/>
              <a:defRPr sz="1489">
                <a:solidFill>
                  <a:schemeClr val="tx1"/>
                </a:solidFill>
              </a:defRPr>
            </a:lvl2pPr>
            <a:lvl3pPr marL="945261" indent="-189052">
              <a:buClr>
                <a:srgbClr val="6BA539"/>
              </a:buClr>
              <a:buSzPct val="110000"/>
              <a:buFont typeface="Arial" panose="020B0604020202020204" pitchFamily="34" charset="0"/>
              <a:buChar char="•"/>
              <a:defRPr sz="1323">
                <a:solidFill>
                  <a:schemeClr val="tx1"/>
                </a:solidFill>
              </a:defRPr>
            </a:lvl3pPr>
            <a:lvl4pPr marL="1323365" indent="-189052">
              <a:buClr>
                <a:srgbClr val="6BA539"/>
              </a:buClr>
              <a:buSzPct val="100000"/>
              <a:buFont typeface="Courier New" panose="02070309020205020404" pitchFamily="49" charset="0"/>
              <a:buChar char="o"/>
              <a:defRPr sz="1158">
                <a:solidFill>
                  <a:schemeClr val="tx1"/>
                </a:solidFill>
              </a:defRPr>
            </a:lvl4pPr>
            <a:lvl5pPr marL="1701470" indent="-189052">
              <a:buClr>
                <a:srgbClr val="6BA539"/>
              </a:buClr>
              <a:buSzPct val="105000"/>
              <a:buFont typeface="Arial Nova Cond" panose="020B0506020202020204" pitchFamily="34" charset="0"/>
              <a:buChar char="–"/>
              <a:defRPr sz="1158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6519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Txt Bonito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330CA6-D008-9A5D-22F2-BC705FAB0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259" y="1150835"/>
            <a:ext cx="4752820" cy="5697103"/>
          </a:xfrm>
          <a:prstGeom prst="roundRect">
            <a:avLst>
              <a:gd name="adj" fmla="val 456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189052" indent="-189052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  <a:defRPr sz="1654">
                <a:solidFill>
                  <a:schemeClr val="tx1"/>
                </a:solidFill>
              </a:defRPr>
            </a:lvl1pPr>
            <a:lvl2pPr marL="567157" indent="-189052">
              <a:buClr>
                <a:schemeClr val="accent5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  <a:defRPr sz="1489">
                <a:solidFill>
                  <a:schemeClr val="tx1"/>
                </a:solidFill>
              </a:defRPr>
            </a:lvl2pPr>
            <a:lvl3pPr marL="945261" indent="-189052">
              <a:buClr>
                <a:schemeClr val="accent5">
                  <a:lumMod val="75000"/>
                </a:schemeClr>
              </a:buClr>
              <a:buSzPct val="115000"/>
              <a:buFont typeface="Arial" panose="020B0604020202020204" pitchFamily="34" charset="0"/>
              <a:buChar char="•"/>
              <a:defRPr sz="1323">
                <a:solidFill>
                  <a:schemeClr val="tx1"/>
                </a:solidFill>
              </a:defRPr>
            </a:lvl3pPr>
            <a:lvl4pPr marL="1323365" indent="-189052">
              <a:buClr>
                <a:schemeClr val="accent5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 sz="1158">
                <a:solidFill>
                  <a:schemeClr val="tx1"/>
                </a:solidFill>
              </a:defRPr>
            </a:lvl4pPr>
            <a:lvl5pPr marL="1701470" indent="-189052">
              <a:buClr>
                <a:schemeClr val="accent5">
                  <a:lumMod val="75000"/>
                </a:schemeClr>
              </a:buClr>
              <a:buSzPct val="105000"/>
              <a:buFont typeface="Arial Nova Cond" panose="020B0506020202020204" pitchFamily="34" charset="0"/>
              <a:buChar char="–"/>
              <a:defRPr sz="1158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" name="Marcador de número de diapositiva 4">
            <a:extLst>
              <a:ext uri="{FF2B5EF4-FFF2-40B4-BE49-F238E27FC236}">
                <a16:creationId xmlns:a16="http://schemas.microsoft.com/office/drawing/2014/main" id="{6221883A-4128-6F70-9C43-757FCC3E8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9491" y="7076521"/>
            <a:ext cx="523969" cy="402567"/>
          </a:xfrm>
          <a:prstGeom prst="rect">
            <a:avLst/>
          </a:prstGeom>
        </p:spPr>
        <p:txBody>
          <a:bodyPr anchor="ctr"/>
          <a:lstStyle>
            <a:lvl1pPr algn="ctr">
              <a:defRPr sz="992"/>
            </a:lvl1pPr>
          </a:lstStyle>
          <a:p>
            <a:fld id="{36EBEB76-60CF-471F-8769-CE8C5B1EC99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CE66EB77-4641-7D1A-B2F4-0597482D9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23" y="213322"/>
            <a:ext cx="12029134" cy="615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16" b="1" i="0">
                <a:solidFill>
                  <a:srgbClr val="0D5F9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4806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espacio blanco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dentidad visual corporativa | UPV - Universitat Politècnica de València">
            <a:extLst>
              <a:ext uri="{FF2B5EF4-FFF2-40B4-BE49-F238E27FC236}">
                <a16:creationId xmlns:a16="http://schemas.microsoft.com/office/drawing/2014/main" id="{550C085A-AA10-3903-ECD3-4C6BCCF78B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452" y="7076521"/>
            <a:ext cx="1291639" cy="45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3C63C12-4F25-DC04-089C-D106021BDDEC}"/>
              </a:ext>
            </a:extLst>
          </p:cNvPr>
          <p:cNvCxnSpPr/>
          <p:nvPr userDrawn="1"/>
        </p:nvCxnSpPr>
        <p:spPr>
          <a:xfrm>
            <a:off x="272891" y="7040385"/>
            <a:ext cx="12766601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4">
            <a:extLst>
              <a:ext uri="{FF2B5EF4-FFF2-40B4-BE49-F238E27FC236}">
                <a16:creationId xmlns:a16="http://schemas.microsoft.com/office/drawing/2014/main" id="{A0BDA5C0-82F5-797A-AB22-BBFE7C97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9491" y="7076521"/>
            <a:ext cx="523969" cy="402567"/>
          </a:xfrm>
          <a:prstGeom prst="rect">
            <a:avLst/>
          </a:prstGeom>
        </p:spPr>
        <p:txBody>
          <a:bodyPr anchor="ctr"/>
          <a:lstStyle>
            <a:lvl1pPr algn="ctr">
              <a:defRPr sz="992"/>
            </a:lvl1pPr>
          </a:lstStyle>
          <a:p>
            <a:fld id="{36EBEB76-60CF-471F-8769-CE8C5B1EC99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56544635-5623-0050-DFEE-BC322EEFE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23" y="213322"/>
            <a:ext cx="12029134" cy="615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16" b="1" i="0">
                <a:solidFill>
                  <a:srgbClr val="0D5F9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3991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dentidad visual corporativa | UPV - Universitat Politècnica de València">
            <a:extLst>
              <a:ext uri="{FF2B5EF4-FFF2-40B4-BE49-F238E27FC236}">
                <a16:creationId xmlns:a16="http://schemas.microsoft.com/office/drawing/2014/main" id="{550C085A-AA10-3903-ECD3-4C6BCCF78B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452" y="7076521"/>
            <a:ext cx="1291639" cy="45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3C63C12-4F25-DC04-089C-D106021BDDEC}"/>
              </a:ext>
            </a:extLst>
          </p:cNvPr>
          <p:cNvCxnSpPr/>
          <p:nvPr userDrawn="1"/>
        </p:nvCxnSpPr>
        <p:spPr>
          <a:xfrm>
            <a:off x="272891" y="7040385"/>
            <a:ext cx="12766601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4">
            <a:extLst>
              <a:ext uri="{FF2B5EF4-FFF2-40B4-BE49-F238E27FC236}">
                <a16:creationId xmlns:a16="http://schemas.microsoft.com/office/drawing/2014/main" id="{A0BDA5C0-82F5-797A-AB22-BBFE7C97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9491" y="7076521"/>
            <a:ext cx="523969" cy="402567"/>
          </a:xfrm>
          <a:prstGeom prst="rect">
            <a:avLst/>
          </a:prstGeom>
        </p:spPr>
        <p:txBody>
          <a:bodyPr anchor="ctr"/>
          <a:lstStyle>
            <a:lvl1pPr algn="ctr">
              <a:defRPr sz="992"/>
            </a:lvl1pPr>
          </a:lstStyle>
          <a:p>
            <a:fld id="{36EBEB76-60CF-471F-8769-CE8C5B1EC99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" name="Marcador de tabla 4">
            <a:extLst>
              <a:ext uri="{FF2B5EF4-FFF2-40B4-BE49-F238E27FC236}">
                <a16:creationId xmlns:a16="http://schemas.microsoft.com/office/drawing/2014/main" id="{C8EB3A23-D764-399D-9459-A8D335BA63D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70626" y="1083433"/>
            <a:ext cx="11794089" cy="5681449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en el icono para agregar una tabla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16504B7C-B252-9F11-7687-EF524A851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23" y="213322"/>
            <a:ext cx="12029134" cy="615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16" b="1" i="0">
                <a:solidFill>
                  <a:srgbClr val="0D5F9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8201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libre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dentidad visual corporativa | UPV - Universitat Politècnica de València">
            <a:extLst>
              <a:ext uri="{FF2B5EF4-FFF2-40B4-BE49-F238E27FC236}">
                <a16:creationId xmlns:a16="http://schemas.microsoft.com/office/drawing/2014/main" id="{550C085A-AA10-3903-ECD3-4C6BCCF78B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452" y="7076521"/>
            <a:ext cx="1291639" cy="45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3C63C12-4F25-DC04-089C-D106021BDDEC}"/>
              </a:ext>
            </a:extLst>
          </p:cNvPr>
          <p:cNvCxnSpPr/>
          <p:nvPr userDrawn="1"/>
        </p:nvCxnSpPr>
        <p:spPr>
          <a:xfrm>
            <a:off x="272891" y="7040385"/>
            <a:ext cx="12766601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4">
            <a:extLst>
              <a:ext uri="{FF2B5EF4-FFF2-40B4-BE49-F238E27FC236}">
                <a16:creationId xmlns:a16="http://schemas.microsoft.com/office/drawing/2014/main" id="{A0BDA5C0-82F5-797A-AB22-BBFE7C97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9491" y="7076521"/>
            <a:ext cx="523969" cy="402567"/>
          </a:xfrm>
          <a:prstGeom prst="rect">
            <a:avLst/>
          </a:prstGeom>
        </p:spPr>
        <p:txBody>
          <a:bodyPr anchor="ctr"/>
          <a:lstStyle>
            <a:lvl1pPr algn="ctr">
              <a:defRPr sz="992"/>
            </a:lvl1pPr>
          </a:lstStyle>
          <a:p>
            <a:fld id="{36EBEB76-60CF-471F-8769-CE8C5B1EC99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1600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4">
            <a:extLst>
              <a:ext uri="{FF2B5EF4-FFF2-40B4-BE49-F238E27FC236}">
                <a16:creationId xmlns:a16="http://schemas.microsoft.com/office/drawing/2014/main" id="{C6D56620-8C89-56FE-08F6-6B12A3164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9491" y="7076521"/>
            <a:ext cx="523969" cy="402567"/>
          </a:xfrm>
          <a:prstGeom prst="rect">
            <a:avLst/>
          </a:prstGeom>
        </p:spPr>
        <p:txBody>
          <a:bodyPr anchor="ctr"/>
          <a:lstStyle>
            <a:lvl1pPr algn="ctr">
              <a:defRPr sz="992"/>
            </a:lvl1pPr>
          </a:lstStyle>
          <a:p>
            <a:fld id="{36EBEB76-60CF-471F-8769-CE8C5B1EC99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46465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2 Txt Simpl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dentidad visual corporativa | UPV - Universitat Politècnica de València">
            <a:extLst>
              <a:ext uri="{FF2B5EF4-FFF2-40B4-BE49-F238E27FC236}">
                <a16:creationId xmlns:a16="http://schemas.microsoft.com/office/drawing/2014/main" id="{550C085A-AA10-3903-ECD3-4C6BCCF78B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452" y="7076521"/>
            <a:ext cx="1291639" cy="45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3C63C12-4F25-DC04-089C-D106021BDDEC}"/>
              </a:ext>
            </a:extLst>
          </p:cNvPr>
          <p:cNvCxnSpPr/>
          <p:nvPr userDrawn="1"/>
        </p:nvCxnSpPr>
        <p:spPr>
          <a:xfrm>
            <a:off x="272891" y="7040385"/>
            <a:ext cx="12766601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4">
            <a:extLst>
              <a:ext uri="{FF2B5EF4-FFF2-40B4-BE49-F238E27FC236}">
                <a16:creationId xmlns:a16="http://schemas.microsoft.com/office/drawing/2014/main" id="{A0BDA5C0-82F5-797A-AB22-BBFE7C97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9491" y="7076521"/>
            <a:ext cx="523969" cy="402567"/>
          </a:xfrm>
          <a:prstGeom prst="rect">
            <a:avLst/>
          </a:prstGeom>
        </p:spPr>
        <p:txBody>
          <a:bodyPr anchor="ctr"/>
          <a:lstStyle>
            <a:lvl1pPr algn="ctr">
              <a:defRPr sz="992"/>
            </a:lvl1pPr>
          </a:lstStyle>
          <a:p>
            <a:fld id="{36EBEB76-60CF-471F-8769-CE8C5B1EC99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0CBAEDF2-A190-B90B-E516-74471E86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23" y="213322"/>
            <a:ext cx="12029134" cy="615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16" b="1" i="0">
                <a:solidFill>
                  <a:srgbClr val="0D5F9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4239A34-9301-553C-F553-F0547719C42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8258" y="1286084"/>
            <a:ext cx="5781232" cy="5499173"/>
          </a:xfrm>
          <a:prstGeom prst="rect">
            <a:avLst/>
          </a:prstGeom>
        </p:spPr>
        <p:txBody>
          <a:bodyPr>
            <a:normAutofit/>
          </a:bodyPr>
          <a:lstStyle>
            <a:lvl1pPr marL="189052" indent="-189052">
              <a:buClr>
                <a:srgbClr val="6BA539"/>
              </a:buClr>
              <a:buSzPct val="110000"/>
              <a:buFont typeface="Wingdings" panose="05000000000000000000" pitchFamily="2" charset="2"/>
              <a:buChar char="§"/>
              <a:defRPr sz="1654">
                <a:solidFill>
                  <a:schemeClr val="tx1"/>
                </a:solidFill>
              </a:defRPr>
            </a:lvl1pPr>
            <a:lvl2pPr marL="567157" indent="-189052">
              <a:buClr>
                <a:srgbClr val="6BA539"/>
              </a:buClr>
              <a:buSzPct val="105000"/>
              <a:buFont typeface="Wingdings" panose="05000000000000000000" pitchFamily="2" charset="2"/>
              <a:buChar char="Ø"/>
              <a:defRPr sz="1489">
                <a:solidFill>
                  <a:schemeClr val="tx1"/>
                </a:solidFill>
              </a:defRPr>
            </a:lvl2pPr>
            <a:lvl3pPr marL="945261" indent="-189052">
              <a:buClr>
                <a:srgbClr val="6BA539"/>
              </a:buClr>
              <a:buSzPct val="110000"/>
              <a:buFont typeface="Arial" panose="020B0604020202020204" pitchFamily="34" charset="0"/>
              <a:buChar char="•"/>
              <a:defRPr sz="1323">
                <a:solidFill>
                  <a:schemeClr val="tx1"/>
                </a:solidFill>
              </a:defRPr>
            </a:lvl3pPr>
            <a:lvl4pPr marL="1323365" indent="-189052">
              <a:buClr>
                <a:srgbClr val="6BA539"/>
              </a:buClr>
              <a:buSzPct val="100000"/>
              <a:buFont typeface="Courier New" panose="02070309020205020404" pitchFamily="49" charset="0"/>
              <a:buChar char="o"/>
              <a:defRPr sz="1158">
                <a:solidFill>
                  <a:schemeClr val="tx1"/>
                </a:solidFill>
              </a:defRPr>
            </a:lvl4pPr>
            <a:lvl5pPr marL="1701470" indent="-189052">
              <a:buClr>
                <a:srgbClr val="6BA539"/>
              </a:buClr>
              <a:buSzPct val="105000"/>
              <a:buFont typeface="Arial Nova Cond" panose="020B0506020202020204" pitchFamily="34" charset="0"/>
              <a:buChar char="–"/>
              <a:defRPr sz="1158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C60D4F8-8D67-678E-E984-922990052F7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727814" y="1289306"/>
            <a:ext cx="5781232" cy="5499173"/>
          </a:xfrm>
          <a:prstGeom prst="rect">
            <a:avLst/>
          </a:prstGeom>
        </p:spPr>
        <p:txBody>
          <a:bodyPr>
            <a:normAutofit/>
          </a:bodyPr>
          <a:lstStyle>
            <a:lvl1pPr marL="189052" indent="-189052">
              <a:buClr>
                <a:srgbClr val="6BA539"/>
              </a:buClr>
              <a:buSzPct val="110000"/>
              <a:buFont typeface="Wingdings" panose="05000000000000000000" pitchFamily="2" charset="2"/>
              <a:buChar char="§"/>
              <a:defRPr sz="1654">
                <a:solidFill>
                  <a:schemeClr val="tx1"/>
                </a:solidFill>
              </a:defRPr>
            </a:lvl1pPr>
            <a:lvl2pPr marL="567157" indent="-189052">
              <a:buClr>
                <a:srgbClr val="6BA539"/>
              </a:buClr>
              <a:buSzPct val="105000"/>
              <a:buFont typeface="Wingdings" panose="05000000000000000000" pitchFamily="2" charset="2"/>
              <a:buChar char="Ø"/>
              <a:defRPr sz="1489">
                <a:solidFill>
                  <a:schemeClr val="tx1"/>
                </a:solidFill>
              </a:defRPr>
            </a:lvl2pPr>
            <a:lvl3pPr marL="945261" indent="-189052">
              <a:buClr>
                <a:srgbClr val="6BA539"/>
              </a:buClr>
              <a:buSzPct val="110000"/>
              <a:buFont typeface="Arial" panose="020B0604020202020204" pitchFamily="34" charset="0"/>
              <a:buChar char="•"/>
              <a:defRPr sz="1323">
                <a:solidFill>
                  <a:schemeClr val="tx1"/>
                </a:solidFill>
              </a:defRPr>
            </a:lvl3pPr>
            <a:lvl4pPr marL="1323365" indent="-189052">
              <a:buClr>
                <a:srgbClr val="6BA539"/>
              </a:buClr>
              <a:buSzPct val="100000"/>
              <a:buFont typeface="Courier New" panose="02070309020205020404" pitchFamily="49" charset="0"/>
              <a:buChar char="o"/>
              <a:defRPr sz="1158">
                <a:solidFill>
                  <a:schemeClr val="tx1"/>
                </a:solidFill>
              </a:defRPr>
            </a:lvl4pPr>
            <a:lvl5pPr marL="1701470" indent="-189052">
              <a:buClr>
                <a:srgbClr val="6BA539"/>
              </a:buClr>
              <a:buSzPct val="105000"/>
              <a:buFont typeface="Arial Nova Cond" panose="020B0506020202020204" pitchFamily="34" charset="0"/>
              <a:buChar char="–"/>
              <a:defRPr sz="1158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312889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- 3 txt comparativos simpl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dentidad visual corporativa | UPV - Universitat Politècnica de València">
            <a:extLst>
              <a:ext uri="{FF2B5EF4-FFF2-40B4-BE49-F238E27FC236}">
                <a16:creationId xmlns:a16="http://schemas.microsoft.com/office/drawing/2014/main" id="{550C085A-AA10-3903-ECD3-4C6BCCF78B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452" y="7076521"/>
            <a:ext cx="1291639" cy="45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3C63C12-4F25-DC04-089C-D106021BDDEC}"/>
              </a:ext>
            </a:extLst>
          </p:cNvPr>
          <p:cNvCxnSpPr/>
          <p:nvPr userDrawn="1"/>
        </p:nvCxnSpPr>
        <p:spPr>
          <a:xfrm>
            <a:off x="272891" y="7040385"/>
            <a:ext cx="12766601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4">
            <a:extLst>
              <a:ext uri="{FF2B5EF4-FFF2-40B4-BE49-F238E27FC236}">
                <a16:creationId xmlns:a16="http://schemas.microsoft.com/office/drawing/2014/main" id="{A0BDA5C0-82F5-797A-AB22-BBFE7C97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9491" y="7076521"/>
            <a:ext cx="523969" cy="402567"/>
          </a:xfrm>
          <a:prstGeom prst="rect">
            <a:avLst/>
          </a:prstGeom>
        </p:spPr>
        <p:txBody>
          <a:bodyPr anchor="ctr"/>
          <a:lstStyle>
            <a:lvl1pPr algn="ctr">
              <a:defRPr sz="992"/>
            </a:lvl1pPr>
          </a:lstStyle>
          <a:p>
            <a:fld id="{36EBEB76-60CF-471F-8769-CE8C5B1EC99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231C3418-3BAD-4258-41F7-0CE647911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23" y="213322"/>
            <a:ext cx="12029134" cy="615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16" b="1" i="0">
                <a:solidFill>
                  <a:srgbClr val="0D5F9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F5745EBF-7671-3EA1-797D-ECAEB43E411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6565" y="1312269"/>
            <a:ext cx="3836310" cy="5499173"/>
          </a:xfrm>
          <a:prstGeom prst="rect">
            <a:avLst/>
          </a:prstGeom>
        </p:spPr>
        <p:txBody>
          <a:bodyPr>
            <a:normAutofit/>
          </a:bodyPr>
          <a:lstStyle>
            <a:lvl1pPr marL="189052" indent="-189052">
              <a:buClr>
                <a:srgbClr val="6BA539"/>
              </a:buClr>
              <a:buSzPct val="110000"/>
              <a:buFont typeface="Wingdings" panose="05000000000000000000" pitchFamily="2" charset="2"/>
              <a:buChar char="§"/>
              <a:defRPr sz="1654">
                <a:solidFill>
                  <a:schemeClr val="tx1"/>
                </a:solidFill>
              </a:defRPr>
            </a:lvl1pPr>
            <a:lvl2pPr marL="567157" indent="-189052">
              <a:buClr>
                <a:srgbClr val="6BA539"/>
              </a:buClr>
              <a:buSzPct val="105000"/>
              <a:buFont typeface="Wingdings" panose="05000000000000000000" pitchFamily="2" charset="2"/>
              <a:buChar char="Ø"/>
              <a:defRPr sz="1489">
                <a:solidFill>
                  <a:schemeClr val="tx1"/>
                </a:solidFill>
              </a:defRPr>
            </a:lvl2pPr>
            <a:lvl3pPr marL="945261" indent="-189052">
              <a:buClr>
                <a:srgbClr val="6BA539"/>
              </a:buClr>
              <a:buSzPct val="110000"/>
              <a:buFont typeface="Arial" panose="020B0604020202020204" pitchFamily="34" charset="0"/>
              <a:buChar char="•"/>
              <a:defRPr sz="1323">
                <a:solidFill>
                  <a:schemeClr val="tx1"/>
                </a:solidFill>
              </a:defRPr>
            </a:lvl3pPr>
            <a:lvl4pPr marL="1323365" indent="-189052">
              <a:buClr>
                <a:srgbClr val="6BA539"/>
              </a:buClr>
              <a:buSzPct val="100000"/>
              <a:buFont typeface="Courier New" panose="02070309020205020404" pitchFamily="49" charset="0"/>
              <a:buChar char="o"/>
              <a:defRPr sz="1158">
                <a:solidFill>
                  <a:schemeClr val="tx1"/>
                </a:solidFill>
              </a:defRPr>
            </a:lvl4pPr>
            <a:lvl5pPr marL="1701470" indent="-189052">
              <a:buClr>
                <a:srgbClr val="6BA539"/>
              </a:buClr>
              <a:buSzPct val="105000"/>
              <a:buFont typeface="Arial Nova Cond" panose="020B0506020202020204" pitchFamily="34" charset="0"/>
              <a:buChar char="–"/>
              <a:defRPr sz="1158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3B9C50D5-25FF-F7FD-DAC9-D60716C5983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936116" y="1292444"/>
            <a:ext cx="3836310" cy="5499173"/>
          </a:xfrm>
          <a:prstGeom prst="rect">
            <a:avLst/>
          </a:prstGeom>
        </p:spPr>
        <p:txBody>
          <a:bodyPr>
            <a:normAutofit/>
          </a:bodyPr>
          <a:lstStyle>
            <a:lvl1pPr marL="189052" indent="-189052">
              <a:buClr>
                <a:srgbClr val="6BA539"/>
              </a:buClr>
              <a:buSzPct val="110000"/>
              <a:buFont typeface="Wingdings" panose="05000000000000000000" pitchFamily="2" charset="2"/>
              <a:buChar char="§"/>
              <a:defRPr sz="1654">
                <a:solidFill>
                  <a:schemeClr val="tx1"/>
                </a:solidFill>
              </a:defRPr>
            </a:lvl1pPr>
            <a:lvl2pPr marL="567157" indent="-189052">
              <a:buClr>
                <a:srgbClr val="6BA539"/>
              </a:buClr>
              <a:buSzPct val="105000"/>
              <a:buFont typeface="Wingdings" panose="05000000000000000000" pitchFamily="2" charset="2"/>
              <a:buChar char="Ø"/>
              <a:defRPr sz="1489">
                <a:solidFill>
                  <a:schemeClr val="tx1"/>
                </a:solidFill>
              </a:defRPr>
            </a:lvl2pPr>
            <a:lvl3pPr marL="945261" indent="-189052">
              <a:buClr>
                <a:srgbClr val="6BA539"/>
              </a:buClr>
              <a:buSzPct val="110000"/>
              <a:buFont typeface="Arial" panose="020B0604020202020204" pitchFamily="34" charset="0"/>
              <a:buChar char="•"/>
              <a:defRPr sz="1323">
                <a:solidFill>
                  <a:schemeClr val="tx1"/>
                </a:solidFill>
              </a:defRPr>
            </a:lvl3pPr>
            <a:lvl4pPr marL="1323365" indent="-189052">
              <a:buClr>
                <a:srgbClr val="6BA539"/>
              </a:buClr>
              <a:buSzPct val="100000"/>
              <a:buFont typeface="Courier New" panose="02070309020205020404" pitchFamily="49" charset="0"/>
              <a:buChar char="o"/>
              <a:defRPr sz="1158">
                <a:solidFill>
                  <a:schemeClr val="tx1"/>
                </a:solidFill>
              </a:defRPr>
            </a:lvl4pPr>
            <a:lvl5pPr marL="1701470" indent="-189052">
              <a:buClr>
                <a:srgbClr val="6BA539"/>
              </a:buClr>
              <a:buSzPct val="105000"/>
              <a:buFont typeface="Arial Nova Cond" panose="020B0506020202020204" pitchFamily="34" charset="0"/>
              <a:buChar char="–"/>
              <a:defRPr sz="1158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F82C5F0-CD4F-88EC-8C02-BE1D3BE2F0CA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722470" y="1314309"/>
            <a:ext cx="3836310" cy="5499173"/>
          </a:xfrm>
          <a:prstGeom prst="rect">
            <a:avLst/>
          </a:prstGeom>
        </p:spPr>
        <p:txBody>
          <a:bodyPr>
            <a:normAutofit/>
          </a:bodyPr>
          <a:lstStyle>
            <a:lvl1pPr marL="189052" indent="-189052">
              <a:buClr>
                <a:srgbClr val="6BA539"/>
              </a:buClr>
              <a:buSzPct val="110000"/>
              <a:buFont typeface="Wingdings" panose="05000000000000000000" pitchFamily="2" charset="2"/>
              <a:buChar char="§"/>
              <a:defRPr sz="1654">
                <a:solidFill>
                  <a:schemeClr val="tx1"/>
                </a:solidFill>
              </a:defRPr>
            </a:lvl1pPr>
            <a:lvl2pPr marL="567157" indent="-189052">
              <a:buClr>
                <a:srgbClr val="6BA539"/>
              </a:buClr>
              <a:buSzPct val="105000"/>
              <a:buFont typeface="Wingdings" panose="05000000000000000000" pitchFamily="2" charset="2"/>
              <a:buChar char="Ø"/>
              <a:defRPr sz="1489">
                <a:solidFill>
                  <a:schemeClr val="tx1"/>
                </a:solidFill>
              </a:defRPr>
            </a:lvl2pPr>
            <a:lvl3pPr marL="945261" indent="-189052">
              <a:buClr>
                <a:srgbClr val="6BA539"/>
              </a:buClr>
              <a:buSzPct val="110000"/>
              <a:buFont typeface="Arial" panose="020B0604020202020204" pitchFamily="34" charset="0"/>
              <a:buChar char="•"/>
              <a:defRPr sz="1323">
                <a:solidFill>
                  <a:schemeClr val="tx1"/>
                </a:solidFill>
              </a:defRPr>
            </a:lvl3pPr>
            <a:lvl4pPr marL="1323365" indent="-189052">
              <a:buClr>
                <a:srgbClr val="6BA539"/>
              </a:buClr>
              <a:buSzPct val="100000"/>
              <a:buFont typeface="Courier New" panose="02070309020205020404" pitchFamily="49" charset="0"/>
              <a:buChar char="o"/>
              <a:defRPr sz="1158">
                <a:solidFill>
                  <a:schemeClr val="tx1"/>
                </a:solidFill>
              </a:defRPr>
            </a:lvl4pPr>
            <a:lvl5pPr marL="1701470" indent="-189052">
              <a:buClr>
                <a:srgbClr val="6BA539"/>
              </a:buClr>
              <a:buSzPct val="105000"/>
              <a:buFont typeface="Arial Nova Cond" panose="020B0506020202020204" pitchFamily="34" charset="0"/>
              <a:buChar char="–"/>
              <a:defRPr sz="1158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77331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EBD10C5-AD95-0C05-CB71-32ADCB5B7464}"/>
              </a:ext>
            </a:extLst>
          </p:cNvPr>
          <p:cNvCxnSpPr/>
          <p:nvPr userDrawn="1"/>
        </p:nvCxnSpPr>
        <p:spPr>
          <a:xfrm>
            <a:off x="272891" y="7040385"/>
            <a:ext cx="12766601" cy="0"/>
          </a:xfrm>
          <a:prstGeom prst="line">
            <a:avLst/>
          </a:prstGeom>
          <a:ln w="38100">
            <a:solidFill>
              <a:srgbClr val="6BA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dentidad visual corporativa | UPV - Universitat Politècnica de València">
            <a:extLst>
              <a:ext uri="{FF2B5EF4-FFF2-40B4-BE49-F238E27FC236}">
                <a16:creationId xmlns:a16="http://schemas.microsoft.com/office/drawing/2014/main" id="{C2623742-7A86-AF3B-39C7-E6FB6B0577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452" y="7076521"/>
            <a:ext cx="1291639" cy="45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6FFF98F-74D9-913F-FA26-47DC8270C97F}"/>
              </a:ext>
            </a:extLst>
          </p:cNvPr>
          <p:cNvSpPr txBox="1"/>
          <p:nvPr userDrawn="1"/>
        </p:nvSpPr>
        <p:spPr>
          <a:xfrm>
            <a:off x="264206" y="7033061"/>
            <a:ext cx="787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i="0" dirty="0">
                <a:solidFill>
                  <a:srgbClr val="0254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Mención </a:t>
            </a:r>
            <a:r>
              <a:rPr lang="es-ES" sz="1800" b="1" i="0" dirty="0">
                <a:solidFill>
                  <a:srgbClr val="0254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 Térmica </a:t>
            </a:r>
            <a:r>
              <a:rPr lang="es-ES" sz="1800" b="0" i="0" dirty="0">
                <a:solidFill>
                  <a:srgbClr val="0254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600" b="0" i="0" dirty="0">
                <a:solidFill>
                  <a:srgbClr val="0254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 2024</a:t>
            </a:r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E1D4A1C0-DB87-7160-14A3-D4B20990C93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743" y="7090905"/>
            <a:ext cx="1218599" cy="46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8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l" defTabSz="756209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52" indent="-189052" algn="l" defTabSz="756209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157" indent="-189052" algn="l" defTabSz="75620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261" indent="-189052" algn="l" defTabSz="75620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365" indent="-189052" algn="l" defTabSz="75620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470" indent="-189052" algn="l" defTabSz="75620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574" indent="-189052" algn="l" defTabSz="75620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679" indent="-189052" algn="l" defTabSz="75620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5783" indent="-189052" algn="l" defTabSz="75620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3887" indent="-189052" algn="l" defTabSz="75620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56209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04" algn="l" defTabSz="756209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209" algn="l" defTabSz="756209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313" algn="l" defTabSz="756209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418" algn="l" defTabSz="756209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522" algn="l" defTabSz="756209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626" algn="l" defTabSz="756209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6731" algn="l" defTabSz="756209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4835" algn="l" defTabSz="756209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2498129" y="4018990"/>
            <a:ext cx="8446692" cy="5038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/>
              <a:t>Departamento de Máquinas y Motores Térmicos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35730" y="3283175"/>
            <a:ext cx="7371490" cy="6151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S" sz="3200" dirty="0"/>
              <a:t>MENCIÓN TECNOLOGÍA TÉRMICA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17" y="1017022"/>
            <a:ext cx="3008085" cy="1889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800" y="1017020"/>
            <a:ext cx="2515620" cy="2012496"/>
          </a:xfrm>
          <a:prstGeom prst="rect">
            <a:avLst/>
          </a:prstGeom>
        </p:spPr>
      </p:pic>
      <p:sp>
        <p:nvSpPr>
          <p:cNvPr id="14" name="AutoShape 4" descr="Resultado de imagen para mantenimiento industrial"/>
          <p:cNvSpPr>
            <a:spLocks noChangeAspect="1" noChangeArrowheads="1"/>
          </p:cNvSpPr>
          <p:nvPr/>
        </p:nvSpPr>
        <p:spPr bwMode="auto">
          <a:xfrm>
            <a:off x="6569075" y="3627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754" y="1083924"/>
            <a:ext cx="3645102" cy="1822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AutoShape 10" descr="Resultado de imagen para turbina de gas"/>
          <p:cNvSpPr>
            <a:spLocks noChangeAspect="1" noChangeArrowheads="1"/>
          </p:cNvSpPr>
          <p:nvPr/>
        </p:nvSpPr>
        <p:spPr bwMode="auto">
          <a:xfrm>
            <a:off x="6721475" y="37798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253" y="4921712"/>
            <a:ext cx="3002834" cy="171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954" y="4859588"/>
            <a:ext cx="2788295" cy="1872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3CB99D9-A577-4516-B90B-A85DD6A4DC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7628" y="4869188"/>
            <a:ext cx="2901388" cy="177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104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b="1" dirty="0"/>
              <a:t> Termodinámica Técnica		2A</a:t>
            </a:r>
          </a:p>
          <a:p>
            <a:r>
              <a:rPr lang="es-ES" sz="2800" dirty="0"/>
              <a:t> Mecánica de Fluidos			2B</a:t>
            </a:r>
          </a:p>
          <a:p>
            <a:r>
              <a:rPr lang="es-ES" sz="2800" b="1" dirty="0"/>
              <a:t> Ingeniería Térmica			2B</a:t>
            </a:r>
          </a:p>
          <a:p>
            <a:pPr marL="0" indent="0">
              <a:buNone/>
            </a:pPr>
            <a:endParaRPr lang="es-ES" sz="2800" b="1" dirty="0"/>
          </a:p>
          <a:p>
            <a:r>
              <a:rPr lang="es-ES" sz="2800" dirty="0"/>
              <a:t> Tecnología Medioambiental	3A</a:t>
            </a:r>
          </a:p>
          <a:p>
            <a:r>
              <a:rPr lang="es-ES" sz="2800" b="1" dirty="0"/>
              <a:t> Máquinas Térmicas			3A</a:t>
            </a:r>
          </a:p>
          <a:p>
            <a:r>
              <a:rPr lang="es-ES" sz="2800" b="1" dirty="0"/>
              <a:t> Combustión 				3B</a:t>
            </a:r>
          </a:p>
          <a:p>
            <a:r>
              <a:rPr lang="es-ES" sz="2800" dirty="0"/>
              <a:t> Ingeniería de Fluidos			3B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 relacionadas en el plan de estudios</a:t>
            </a:r>
          </a:p>
        </p:txBody>
      </p:sp>
    </p:spTree>
    <p:extLst>
      <p:ext uri="{BB962C8B-B14F-4D97-AF65-F5344CB8AC3E}">
        <p14:creationId xmlns:p14="http://schemas.microsoft.com/office/powerpoint/2010/main" val="783276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8258" y="1264966"/>
            <a:ext cx="11696231" cy="5535884"/>
          </a:xfrm>
        </p:spPr>
        <p:txBody>
          <a:bodyPr>
            <a:noAutofit/>
          </a:bodyPr>
          <a:lstStyle/>
          <a:p>
            <a:r>
              <a:rPr lang="es-ES" sz="2000" b="1" dirty="0"/>
              <a:t>Objetivos:</a:t>
            </a:r>
          </a:p>
          <a:p>
            <a:pPr lvl="1"/>
            <a:r>
              <a:rPr lang="es-ES" sz="1800" dirty="0"/>
              <a:t> Conocer el </a:t>
            </a:r>
            <a:r>
              <a:rPr lang="es-ES" sz="1800" b="1" dirty="0">
                <a:solidFill>
                  <a:srgbClr val="008000"/>
                </a:solidFill>
              </a:rPr>
              <a:t>funcionamiento</a:t>
            </a:r>
            <a:r>
              <a:rPr lang="es-ES" sz="1800" dirty="0"/>
              <a:t> de motores térmicos</a:t>
            </a:r>
          </a:p>
          <a:p>
            <a:pPr lvl="1"/>
            <a:r>
              <a:rPr lang="es-ES" sz="1800" dirty="0"/>
              <a:t> Entender los principales </a:t>
            </a:r>
            <a:r>
              <a:rPr lang="es-ES" sz="1800" b="1" dirty="0">
                <a:solidFill>
                  <a:srgbClr val="008000"/>
                </a:solidFill>
              </a:rPr>
              <a:t>procesos</a:t>
            </a:r>
            <a:r>
              <a:rPr lang="es-ES" sz="1800" dirty="0"/>
              <a:t> físicos y </a:t>
            </a:r>
            <a:r>
              <a:rPr lang="es-ES" sz="1800" b="1" dirty="0">
                <a:solidFill>
                  <a:srgbClr val="008000"/>
                </a:solidFill>
              </a:rPr>
              <a:t>criterios</a:t>
            </a:r>
            <a:r>
              <a:rPr lang="es-ES" sz="1800" dirty="0"/>
              <a:t> de diseño</a:t>
            </a:r>
          </a:p>
          <a:p>
            <a:pPr lvl="1"/>
            <a:r>
              <a:rPr lang="es-ES" sz="1800" dirty="0"/>
              <a:t> Saber </a:t>
            </a:r>
            <a:r>
              <a:rPr lang="es-ES" sz="1800" b="1" dirty="0" err="1">
                <a:solidFill>
                  <a:srgbClr val="008000"/>
                </a:solidFill>
              </a:rPr>
              <a:t>predimensionar</a:t>
            </a:r>
            <a:r>
              <a:rPr lang="es-ES" sz="1800" dirty="0"/>
              <a:t> sistemas y </a:t>
            </a:r>
            <a:r>
              <a:rPr lang="es-ES" sz="1800" b="1" dirty="0">
                <a:solidFill>
                  <a:srgbClr val="008000"/>
                </a:solidFill>
              </a:rPr>
              <a:t>cuantificar</a:t>
            </a:r>
            <a:r>
              <a:rPr lang="es-ES" sz="1800" dirty="0"/>
              <a:t> procesos</a:t>
            </a:r>
          </a:p>
          <a:p>
            <a:pPr lvl="1"/>
            <a:endParaRPr lang="es-ES" dirty="0"/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r>
              <a:rPr lang="es-ES" sz="2000" b="1" dirty="0"/>
              <a:t>Contenido:</a:t>
            </a:r>
          </a:p>
          <a:p>
            <a:pPr lvl="1"/>
            <a:r>
              <a:rPr lang="es-ES" sz="1800" dirty="0"/>
              <a:t> Motores basados en </a:t>
            </a:r>
            <a:r>
              <a:rPr lang="es-ES" sz="1800" b="1" dirty="0">
                <a:solidFill>
                  <a:srgbClr val="008000"/>
                </a:solidFill>
              </a:rPr>
              <a:t>turbomáquinas</a:t>
            </a:r>
            <a:r>
              <a:rPr lang="es-ES" sz="1800" dirty="0"/>
              <a:t>    </a:t>
            </a:r>
          </a:p>
          <a:p>
            <a:pPr lvl="2"/>
            <a:r>
              <a:rPr lang="es-ES" sz="1800" dirty="0"/>
              <a:t>Funcionamiento y tecnología de </a:t>
            </a:r>
            <a:r>
              <a:rPr lang="es-ES" sz="1800" b="1" dirty="0">
                <a:solidFill>
                  <a:srgbClr val="008000"/>
                </a:solidFill>
              </a:rPr>
              <a:t>turbinas de vapor</a:t>
            </a:r>
          </a:p>
          <a:p>
            <a:pPr lvl="2"/>
            <a:r>
              <a:rPr lang="es-ES" sz="1800" dirty="0"/>
              <a:t>Funcionamiento y tecnología de </a:t>
            </a:r>
            <a:r>
              <a:rPr lang="es-ES" sz="1800" b="1" dirty="0">
                <a:solidFill>
                  <a:srgbClr val="008000"/>
                </a:solidFill>
              </a:rPr>
              <a:t>turbinas de gas</a:t>
            </a:r>
            <a:r>
              <a:rPr lang="es-ES" sz="1800" dirty="0">
                <a:solidFill>
                  <a:srgbClr val="008000"/>
                </a:solidFill>
              </a:rPr>
              <a:t> </a:t>
            </a:r>
          </a:p>
          <a:p>
            <a:pPr lvl="1"/>
            <a:r>
              <a:rPr lang="es-ES" sz="1800" b="1" dirty="0"/>
              <a:t> </a:t>
            </a:r>
            <a:r>
              <a:rPr lang="es-ES" sz="1800" b="1" dirty="0">
                <a:solidFill>
                  <a:srgbClr val="008000"/>
                </a:solidFill>
              </a:rPr>
              <a:t>Motores de Combustión Interna Alternativos</a:t>
            </a:r>
          </a:p>
          <a:p>
            <a:pPr lvl="2"/>
            <a:r>
              <a:rPr lang="es-ES" sz="1800" dirty="0"/>
              <a:t>Procesos y tecnología de </a:t>
            </a:r>
            <a:r>
              <a:rPr lang="es-ES" sz="1800" b="1" dirty="0">
                <a:solidFill>
                  <a:srgbClr val="008000"/>
                </a:solidFill>
              </a:rPr>
              <a:t>MCIA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Motores Térmicos (3ºB)</a:t>
            </a:r>
            <a:endParaRPr lang="es-ES" dirty="0"/>
          </a:p>
        </p:txBody>
      </p:sp>
      <p:pic>
        <p:nvPicPr>
          <p:cNvPr id="8" name="Picture 3" descr="Gas-Turbine-SGT-75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1"/>
          <a:stretch/>
        </p:blipFill>
        <p:spPr bwMode="auto">
          <a:xfrm>
            <a:off x="3782012" y="2837625"/>
            <a:ext cx="5133388" cy="230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904" y="2721131"/>
            <a:ext cx="3525758" cy="235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253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8258" y="1264966"/>
            <a:ext cx="11696231" cy="5593034"/>
          </a:xfrm>
        </p:spPr>
        <p:txBody>
          <a:bodyPr>
            <a:noAutofit/>
          </a:bodyPr>
          <a:lstStyle/>
          <a:p>
            <a:r>
              <a:rPr lang="es-ES" sz="2000" b="1" dirty="0"/>
              <a:t>Objetivos:</a:t>
            </a:r>
          </a:p>
          <a:p>
            <a:pPr lvl="1"/>
            <a:r>
              <a:rPr lang="es-ES" sz="1800" dirty="0"/>
              <a:t> Conocer el </a:t>
            </a:r>
            <a:r>
              <a:rPr lang="es-ES" sz="1800" b="1" dirty="0">
                <a:solidFill>
                  <a:srgbClr val="008000"/>
                </a:solidFill>
              </a:rPr>
              <a:t>funcionamiento</a:t>
            </a:r>
            <a:r>
              <a:rPr lang="es-ES" sz="1800" dirty="0"/>
              <a:t> de las centrales térmicas y de cogeneración</a:t>
            </a:r>
          </a:p>
          <a:p>
            <a:pPr lvl="1"/>
            <a:r>
              <a:rPr lang="es-ES" sz="1800" dirty="0"/>
              <a:t> Entender los principales </a:t>
            </a:r>
            <a:r>
              <a:rPr lang="es-ES" sz="1800" b="1" dirty="0">
                <a:solidFill>
                  <a:srgbClr val="008000"/>
                </a:solidFill>
              </a:rPr>
              <a:t>procesos</a:t>
            </a:r>
            <a:r>
              <a:rPr lang="es-ES" sz="1800" dirty="0"/>
              <a:t> físicos y </a:t>
            </a:r>
            <a:r>
              <a:rPr lang="es-ES" sz="1800" b="1" dirty="0">
                <a:solidFill>
                  <a:srgbClr val="008000"/>
                </a:solidFill>
              </a:rPr>
              <a:t>criterios</a:t>
            </a:r>
            <a:r>
              <a:rPr lang="es-ES" sz="1800" dirty="0"/>
              <a:t> de diseño</a:t>
            </a:r>
          </a:p>
          <a:p>
            <a:pPr lvl="1"/>
            <a:r>
              <a:rPr lang="es-ES" sz="1800" dirty="0"/>
              <a:t> Saber </a:t>
            </a:r>
            <a:r>
              <a:rPr lang="es-ES" sz="1800" b="1" dirty="0" err="1">
                <a:solidFill>
                  <a:srgbClr val="008000"/>
                </a:solidFill>
              </a:rPr>
              <a:t>predimensionar</a:t>
            </a:r>
            <a:r>
              <a:rPr lang="es-ES" sz="1800" dirty="0"/>
              <a:t> sistemas y </a:t>
            </a:r>
            <a:r>
              <a:rPr lang="es-ES" sz="1800" b="1" dirty="0">
                <a:solidFill>
                  <a:srgbClr val="008000"/>
                </a:solidFill>
              </a:rPr>
              <a:t>cuantificar</a:t>
            </a:r>
            <a:r>
              <a:rPr lang="es-ES" sz="1800" dirty="0"/>
              <a:t> procesos</a:t>
            </a:r>
          </a:p>
          <a:p>
            <a:pPr lvl="1"/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sz="2000" b="1" dirty="0"/>
              <a:t>Contenido:</a:t>
            </a:r>
          </a:p>
          <a:p>
            <a:pPr lvl="1"/>
            <a:r>
              <a:rPr lang="es-ES" sz="1800" dirty="0"/>
              <a:t> Estudio del funcionamiento de una </a:t>
            </a:r>
            <a:r>
              <a:rPr lang="es-ES" sz="1800" b="1" dirty="0">
                <a:solidFill>
                  <a:srgbClr val="008000"/>
                </a:solidFill>
              </a:rPr>
              <a:t>central térmica convencional</a:t>
            </a:r>
            <a:r>
              <a:rPr lang="es-ES" sz="1800" dirty="0"/>
              <a:t>    </a:t>
            </a:r>
          </a:p>
          <a:p>
            <a:pPr lvl="1"/>
            <a:r>
              <a:rPr lang="es-ES" sz="1800" dirty="0"/>
              <a:t> Análisis de sistemas de </a:t>
            </a:r>
            <a:r>
              <a:rPr lang="es-ES" sz="1800" b="1" dirty="0">
                <a:solidFill>
                  <a:srgbClr val="008000"/>
                </a:solidFill>
              </a:rPr>
              <a:t>cogeneración</a:t>
            </a:r>
            <a:r>
              <a:rPr lang="es-ES" sz="1800" dirty="0"/>
              <a:t>    </a:t>
            </a:r>
          </a:p>
          <a:p>
            <a:pPr lvl="1"/>
            <a:r>
              <a:rPr lang="es-ES" sz="1800" dirty="0"/>
              <a:t> Análisis de las </a:t>
            </a:r>
            <a:r>
              <a:rPr lang="es-ES" sz="1800" b="1" dirty="0">
                <a:solidFill>
                  <a:srgbClr val="008000"/>
                </a:solidFill>
              </a:rPr>
              <a:t>vías de evolución</a:t>
            </a:r>
          </a:p>
          <a:p>
            <a:pPr lvl="2"/>
            <a:r>
              <a:rPr lang="es-ES" sz="1800" dirty="0"/>
              <a:t>Reducción de las emisiones </a:t>
            </a:r>
            <a:r>
              <a:rPr lang="es-ES" sz="1800" b="1" dirty="0">
                <a:solidFill>
                  <a:srgbClr val="008000"/>
                </a:solidFill>
              </a:rPr>
              <a:t>contaminantes</a:t>
            </a:r>
            <a:r>
              <a:rPr lang="es-ES" sz="1800" dirty="0"/>
              <a:t>: lecho fluido, gasificación…</a:t>
            </a:r>
          </a:p>
          <a:p>
            <a:pPr lvl="2"/>
            <a:r>
              <a:rPr lang="es-ES" sz="1800" dirty="0"/>
              <a:t>Mejora de la </a:t>
            </a:r>
            <a:r>
              <a:rPr lang="es-ES" sz="1800" b="1" dirty="0">
                <a:solidFill>
                  <a:srgbClr val="008000"/>
                </a:solidFill>
              </a:rPr>
              <a:t>eficiencia</a:t>
            </a:r>
            <a:r>
              <a:rPr lang="es-ES" sz="1800" dirty="0"/>
              <a:t>  y adaptación a </a:t>
            </a:r>
            <a:r>
              <a:rPr lang="es-ES" sz="1800" b="1" dirty="0">
                <a:solidFill>
                  <a:srgbClr val="008000"/>
                </a:solidFill>
              </a:rPr>
              <a:t>fuentes</a:t>
            </a:r>
            <a:r>
              <a:rPr lang="es-ES" sz="1800" dirty="0"/>
              <a:t> de calor de media/baja temperatura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Centrales Térmicas y Cogeneración (4ºA)</a:t>
            </a:r>
            <a:endParaRPr lang="es-ES" dirty="0"/>
          </a:p>
        </p:txBody>
      </p:sp>
      <p:grpSp>
        <p:nvGrpSpPr>
          <p:cNvPr id="4" name="9 Grupo"/>
          <p:cNvGrpSpPr>
            <a:grpSpLocks/>
          </p:cNvGrpSpPr>
          <p:nvPr/>
        </p:nvGrpSpPr>
        <p:grpSpPr bwMode="auto">
          <a:xfrm>
            <a:off x="2902976" y="2645045"/>
            <a:ext cx="8622274" cy="2271171"/>
            <a:chOff x="999126" y="2825385"/>
            <a:chExt cx="7586547" cy="1800225"/>
          </a:xfrm>
        </p:grpSpPr>
        <p:pic>
          <p:nvPicPr>
            <p:cNvPr id="5" name="Picture 14" descr="http://lenergeek.com/wp-content/uploads/2012/04/centrale_gaz_siemens_core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126" y="2825385"/>
              <a:ext cx="3046412" cy="18002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8" descr="http://www.asociacionprensaalicante.com/sites/default/files/images/Medio%20ambiente/Torre%20Refrigeracion%20cofrentes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635" y="2825385"/>
              <a:ext cx="1600200" cy="18002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2" descr="http://www.soliclima.es/img/solar-termoelectrica-ps1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960" y="2825385"/>
              <a:ext cx="2906713" cy="18002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291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8258" y="1264965"/>
            <a:ext cx="11696231" cy="5507309"/>
          </a:xfrm>
        </p:spPr>
        <p:txBody>
          <a:bodyPr>
            <a:noAutofit/>
          </a:bodyPr>
          <a:lstStyle/>
          <a:p>
            <a:r>
              <a:rPr lang="es-ES" sz="2000" b="1" dirty="0"/>
              <a:t>Objetivos:</a:t>
            </a:r>
          </a:p>
          <a:p>
            <a:pPr lvl="1"/>
            <a:r>
              <a:rPr lang="es-ES" sz="1800" dirty="0"/>
              <a:t> Conocer las </a:t>
            </a:r>
            <a:r>
              <a:rPr lang="es-ES" sz="1800" b="1" dirty="0">
                <a:solidFill>
                  <a:srgbClr val="008000"/>
                </a:solidFill>
              </a:rPr>
              <a:t>metodologías</a:t>
            </a:r>
            <a:r>
              <a:rPr lang="es-ES" sz="1800" dirty="0"/>
              <a:t> de planificación y </a:t>
            </a:r>
            <a:r>
              <a:rPr lang="es-ES" sz="1800" b="1" dirty="0">
                <a:solidFill>
                  <a:srgbClr val="008000"/>
                </a:solidFill>
              </a:rPr>
              <a:t>gestión</a:t>
            </a:r>
            <a:r>
              <a:rPr lang="es-ES" sz="1800" dirty="0"/>
              <a:t> del mantenimiento industrial.</a:t>
            </a:r>
          </a:p>
          <a:p>
            <a:pPr lvl="1"/>
            <a:r>
              <a:rPr lang="es-ES" sz="1800" dirty="0"/>
              <a:t> Conocer las </a:t>
            </a:r>
            <a:r>
              <a:rPr lang="es-ES" sz="1800" b="1" dirty="0">
                <a:solidFill>
                  <a:srgbClr val="008000"/>
                </a:solidFill>
              </a:rPr>
              <a:t>tecnologías</a:t>
            </a:r>
            <a:r>
              <a:rPr lang="es-ES" sz="1800" dirty="0"/>
              <a:t> de diagnóstico y su aplicación a máquinas térmicas.</a:t>
            </a:r>
          </a:p>
          <a:p>
            <a:pPr lvl="1"/>
            <a:endParaRPr lang="es-ES" dirty="0"/>
          </a:p>
          <a:p>
            <a:pPr lvl="1"/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sz="2000" b="1" dirty="0"/>
              <a:t>Contenido:</a:t>
            </a:r>
          </a:p>
          <a:p>
            <a:pPr lvl="1"/>
            <a:r>
              <a:rPr lang="es-ES" sz="1800" dirty="0"/>
              <a:t>    </a:t>
            </a:r>
            <a:r>
              <a:rPr lang="es-ES" sz="1800" b="1" dirty="0">
                <a:solidFill>
                  <a:srgbClr val="008000"/>
                </a:solidFill>
              </a:rPr>
              <a:t>Aspectos tecnológicos </a:t>
            </a:r>
            <a:r>
              <a:rPr lang="es-ES" sz="1800" dirty="0"/>
              <a:t>del Mantenimiento</a:t>
            </a:r>
          </a:p>
          <a:p>
            <a:pPr lvl="1"/>
            <a:r>
              <a:rPr lang="es-ES" sz="1800" dirty="0"/>
              <a:t>    </a:t>
            </a:r>
            <a:r>
              <a:rPr lang="es-ES" sz="1800" b="1" dirty="0">
                <a:solidFill>
                  <a:srgbClr val="008000"/>
                </a:solidFill>
              </a:rPr>
              <a:t>Planificación</a:t>
            </a:r>
            <a:r>
              <a:rPr lang="es-ES" sz="1800" dirty="0"/>
              <a:t> y control del Mantenimiento</a:t>
            </a:r>
          </a:p>
          <a:p>
            <a:pPr lvl="1"/>
            <a:r>
              <a:rPr lang="es-ES" sz="1800" dirty="0"/>
              <a:t>    </a:t>
            </a:r>
            <a:r>
              <a:rPr lang="es-ES" sz="1800" b="1" dirty="0" err="1">
                <a:solidFill>
                  <a:srgbClr val="008000"/>
                </a:solidFill>
              </a:rPr>
              <a:t>Gestion</a:t>
            </a:r>
            <a:r>
              <a:rPr lang="es-ES" sz="1800" dirty="0"/>
              <a:t> del Mantenimiento</a:t>
            </a:r>
          </a:p>
          <a:p>
            <a:pPr lvl="1"/>
            <a:r>
              <a:rPr lang="es-ES" sz="1800" dirty="0"/>
              <a:t>    Técnicas de </a:t>
            </a:r>
            <a:r>
              <a:rPr lang="es-ES" sz="1800" b="1" dirty="0">
                <a:solidFill>
                  <a:srgbClr val="008000"/>
                </a:solidFill>
              </a:rPr>
              <a:t>detección y diagnóstico </a:t>
            </a:r>
            <a:r>
              <a:rPr lang="es-ES" sz="1800" dirty="0"/>
              <a:t>de fallos</a:t>
            </a:r>
          </a:p>
          <a:p>
            <a:pPr lvl="1"/>
            <a:r>
              <a:rPr lang="es-ES" sz="1800" dirty="0"/>
              <a:t>    </a:t>
            </a:r>
            <a:r>
              <a:rPr lang="es-ES" sz="1800" b="1" dirty="0">
                <a:solidFill>
                  <a:srgbClr val="008000"/>
                </a:solidFill>
              </a:rPr>
              <a:t>Aplicaciones</a:t>
            </a:r>
            <a:r>
              <a:rPr lang="es-ES" sz="1800" dirty="0"/>
              <a:t> del Mantenimiento a instalaciones de </a:t>
            </a:r>
            <a:r>
              <a:rPr lang="es-ES" sz="1800" b="1" dirty="0">
                <a:solidFill>
                  <a:srgbClr val="008000"/>
                </a:solidFill>
              </a:rPr>
              <a:t>Máquinas Térmicas</a:t>
            </a:r>
          </a:p>
          <a:p>
            <a:pPr lvl="1"/>
            <a:endParaRPr lang="es-ES" sz="1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Mantenimiento de Máquinas Térmicas (4ºA)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214" y="2499795"/>
            <a:ext cx="2184415" cy="218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85" y="2499795"/>
            <a:ext cx="4998950" cy="218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91" y="2465919"/>
            <a:ext cx="3159000" cy="218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286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8258" y="1264966"/>
            <a:ext cx="11696231" cy="5612084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 Grupos de generación espontánea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 Trabajo Fin de Grado en CMT – </a:t>
            </a:r>
            <a:r>
              <a:rPr lang="es-ES" dirty="0" err="1"/>
              <a:t>Clean</a:t>
            </a:r>
            <a:r>
              <a:rPr lang="es-ES" dirty="0"/>
              <a:t> </a:t>
            </a:r>
            <a:r>
              <a:rPr lang="es-ES" dirty="0" err="1"/>
              <a:t>Mobility</a:t>
            </a:r>
            <a:r>
              <a:rPr lang="es-ES" dirty="0"/>
              <a:t> &amp; </a:t>
            </a:r>
            <a:r>
              <a:rPr lang="es-ES" dirty="0" err="1"/>
              <a:t>Thermofluids</a:t>
            </a:r>
            <a:endParaRPr lang="es-ES" dirty="0"/>
          </a:p>
          <a:p>
            <a:pPr marL="441325" indent="0">
              <a:buNone/>
            </a:pPr>
            <a:r>
              <a:rPr lang="es-ES" dirty="0">
                <a:solidFill>
                  <a:srgbClr val="02548C"/>
                </a:solidFill>
              </a:rPr>
              <a:t>www.cmt.upv.es</a:t>
            </a:r>
          </a:p>
          <a:p>
            <a:endParaRPr lang="es-ES" dirty="0"/>
          </a:p>
          <a:p>
            <a:r>
              <a:rPr lang="es-ES" dirty="0"/>
              <a:t> Estudios de posgrado</a:t>
            </a:r>
          </a:p>
          <a:p>
            <a:pPr lvl="1"/>
            <a:r>
              <a:rPr lang="es-ES" dirty="0"/>
              <a:t> Master en Sistemas Propulsivos Sostenibles</a:t>
            </a:r>
          </a:p>
          <a:p>
            <a:pPr lvl="1"/>
            <a:r>
              <a:rPr lang="es-ES" dirty="0"/>
              <a:t> Master en Mantenimiento</a:t>
            </a:r>
          </a:p>
          <a:p>
            <a:pPr lvl="1"/>
            <a:r>
              <a:rPr lang="es-ES" dirty="0"/>
              <a:t> Master en CFD (</a:t>
            </a:r>
            <a:r>
              <a:rPr lang="es-ES" i="1" dirty="0" err="1"/>
              <a:t>Computational</a:t>
            </a:r>
            <a:r>
              <a:rPr lang="es-ES" i="1" dirty="0"/>
              <a:t> Fluid Dynamics</a:t>
            </a:r>
            <a:r>
              <a:rPr lang="es-ES" dirty="0"/>
              <a:t>)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¿Y después qué?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46" y="2351121"/>
            <a:ext cx="3018614" cy="656548"/>
          </a:xfrm>
          <a:prstGeom prst="rect">
            <a:avLst/>
          </a:prstGeom>
        </p:spPr>
      </p:pic>
      <p:pic>
        <p:nvPicPr>
          <p:cNvPr id="1030" name="Picture 6" descr="MotoR UPV School Team">
            <a:extLst>
              <a:ext uri="{FF2B5EF4-FFF2-40B4-BE49-F238E27FC236}">
                <a16:creationId xmlns:a16="http://schemas.microsoft.com/office/drawing/2014/main" id="{417BA147-B3D9-84E4-ED99-928864DDE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8" t="1518" r="9301" b="45969"/>
          <a:stretch/>
        </p:blipFill>
        <p:spPr bwMode="auto">
          <a:xfrm>
            <a:off x="6736611" y="2293737"/>
            <a:ext cx="2240589" cy="104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SUPV Team">
            <a:extLst>
              <a:ext uri="{FF2B5EF4-FFF2-40B4-BE49-F238E27FC236}">
                <a16:creationId xmlns:a16="http://schemas.microsoft.com/office/drawing/2014/main" id="{0351496B-A4F7-2488-BCE7-C00E2B579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815" y="2290763"/>
            <a:ext cx="19907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yperloop">
            <a:extLst>
              <a:ext uri="{FF2B5EF4-FFF2-40B4-BE49-F238E27FC236}">
                <a16:creationId xmlns:a16="http://schemas.microsoft.com/office/drawing/2014/main" id="{B7E9BB77-37B3-93D9-19EB-EA0AB5EFB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156" y="2133885"/>
            <a:ext cx="1546461" cy="136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ally UPV">
            <a:extLst>
              <a:ext uri="{FF2B5EF4-FFF2-40B4-BE49-F238E27FC236}">
                <a16:creationId xmlns:a16="http://schemas.microsoft.com/office/drawing/2014/main" id="{CF6A88C0-C3FD-60D0-3BCE-51F3D6728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75" y="1756184"/>
            <a:ext cx="1846421" cy="184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94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2498129" y="4018990"/>
            <a:ext cx="8446692" cy="5038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/>
              <a:t>Departamento de Máquinas y Motores Térmicos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35730" y="3283175"/>
            <a:ext cx="7371490" cy="6151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S" sz="3200" dirty="0"/>
              <a:t>MENCIÓN TECNOLOGÍA TÉRMICA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17" y="1017022"/>
            <a:ext cx="3008085" cy="1889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800" y="1017020"/>
            <a:ext cx="2515620" cy="2012496"/>
          </a:xfrm>
          <a:prstGeom prst="rect">
            <a:avLst/>
          </a:prstGeom>
        </p:spPr>
      </p:pic>
      <p:sp>
        <p:nvSpPr>
          <p:cNvPr id="14" name="AutoShape 4" descr="Resultado de imagen para mantenimiento industrial"/>
          <p:cNvSpPr>
            <a:spLocks noChangeAspect="1" noChangeArrowheads="1"/>
          </p:cNvSpPr>
          <p:nvPr/>
        </p:nvSpPr>
        <p:spPr bwMode="auto">
          <a:xfrm>
            <a:off x="6569075" y="3627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754" y="1083924"/>
            <a:ext cx="3645102" cy="1822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AutoShape 10" descr="Resultado de imagen para turbina de gas"/>
          <p:cNvSpPr>
            <a:spLocks noChangeAspect="1" noChangeArrowheads="1"/>
          </p:cNvSpPr>
          <p:nvPr/>
        </p:nvSpPr>
        <p:spPr bwMode="auto">
          <a:xfrm>
            <a:off x="6721475" y="37798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253" y="4921712"/>
            <a:ext cx="3002834" cy="171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954" y="4859588"/>
            <a:ext cx="2788295" cy="1872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3CB99D9-A577-4516-B90B-A85DD6A4DC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7628" y="4869188"/>
            <a:ext cx="2901388" cy="177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5696887"/>
      </p:ext>
    </p:extLst>
  </p:cSld>
  <p:clrMapOvr>
    <a:masterClrMapping/>
  </p:clrMapOvr>
</p:sld>
</file>

<file path=ppt/theme/theme1.xml><?xml version="1.0" encoding="utf-8"?>
<a:theme xmlns:a="http://schemas.openxmlformats.org/drawingml/2006/main" name="ConTítuloEnPi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135B0A7B-072C-4ACC-A5A2-D84B8ED70F39}" vid="{7BE5E84A-46E9-4D13-BDA0-4BB946833699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C:\Microsoft Office\Plantillas\CMT1.pot</Template>
  <TotalTime>17707</TotalTime>
  <Words>343</Words>
  <Application>Microsoft Office PowerPoint</Application>
  <PresentationFormat>Personalizado</PresentationFormat>
  <Paragraphs>76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Arial Nova Cond</vt:lpstr>
      <vt:lpstr>Courier New</vt:lpstr>
      <vt:lpstr>Times New Roman</vt:lpstr>
      <vt:lpstr>Wingdings</vt:lpstr>
      <vt:lpstr>ConTítuloEnPie</vt:lpstr>
      <vt:lpstr>MENCIÓN TECNOLOGÍA TÉRMICA </vt:lpstr>
      <vt:lpstr>Asignaturas relacionadas en el plan de estudios</vt:lpstr>
      <vt:lpstr>Motores Térmicos (3ºB)</vt:lpstr>
      <vt:lpstr>Centrales Térmicas y Cogeneración (4ºA)</vt:lpstr>
      <vt:lpstr>Mantenimiento de Máquinas Térmicas (4ºA)</vt:lpstr>
      <vt:lpstr>¿Y después qué?</vt:lpstr>
      <vt:lpstr>MENCIÓN TECNOLOGÍA TÉRMICA </vt:lpstr>
    </vt:vector>
  </TitlesOfParts>
  <Company>CMT - UPV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jgarciao</dc:creator>
  <cp:lastModifiedBy>José Galindo Lucas</cp:lastModifiedBy>
  <cp:revision>1593</cp:revision>
  <cp:lastPrinted>2000-12-05T16:53:12Z</cp:lastPrinted>
  <dcterms:created xsi:type="dcterms:W3CDTF">1999-10-15T10:42:36Z</dcterms:created>
  <dcterms:modified xsi:type="dcterms:W3CDTF">2024-05-27T09:04:37Z</dcterms:modified>
</cp:coreProperties>
</file>