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3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0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0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37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9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0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8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0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D077D-1136-46F5-9EAB-731DF9F021FA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B6A16-5AF4-4C92-89EB-D6E0045B13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2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351" y="176270"/>
            <a:ext cx="8839200" cy="6553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152400"/>
            <a:ext cx="1600200" cy="49530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b="1" dirty="0" smtClean="0">
                <a:solidFill>
                  <a:schemeClr val="tx1"/>
                </a:solidFill>
              </a:rPr>
              <a:t>PROBLEMA</a:t>
            </a:r>
            <a:endParaRPr lang="es-ES" sz="1200" b="1" dirty="0">
              <a:solidFill>
                <a:schemeClr val="tx1"/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Problemas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Top 3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Escribir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aquí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smtClean="0">
                <a:solidFill>
                  <a:srgbClr val="92D050"/>
                </a:solidFill>
              </a:rPr>
              <a:t>(</a:t>
            </a:r>
            <a:r>
              <a:rPr lang="en-US" sz="1100" dirty="0" err="1" smtClean="0">
                <a:solidFill>
                  <a:srgbClr val="92D050"/>
                </a:solidFill>
              </a:rPr>
              <a:t>Alternativas</a:t>
            </a:r>
            <a:r>
              <a:rPr lang="en-US" sz="1100" dirty="0" smtClean="0">
                <a:solidFill>
                  <a:srgbClr val="92D050"/>
                </a:solidFill>
              </a:rPr>
              <a:t>)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52600" y="152400"/>
            <a:ext cx="1981200" cy="24765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b="1" dirty="0" smtClean="0">
                <a:solidFill>
                  <a:schemeClr val="tx1"/>
                </a:solidFill>
              </a:rPr>
              <a:t>SOLUCIÓN</a:t>
            </a:r>
            <a:endParaRPr lang="es-ES" sz="1200" b="1" dirty="0">
              <a:solidFill>
                <a:schemeClr val="tx1"/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Características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del product/Servicio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Escribir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aquí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52600" y="2628900"/>
            <a:ext cx="1981200" cy="24765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b="1" dirty="0" smtClean="0">
                <a:solidFill>
                  <a:schemeClr val="tx1"/>
                </a:solidFill>
              </a:rPr>
              <a:t>MÉTRICAS CLAVE</a:t>
            </a:r>
            <a:endParaRPr lang="es-ES" sz="1200" b="1" dirty="0">
              <a:solidFill>
                <a:schemeClr val="tx1"/>
              </a:solidFill>
            </a:endParaRPr>
          </a:p>
          <a:p>
            <a:endParaRPr lang="en-US" sz="7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Actividades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Clave a 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Medir</a:t>
            </a:r>
            <a:endParaRPr lang="en-US" sz="1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Escribir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aquí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endParaRPr lang="en-US" sz="1000" dirty="0"/>
          </a:p>
        </p:txBody>
      </p:sp>
      <p:sp>
        <p:nvSpPr>
          <p:cNvPr id="10" name="Rectangle 9"/>
          <p:cNvSpPr/>
          <p:nvPr/>
        </p:nvSpPr>
        <p:spPr>
          <a:xfrm>
            <a:off x="3733800" y="152400"/>
            <a:ext cx="1828800" cy="49530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PROPOSICIÓN DE VALOR ÚNICA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frase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clara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simple,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sencilla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que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explique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qué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hace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especial y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cómo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vas a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ayudar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tus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clientes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 resolver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problema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Escribir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aquí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62600" y="152400"/>
            <a:ext cx="1676400" cy="24765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b="1" dirty="0" smtClean="0">
                <a:solidFill>
                  <a:schemeClr val="tx1"/>
                </a:solidFill>
              </a:rPr>
              <a:t>VENTAJA ESPECIAL</a:t>
            </a:r>
            <a:endParaRPr lang="es-ES" sz="1200" b="1" dirty="0">
              <a:solidFill>
                <a:schemeClr val="tx1"/>
              </a:solidFill>
            </a:endParaRPr>
          </a:p>
          <a:p>
            <a:endParaRPr lang="en-US" sz="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Qué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hace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especial/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diferente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Escribir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aquí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62600" y="2628900"/>
            <a:ext cx="1676400" cy="24765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b="1" dirty="0" smtClean="0">
                <a:solidFill>
                  <a:schemeClr val="tx1"/>
                </a:solidFill>
              </a:rPr>
              <a:t>CANALES</a:t>
            </a:r>
            <a:endParaRPr lang="es-ES" sz="1200" b="1" dirty="0">
              <a:solidFill>
                <a:schemeClr val="tx1"/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Vía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acceso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 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clientes</a:t>
            </a:r>
            <a:endParaRPr lang="en-US" sz="1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Escribir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aquí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39000" y="152400"/>
            <a:ext cx="1752600" cy="49530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b="1" dirty="0" smtClean="0">
                <a:solidFill>
                  <a:schemeClr val="tx1"/>
                </a:solidFill>
              </a:rPr>
              <a:t>SEGMENTOS DE CLIENTES</a:t>
            </a:r>
            <a:endParaRPr lang="es-ES" sz="1200" b="1" dirty="0">
              <a:solidFill>
                <a:schemeClr val="tx1"/>
              </a:solidFill>
            </a:endParaRPr>
          </a:p>
          <a:p>
            <a:endParaRPr lang="en-US" sz="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Segmento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objetivo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Escribir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aquí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smtClean="0">
                <a:solidFill>
                  <a:srgbClr val="92D050"/>
                </a:solidFill>
              </a:rPr>
              <a:t>(Early adopters)</a:t>
            </a:r>
          </a:p>
          <a:p>
            <a:endParaRPr lang="en-US" sz="1000" dirty="0"/>
          </a:p>
        </p:txBody>
      </p:sp>
      <p:sp>
        <p:nvSpPr>
          <p:cNvPr id="5" name="Rectangle 4"/>
          <p:cNvSpPr/>
          <p:nvPr/>
        </p:nvSpPr>
        <p:spPr>
          <a:xfrm>
            <a:off x="152400" y="5105400"/>
            <a:ext cx="4343400" cy="16002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b="1" dirty="0" smtClean="0">
                <a:solidFill>
                  <a:schemeClr val="tx1"/>
                </a:solidFill>
              </a:rPr>
              <a:t>ESTRUCTURA DE COSTES</a:t>
            </a:r>
            <a:endParaRPr lang="es-ES" sz="1200" b="1" dirty="0">
              <a:solidFill>
                <a:schemeClr val="tx1"/>
              </a:solidFill>
            </a:endParaRPr>
          </a:p>
          <a:p>
            <a:endParaRPr lang="en-US" sz="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Gastos</a:t>
            </a:r>
            <a:endParaRPr lang="en-US" sz="1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Escribir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aquí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5800" y="5105400"/>
            <a:ext cx="4495800" cy="16002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_tradnl" sz="1200" b="1" dirty="0" smtClean="0">
                <a:solidFill>
                  <a:schemeClr val="tx1"/>
                </a:solidFill>
              </a:rPr>
              <a:t>FLUJO DE INGRESOS</a:t>
            </a:r>
          </a:p>
          <a:p>
            <a:endParaRPr lang="en-US" sz="500" b="1" dirty="0" smtClean="0">
              <a:solidFill>
                <a:schemeClr val="tx1"/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Cómo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vamos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ganar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dinero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Escribir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aquí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2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99</Words>
  <Application>Microsoft Office PowerPoint</Application>
  <PresentationFormat>Presentación en pantalla (4:3)</PresentationFormat>
  <Paragraphs>84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benmcmann</dc:creator>
  <cp:lastModifiedBy>Lucía Pérez Blanco</cp:lastModifiedBy>
  <cp:revision>12</cp:revision>
  <dcterms:created xsi:type="dcterms:W3CDTF">2011-08-11T03:43:36Z</dcterms:created>
  <dcterms:modified xsi:type="dcterms:W3CDTF">2024-03-01T09:03:07Z</dcterms:modified>
</cp:coreProperties>
</file>