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3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PROBLEMA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Top 3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</a:t>
            </a:r>
            <a:r>
              <a:rPr lang="en-US" sz="1100" dirty="0" err="1" smtClean="0">
                <a:solidFill>
                  <a:srgbClr val="92D050"/>
                </a:solidFill>
              </a:rPr>
              <a:t>Alternativas</a:t>
            </a:r>
            <a:r>
              <a:rPr lang="en-US" sz="1100" dirty="0" smtClean="0">
                <a:solidFill>
                  <a:srgbClr val="92D050"/>
                </a:solidFill>
              </a:rPr>
              <a:t>)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SOLUCIÓN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product/Servicio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MÉTRICAS CLAVE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Clave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Medir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PROPOSICIÓN DE VALOR ÚNICA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simple,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sencilla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explique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vas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ayudar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resolver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VENTAJA ESPECIAL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especial/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CANALES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SEGMENTOS DE CLIENTES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(Early adopters)</a:t>
            </a:r>
          </a:p>
          <a:p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ESTRUCTURA DE COSTES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Gastos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 smtClean="0">
                <a:solidFill>
                  <a:schemeClr val="tx1"/>
                </a:solidFill>
              </a:rPr>
              <a:t>FLUJO DE INGRESOS</a:t>
            </a:r>
          </a:p>
          <a:p>
            <a:endParaRPr lang="en-US" sz="500" b="1" dirty="0" smtClean="0">
              <a:solidFill>
                <a:schemeClr val="tx1"/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vamos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ganar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dinero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Lucía Pérez Blanco</cp:lastModifiedBy>
  <cp:revision>12</cp:revision>
  <dcterms:created xsi:type="dcterms:W3CDTF">2011-08-11T03:43:36Z</dcterms:created>
  <dcterms:modified xsi:type="dcterms:W3CDTF">2024-03-01T09:03:07Z</dcterms:modified>
</cp:coreProperties>
</file>