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4"/>
  </p:notesMasterIdLst>
  <p:sldIdLst>
    <p:sldId id="256" r:id="rId2"/>
    <p:sldId id="257" r:id="rId3"/>
  </p:sldIdLst>
  <p:sldSz cx="12192000" cy="6858000"/>
  <p:notesSz cx="6858000" cy="9144000"/>
  <p:embeddedFontLst>
    <p:embeddedFont>
      <p:font typeface="Montserrat" pitchFamily="2" charset="77"/>
      <p:regular r:id="rId5"/>
      <p:bold r:id="rId6"/>
      <p:italic r:id="rId7"/>
      <p:boldItalic r:id="rId8"/>
    </p:embeddedFont>
    <p:embeddedFont>
      <p:font typeface="Montserrat SemiBold" pitchFamily="2" charset="77"/>
      <p:regular r:id="rId9"/>
      <p:bold r:id="rId10"/>
      <p:italic r:id="rId11"/>
      <p:boldItalic r:id="rId12"/>
    </p:embeddedFont>
    <p:embeddedFont>
      <p:font typeface="Open Sans" panose="020B0606030504020204" pitchFamily="34" charset="0"/>
      <p:regular r:id="rId13"/>
      <p:bold r:id="rId14"/>
      <p:italic r:id="rId15"/>
      <p:boldItalic r:id="rId1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000000"/>
          </p15:clr>
        </p15:guide>
        <p15:guide id="2" pos="288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E6F2"/>
    <a:srgbClr val="D733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58"/>
  </p:normalViewPr>
  <p:slideViewPr>
    <p:cSldViewPr snapToGrid="0">
      <p:cViewPr>
        <p:scale>
          <a:sx n="98" d="100"/>
          <a:sy n="98" d="100"/>
        </p:scale>
        <p:origin x="352" y="5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4.fntdata"/><Relationship Id="rId13" Type="http://schemas.openxmlformats.org/officeDocument/2006/relationships/font" Target="fonts/font9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font" Target="fonts/font3.fntdata"/><Relationship Id="rId12" Type="http://schemas.openxmlformats.org/officeDocument/2006/relationships/font" Target="fonts/font8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12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11" Type="http://schemas.openxmlformats.org/officeDocument/2006/relationships/font" Target="fonts/font7.fntdata"/><Relationship Id="rId5" Type="http://schemas.openxmlformats.org/officeDocument/2006/relationships/font" Target="fonts/font1.fntdata"/><Relationship Id="rId15" Type="http://schemas.openxmlformats.org/officeDocument/2006/relationships/font" Target="fonts/font11.fntdata"/><Relationship Id="rId10" Type="http://schemas.openxmlformats.org/officeDocument/2006/relationships/font" Target="fonts/font6.fntdata"/><Relationship Id="rId19" Type="http://schemas.openxmlformats.org/officeDocument/2006/relationships/theme" Target="theme/theme1.xml"/><Relationship Id="rId4" Type="http://schemas.openxmlformats.org/officeDocument/2006/relationships/notesMaster" Target="notesMasters/notesMaster1.xml"/><Relationship Id="rId9" Type="http://schemas.openxmlformats.org/officeDocument/2006/relationships/font" Target="fonts/font5.fntdata"/><Relationship Id="rId14" Type="http://schemas.openxmlformats.org/officeDocument/2006/relationships/font" Target="fonts/font10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3" name="Google Shape;103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spcBef>
                <a:spcPts val="640"/>
              </a:spcBef>
              <a:spcAft>
                <a:spcPts val="0"/>
              </a:spcAft>
              <a:buClr>
                <a:srgbClr val="888888"/>
              </a:buClr>
              <a:buSzPts val="32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560"/>
              </a:spcBef>
              <a:spcAft>
                <a:spcPts val="0"/>
              </a:spcAft>
              <a:buClr>
                <a:srgbClr val="888888"/>
              </a:buClr>
              <a:buSzPts val="28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48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8" name="Google Shape;18;p3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3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4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4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4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4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Calibri"/>
              <a:buNone/>
              <a:defRPr sz="4000" b="1" cap="none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1pPr>
            <a:lvl2pPr marL="914400" lvl="1" indent="-228600" algn="l">
              <a:spcBef>
                <a:spcPts val="36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32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28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6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6" name="Google Shape;36;p6"/>
          <p:cNvSpPr txBox="1">
            <a:spLocks noGrp="1"/>
          </p:cNvSpPr>
          <p:nvPr>
            <p:ph type="body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1pPr>
            <a:lvl2pPr marL="914400" lvl="1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–"/>
              <a:defRPr sz="2400"/>
            </a:lvl2pPr>
            <a:lvl3pPr marL="1371600" lvl="2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 sz="1800"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 sz="1800"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9pPr>
          </a:lstStyle>
          <a:p>
            <a:endParaRPr/>
          </a:p>
        </p:txBody>
      </p:sp>
      <p:sp>
        <p:nvSpPr>
          <p:cNvPr id="37" name="Google Shape;37;p6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7"/>
          <p:cNvSpPr txBox="1"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7"/>
          <p:cNvSpPr txBox="1">
            <a:spLocks noGrp="1"/>
          </p:cNvSpPr>
          <p:nvPr>
            <p:ph type="body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4" name="Google Shape;44;p7"/>
          <p:cNvSpPr txBox="1">
            <a:spLocks noGrp="1"/>
          </p:cNvSpPr>
          <p:nvPr>
            <p:ph type="body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7"/>
          <p:cNvSpPr txBox="1">
            <a:spLocks noGrp="1"/>
          </p:cNvSpPr>
          <p:nvPr>
            <p:ph type="body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1pPr>
            <a:lvl2pPr marL="914400" lvl="1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 sz="1800"/>
            </a:lvl3pPr>
            <a:lvl4pPr marL="1828800" lvl="3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–"/>
              <a:defRPr sz="1600"/>
            </a:lvl4pPr>
            <a:lvl5pPr marL="2286000" lvl="4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»"/>
              <a:defRPr sz="1600"/>
            </a:lvl5pPr>
            <a:lvl6pPr marL="2743200" lvl="5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6pPr>
            <a:lvl7pPr marL="3200400" lvl="6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7pPr>
            <a:lvl8pPr marL="3657600" lvl="7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8pPr>
            <a:lvl9pPr marL="4114800" lvl="8" indent="-330200" algn="l">
              <a:spcBef>
                <a:spcPts val="32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8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nt with Caption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9"/>
          <p:cNvSpPr txBox="1">
            <a:spLocks noGrp="1"/>
          </p:cNvSpPr>
          <p:nvPr>
            <p:ph type="body"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Char char="–"/>
              <a:defRPr sz="2800"/>
            </a:lvl2pPr>
            <a:lvl3pPr marL="1371600" lvl="2" indent="-381000" algn="l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–"/>
              <a:defRPr sz="2000"/>
            </a:lvl4pPr>
            <a:lvl5pPr marL="2286000" lvl="4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»"/>
              <a:defRPr sz="2000"/>
            </a:lvl5pPr>
            <a:lvl6pPr marL="2743200" lvl="5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9"/>
          <p:cNvSpPr txBox="1">
            <a:spLocks noGrp="1"/>
          </p:cNvSpPr>
          <p:nvPr>
            <p:ph type="body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58" name="Google Shape;58;p9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9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9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Picture with Caption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sz="20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>
            <a:spLocks noGrp="1"/>
          </p:cNvSpPr>
          <p:nvPr>
            <p:ph type="pic" idx="2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>
            <a:spLocks noGrp="1"/>
          </p:cNvSpPr>
          <p:nvPr>
            <p:ph type="body" idx="1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28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1pPr>
            <a:lvl2pPr marL="914400" lvl="1" indent="-228600" algn="l">
              <a:spcBef>
                <a:spcPts val="24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2pPr>
            <a:lvl3pPr marL="1371600" lvl="2" indent="-228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3pPr>
            <a:lvl4pPr marL="1828800" lvl="3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4pPr>
            <a:lvl5pPr marL="2286000" lvl="4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5pPr>
            <a:lvl6pPr marL="2743200" lvl="5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6pPr>
            <a:lvl7pPr marL="3200400" lvl="6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7pPr>
            <a:lvl8pPr marL="3657600" lvl="7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8pPr>
            <a:lvl9pPr marL="4114800" lvl="8" indent="-228600" algn="l">
              <a:spcBef>
                <a:spcPts val="18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sz="900"/>
            </a:lvl9pPr>
          </a:lstStyle>
          <a:p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0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0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1"/>
          <p:cNvSpPr txBox="1">
            <a:spLocks noGrp="1"/>
          </p:cNvSpPr>
          <p:nvPr>
            <p:ph type="body" idx="1"/>
          </p:nvPr>
        </p:nvSpPr>
        <p:spPr>
          <a:xfrm rot="5400000">
            <a:off x="2309019" y="-251618"/>
            <a:ext cx="4525963" cy="822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Vertical Title and Text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>
            <a:spLocks noGrp="1"/>
          </p:cNvSpPr>
          <p:nvPr>
            <p:ph type="title"/>
          </p:nvPr>
        </p:nvSpPr>
        <p:spPr>
          <a:xfrm rot="5400000">
            <a:off x="4732338" y="2171701"/>
            <a:ext cx="5851525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12"/>
          <p:cNvSpPr txBox="1">
            <a:spLocks noGrp="1"/>
          </p:cNvSpPr>
          <p:nvPr>
            <p:ph type="body" idx="1"/>
          </p:nvPr>
        </p:nvSpPr>
        <p:spPr>
          <a:xfrm rot="5400000">
            <a:off x="541338" y="190500"/>
            <a:ext cx="5851525" cy="60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2pPr>
            <a:lvl3pPr marL="1371600" lvl="2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–"/>
              <a:defRPr/>
            </a:lvl4pPr>
            <a:lvl5pPr marL="2286000" lvl="4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»"/>
              <a:defRPr/>
            </a:lvl5pPr>
            <a:lvl6pPr marL="2743200" lvl="5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spcBef>
                <a:spcPts val="36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12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12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12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31800" algn="l" rtl="0">
              <a:spcBef>
                <a:spcPts val="64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Char char="•"/>
              <a:defRPr sz="3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406400" algn="l" rtl="0">
              <a:spcBef>
                <a:spcPts val="56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–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81000" algn="l" rtl="0">
              <a:spcBef>
                <a:spcPts val="48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–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»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55600" algn="l" rtl="0">
              <a:spcBef>
                <a:spcPts val="4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dt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ft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/>
          </a:blip>
          <a:stretch>
            <a:fillRect/>
          </a:stretch>
        </a:blipFill>
        <a:effectLst/>
      </p:bgPr>
    </p:bg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/>
          <p:nvPr/>
        </p:nvSpPr>
        <p:spPr>
          <a:xfrm>
            <a:off x="0" y="0"/>
            <a:ext cx="12192000" cy="2942106"/>
          </a:xfrm>
          <a:prstGeom prst="rect">
            <a:avLst/>
          </a:prstGeom>
          <a:solidFill>
            <a:srgbClr val="DCE6F2">
              <a:alpha val="50196"/>
            </a:srgbClr>
          </a:solidFill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" name="Google Shape;86;p13"/>
          <p:cNvSpPr txBox="1"/>
          <p:nvPr/>
        </p:nvSpPr>
        <p:spPr>
          <a:xfrm>
            <a:off x="2132249" y="1401728"/>
            <a:ext cx="7927500" cy="6465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200" b="1" dirty="0" err="1">
                <a:solidFill>
                  <a:srgbClr val="003366"/>
                </a:solidFill>
                <a:latin typeface="Montserrat"/>
                <a:ea typeface="Montserrat"/>
                <a:cs typeface="Montserrat"/>
                <a:sym typeface="Montserrat"/>
              </a:rPr>
              <a:t>Título</a:t>
            </a:r>
            <a:endParaRPr sz="4200" b="1" dirty="0">
              <a:solidFill>
                <a:srgbClr val="003366"/>
              </a:solidFill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88" name="Google Shape;88;p13"/>
          <p:cNvGrpSpPr/>
          <p:nvPr/>
        </p:nvGrpSpPr>
        <p:grpSpPr>
          <a:xfrm>
            <a:off x="1333500" y="3745776"/>
            <a:ext cx="9525000" cy="1048670"/>
            <a:chOff x="1333500" y="2667000"/>
            <a:chExt cx="9525000" cy="1428900"/>
          </a:xfrm>
        </p:grpSpPr>
        <p:sp>
          <p:nvSpPr>
            <p:cNvPr id="89" name="Google Shape;89;p13"/>
            <p:cNvSpPr/>
            <p:nvPr/>
          </p:nvSpPr>
          <p:spPr>
            <a:xfrm>
              <a:off x="1333500" y="2667000"/>
              <a:ext cx="9525000" cy="1428900"/>
            </a:xfrm>
            <a:prstGeom prst="roundRect">
              <a:avLst>
                <a:gd name="adj" fmla="val 13333"/>
              </a:avLst>
            </a:prstGeom>
            <a:solidFill>
              <a:srgbClr val="F1F5F9"/>
            </a:solidFill>
            <a:ln w="9525" cap="flat" cmpd="sng">
              <a:solidFill>
                <a:srgbClr val="E2E8F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90;p13"/>
            <p:cNvSpPr txBox="1"/>
            <p:nvPr/>
          </p:nvSpPr>
          <p:spPr>
            <a:xfrm>
              <a:off x="1333500" y="2809875"/>
              <a:ext cx="9525000" cy="1143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190500" tIns="190500" rIns="190500" bIns="190500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ES" sz="1800" b="0" dirty="0">
                  <a:solidFill>
                    <a:srgbClr val="1E293B"/>
                  </a:solidFill>
                  <a:latin typeface="Montserrat SemiBold"/>
                  <a:ea typeface="Montserrat SemiBold"/>
                  <a:cs typeface="Montserrat SemiBold"/>
                  <a:sym typeface="Montserrat SemiBold"/>
                </a:rPr>
                <a:t>Nombre y apellidos autores</a:t>
              </a:r>
              <a:endParaRPr sz="1800" b="0" dirty="0">
                <a:solidFill>
                  <a:srgbClr val="1E293B"/>
                </a:solidFill>
                <a:latin typeface="Montserrat SemiBold"/>
                <a:ea typeface="Montserrat SemiBold"/>
                <a:cs typeface="Montserrat SemiBold"/>
                <a:sym typeface="Montserrat SemiBold"/>
              </a:endParaRPr>
            </a:p>
          </p:txBody>
        </p:sp>
      </p:grpSp>
      <p:sp>
        <p:nvSpPr>
          <p:cNvPr id="91" name="Google Shape;91;p13"/>
          <p:cNvSpPr txBox="1"/>
          <p:nvPr/>
        </p:nvSpPr>
        <p:spPr>
          <a:xfrm>
            <a:off x="1333500" y="4984954"/>
            <a:ext cx="9525000" cy="2154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</a:ln>
        </p:spPr>
        <p:txBody>
          <a:bodyPr spcFirstLastPara="1" wrap="square" lIns="0" tIns="0" rIns="0" bIns="0" anchor="ctr" anchorCtr="0">
            <a:sp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400" b="1" dirty="0">
                <a:solidFill>
                  <a:srgbClr val="003366"/>
                </a:solidFill>
                <a:latin typeface="Open Sans"/>
                <a:ea typeface="Open Sans"/>
                <a:cs typeface="Open Sans"/>
                <a:sym typeface="Open Sans"/>
              </a:rPr>
              <a:t>1</a:t>
            </a:r>
            <a:r>
              <a:rPr lang="en-US" sz="1400" b="0" dirty="0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400" b="0" dirty="0" err="1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Universitat</a:t>
            </a:r>
            <a:r>
              <a:rPr lang="en-US" sz="1400" b="0" dirty="0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400" b="0" dirty="0" err="1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Politècnica</a:t>
            </a:r>
            <a:r>
              <a:rPr lang="en-US" sz="1400" b="0" dirty="0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 de València | </a:t>
            </a:r>
            <a:r>
              <a:rPr lang="en-US" sz="1400" b="1" dirty="0">
                <a:solidFill>
                  <a:srgbClr val="003366"/>
                </a:solidFill>
                <a:latin typeface="Open Sans"/>
                <a:ea typeface="Open Sans"/>
                <a:cs typeface="Open Sans"/>
                <a:sym typeface="Open Sans"/>
              </a:rPr>
              <a:t>2</a:t>
            </a:r>
            <a:r>
              <a:rPr lang="en-US" sz="1400" b="0" dirty="0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 </a:t>
            </a:r>
            <a:r>
              <a:rPr lang="en-US" sz="1400" b="0" dirty="0" err="1">
                <a:solidFill>
                  <a:srgbClr val="475569"/>
                </a:solidFill>
                <a:latin typeface="Open Sans"/>
                <a:ea typeface="Open Sans"/>
                <a:cs typeface="Open Sans"/>
                <a:sym typeface="Open Sans"/>
              </a:rPr>
              <a:t>afiliación</a:t>
            </a:r>
            <a:endParaRPr sz="1400" b="0" dirty="0">
              <a:solidFill>
                <a:srgbClr val="475569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pic>
        <p:nvPicPr>
          <p:cNvPr id="97" name="Google Shape;97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611539" y="5815658"/>
            <a:ext cx="2968921" cy="1048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9" name="Google Shape;99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29300" y="101450"/>
            <a:ext cx="2483032" cy="822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0" name="Google Shape;100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0299398" y="101449"/>
            <a:ext cx="1763302" cy="82207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3" name="Conector recto 2">
            <a:extLst>
              <a:ext uri="{FF2B5EF4-FFF2-40B4-BE49-F238E27FC236}">
                <a16:creationId xmlns:a16="http://schemas.microsoft.com/office/drawing/2014/main" id="{9C6D9078-50D8-CFF5-9910-6CE8F0D0076E}"/>
              </a:ext>
            </a:extLst>
          </p:cNvPr>
          <p:cNvCxnSpPr>
            <a:cxnSpLocks/>
          </p:cNvCxnSpPr>
          <p:nvPr/>
        </p:nvCxnSpPr>
        <p:spPr>
          <a:xfrm>
            <a:off x="0" y="2942106"/>
            <a:ext cx="12192000" cy="0"/>
          </a:xfrm>
          <a:prstGeom prst="line">
            <a:avLst/>
          </a:prstGeom>
          <a:solidFill>
            <a:srgbClr val="D73332">
              <a:alpha val="9804"/>
            </a:srgbClr>
          </a:solidFill>
          <a:ln>
            <a:solidFill>
              <a:schemeClr val="accent1">
                <a:lumMod val="75000"/>
              </a:schemeClr>
            </a:solidFill>
          </a:ln>
        </p:spPr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" name="Google Shape;105;p14" descr="image.png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6" name="Google Shape;106;p14" descr="image.pn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71500" y="6155685"/>
            <a:ext cx="11049000" cy="285750"/>
          </a:xfrm>
          <a:prstGeom prst="rect">
            <a:avLst/>
          </a:prstGeom>
          <a:noFill/>
          <a:ln>
            <a:noFill/>
          </a:ln>
        </p:spPr>
      </p:pic>
      <p:sp>
        <p:nvSpPr>
          <p:cNvPr id="107" name="Google Shape;107;p14"/>
          <p:cNvSpPr txBox="1"/>
          <p:nvPr/>
        </p:nvSpPr>
        <p:spPr>
          <a:xfrm>
            <a:off x="571500" y="6229875"/>
            <a:ext cx="1822500" cy="27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0" i="0" u="none" strike="noStrike" cap="none">
                <a:solidFill>
                  <a:srgbClr val="999999"/>
                </a:solidFill>
                <a:latin typeface="Open Sans"/>
                <a:ea typeface="Open Sans"/>
                <a:cs typeface="Open Sans"/>
                <a:sym typeface="Open Sans"/>
              </a:rPr>
              <a:t>Introduction</a:t>
            </a:r>
            <a:endParaRPr sz="1800"/>
          </a:p>
        </p:txBody>
      </p:sp>
      <p:sp>
        <p:nvSpPr>
          <p:cNvPr id="109" name="Google Shape;109;p14"/>
          <p:cNvSpPr txBox="1"/>
          <p:nvPr/>
        </p:nvSpPr>
        <p:spPr>
          <a:xfrm>
            <a:off x="571500" y="2867025"/>
            <a:ext cx="5600700" cy="323100"/>
          </a:xfrm>
          <a:prstGeom prst="rect">
            <a:avLst/>
          </a:prstGeom>
          <a:solidFill>
            <a:srgbClr val="000000">
              <a:alpha val="0"/>
            </a:srgbClr>
          </a:solidFill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100" b="1" i="0">
                <a:solidFill>
                  <a:srgbClr val="006699"/>
                </a:solidFill>
                <a:latin typeface="Open Sans"/>
                <a:ea typeface="Open Sans"/>
                <a:cs typeface="Open Sans"/>
                <a:sym typeface="Open Sans"/>
              </a:rPr>
              <a:t>The Challenge</a:t>
            </a:r>
            <a:endParaRPr sz="2100" b="1" i="0">
              <a:solidFill>
                <a:srgbClr val="006699"/>
              </a:solidFill>
              <a:latin typeface="Open Sans"/>
              <a:ea typeface="Open Sans"/>
              <a:cs typeface="Open Sans"/>
              <a:sym typeface="Open Sans"/>
            </a:endParaRPr>
          </a:p>
        </p:txBody>
      </p:sp>
      <p:sp>
        <p:nvSpPr>
          <p:cNvPr id="110" name="Google Shape;110;p14"/>
          <p:cNvSpPr txBox="1"/>
          <p:nvPr/>
        </p:nvSpPr>
        <p:spPr>
          <a:xfrm>
            <a:off x="571500" y="571500"/>
            <a:ext cx="11601600" cy="4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150" b="1" i="0" u="none" strike="noStrike" cap="none">
                <a:solidFill>
                  <a:srgbClr val="003366"/>
                </a:solidFill>
                <a:latin typeface="Montserrat"/>
                <a:ea typeface="Montserrat"/>
                <a:cs typeface="Montserrat"/>
                <a:sym typeface="Montserrat"/>
              </a:rPr>
              <a:t>CONTEXT &amp; THEORETICAL GAP</a:t>
            </a:r>
            <a:endParaRPr/>
          </a:p>
        </p:txBody>
      </p:sp>
      <p:sp>
        <p:nvSpPr>
          <p:cNvPr id="111" name="Google Shape;111;p14"/>
          <p:cNvSpPr/>
          <p:nvPr/>
        </p:nvSpPr>
        <p:spPr>
          <a:xfrm>
            <a:off x="571500" y="1209675"/>
            <a:ext cx="11049000" cy="28500"/>
          </a:xfrm>
          <a:prstGeom prst="rect">
            <a:avLst/>
          </a:prstGeom>
          <a:solidFill>
            <a:srgbClr val="003366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12" name="Google Shape;112;p14"/>
          <p:cNvGrpSpPr/>
          <p:nvPr/>
        </p:nvGrpSpPr>
        <p:grpSpPr>
          <a:xfrm>
            <a:off x="571499" y="1524000"/>
            <a:ext cx="11048999" cy="4381500"/>
            <a:chOff x="571500" y="1524000"/>
            <a:chExt cx="5143500" cy="4381500"/>
          </a:xfrm>
        </p:grpSpPr>
        <p:sp>
          <p:nvSpPr>
            <p:cNvPr id="113" name="Google Shape;113;p14"/>
            <p:cNvSpPr/>
            <p:nvPr/>
          </p:nvSpPr>
          <p:spPr>
            <a:xfrm>
              <a:off x="571500" y="1524000"/>
              <a:ext cx="5143500" cy="4381500"/>
            </a:xfrm>
            <a:prstGeom prst="roundRect">
              <a:avLst>
                <a:gd name="adj" fmla="val 3260"/>
              </a:avLst>
            </a:prstGeom>
            <a:solidFill>
              <a:srgbClr val="F8FAFC"/>
            </a:solidFill>
            <a:ln w="9525" cap="flat" cmpd="sng">
              <a:solidFill>
                <a:srgbClr val="E2E8F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0" tIns="0" rIns="0" bIns="0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p14"/>
            <p:cNvSpPr txBox="1"/>
            <p:nvPr/>
          </p:nvSpPr>
          <p:spPr>
            <a:xfrm>
              <a:off x="857250" y="1809750"/>
              <a:ext cx="4572000" cy="38100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0" tIns="0" rIns="0" bIns="0" anchor="t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s-ES" sz="2400" b="1" dirty="0" err="1">
                  <a:solidFill>
                    <a:srgbClr val="006699"/>
                  </a:solidFill>
                  <a:latin typeface="Open Sans"/>
                  <a:ea typeface="Open Sans"/>
                  <a:cs typeface="Open Sans"/>
                  <a:sym typeface="Open Sans"/>
                </a:rPr>
                <a:t>xxxxx</a:t>
              </a:r>
              <a:endParaRPr sz="2400" b="1" dirty="0">
                <a:solidFill>
                  <a:srgbClr val="006699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marL="0" lvl="0" indent="0" algn="l" rtl="0">
                <a:spcBef>
                  <a:spcPts val="1875"/>
                </a:spcBef>
                <a:spcAft>
                  <a:spcPts val="0"/>
                </a:spcAft>
                <a:buNone/>
              </a:pPr>
              <a:r>
                <a:rPr lang="en-US" sz="1600" b="0" dirty="0" err="1">
                  <a:solidFill>
                    <a:srgbClr val="4A4A4A"/>
                  </a:solidFill>
                  <a:latin typeface="Open Sans"/>
                  <a:ea typeface="Open Sans"/>
                  <a:cs typeface="Open Sans"/>
                  <a:sym typeface="Open Sans"/>
                </a:rPr>
                <a:t>xxxx</a:t>
              </a:r>
              <a:r>
                <a:rPr lang="en-US" sz="1600" dirty="0" err="1">
                  <a:solidFill>
                    <a:srgbClr val="4A4A4A"/>
                  </a:solidFill>
                  <a:latin typeface="Open Sans"/>
                  <a:ea typeface="Open Sans"/>
                  <a:cs typeface="Open Sans"/>
                  <a:sym typeface="Open Sans"/>
                </a:rPr>
                <a:t>xx</a:t>
              </a:r>
              <a:endParaRPr dirty="0">
                <a:latin typeface="Open Sans"/>
                <a:ea typeface="Open Sans"/>
                <a:cs typeface="Open Sans"/>
                <a:sym typeface="Open Sans"/>
              </a:endParaRPr>
            </a:p>
            <a:p>
              <a:pPr marL="0" lvl="0" indent="0" algn="l" rtl="0">
                <a:spcBef>
                  <a:spcPts val="2250"/>
                </a:spcBef>
                <a:spcAft>
                  <a:spcPts val="0"/>
                </a:spcAft>
                <a:buNone/>
              </a:pPr>
              <a:r>
                <a:rPr lang="es-ES" sz="1600" b="0" dirty="0" err="1">
                  <a:solidFill>
                    <a:srgbClr val="4A4A4A"/>
                  </a:solidFill>
                  <a:latin typeface="Open Sans"/>
                  <a:ea typeface="Open Sans"/>
                  <a:cs typeface="Open Sans"/>
                  <a:sym typeface="Open Sans"/>
                </a:rPr>
                <a:t>Xxxxx</a:t>
              </a:r>
              <a:endParaRPr lang="es-ES" sz="1600" b="0" dirty="0">
                <a:solidFill>
                  <a:srgbClr val="4A4A4A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marL="0" lvl="0" indent="0" algn="l" rtl="0">
                <a:spcBef>
                  <a:spcPts val="2250"/>
                </a:spcBef>
                <a:spcAft>
                  <a:spcPts val="0"/>
                </a:spcAft>
                <a:buNone/>
              </a:pPr>
              <a:r>
                <a:rPr lang="es-ES" sz="1600" dirty="0" err="1">
                  <a:solidFill>
                    <a:srgbClr val="4A4A4A"/>
                  </a:solidFill>
                  <a:latin typeface="Open Sans"/>
                  <a:ea typeface="Open Sans"/>
                  <a:cs typeface="Open Sans"/>
                  <a:sym typeface="Open Sans"/>
                </a:rPr>
                <a:t>xxxxxx</a:t>
              </a:r>
              <a:endParaRPr lang="es-ES" sz="1600" dirty="0">
                <a:solidFill>
                  <a:srgbClr val="4A4A4A"/>
                </a:solidFill>
                <a:latin typeface="Open Sans"/>
                <a:ea typeface="Open Sans"/>
                <a:cs typeface="Open Sans"/>
                <a:sym typeface="Open Sans"/>
              </a:endParaRPr>
            </a:p>
            <a:p>
              <a:pPr marL="0" lvl="0" indent="0" algn="l" rtl="0">
                <a:spcBef>
                  <a:spcPts val="2250"/>
                </a:spcBef>
                <a:spcAft>
                  <a:spcPts val="0"/>
                </a:spcAft>
                <a:buNone/>
              </a:pPr>
              <a:r>
                <a:rPr lang="es-ES" sz="1600" dirty="0" err="1">
                  <a:solidFill>
                    <a:srgbClr val="4A4A4A"/>
                  </a:solidFill>
                  <a:latin typeface="Open Sans"/>
                  <a:ea typeface="Open Sans"/>
                  <a:cs typeface="Open Sans"/>
                  <a:sym typeface="Open Sans"/>
                </a:rPr>
                <a:t>xxxxx</a:t>
              </a:r>
              <a:endParaRPr dirty="0">
                <a:latin typeface="Open Sans"/>
                <a:ea typeface="Open Sans"/>
                <a:cs typeface="Open Sans"/>
                <a:sym typeface="Open Sans"/>
              </a:endParaRPr>
            </a:p>
          </p:txBody>
        </p:sp>
      </p:grpSp>
      <p:pic>
        <p:nvPicPr>
          <p:cNvPr id="2" name="Google Shape;99;p13">
            <a:extLst>
              <a:ext uri="{FF2B5EF4-FFF2-40B4-BE49-F238E27FC236}">
                <a16:creationId xmlns:a16="http://schemas.microsoft.com/office/drawing/2014/main" id="{C6A32ECE-20C9-8C59-B4D3-5F5B4559E762}"/>
              </a:ext>
            </a:extLst>
          </p:cNvPr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0281893" y="189400"/>
            <a:ext cx="1707492" cy="5726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Google Shape;100;p13">
            <a:extLst>
              <a:ext uri="{FF2B5EF4-FFF2-40B4-BE49-F238E27FC236}">
                <a16:creationId xmlns:a16="http://schemas.microsoft.com/office/drawing/2014/main" id="{FB53CE7D-8C90-7639-245E-F5F577148BD9}"/>
              </a:ext>
            </a:extLst>
          </p:cNvPr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1135639" y="6332530"/>
            <a:ext cx="1056362" cy="4848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Gestión de la marca e identidad visual | ACOM | UPV">
            <a:extLst>
              <a:ext uri="{FF2B5EF4-FFF2-40B4-BE49-F238E27FC236}">
                <a16:creationId xmlns:a16="http://schemas.microsoft.com/office/drawing/2014/main" id="{862F83E4-C55C-C8BC-AFBE-91716F1D06A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8390" y="6424241"/>
            <a:ext cx="857249" cy="3013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</Words>
  <Application>Microsoft Macintosh PowerPoint</Application>
  <PresentationFormat>Panorámica</PresentationFormat>
  <Paragraphs>11</Paragraphs>
  <Slides>2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8" baseType="lpstr">
      <vt:lpstr>Calibri</vt:lpstr>
      <vt:lpstr>Arial</vt:lpstr>
      <vt:lpstr>Montserrat</vt:lpstr>
      <vt:lpstr>Open Sans</vt:lpstr>
      <vt:lpstr>Montserrat SemiBold</vt:lpstr>
      <vt:lpstr>Office Theme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cp:lastModifiedBy>Sofia Aparisi Torrijo</cp:lastModifiedBy>
  <cp:revision>1</cp:revision>
  <dcterms:modified xsi:type="dcterms:W3CDTF">2026-06-01T16:22:12Z</dcterms:modified>
</cp:coreProperties>
</file>