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0693400" cy="15113000"/>
  <p:notesSz cx="6858000" cy="9144000"/>
  <p:embeddedFontLst>
    <p:embeddedFont>
      <p:font typeface="Montserrat Bold" panose="00000800000000000000" pitchFamily="2" charset="0"/>
      <p:regular r:id="rId7"/>
      <p:bold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4914C4-69F9-4933-A5EC-2AF0631CE95D}" v="25" dt="2026-02-16T13:53:03.0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41" d="100"/>
          <a:sy n="41" d="100"/>
        </p:scale>
        <p:origin x="3426" y="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BERTO LACORT BURGOS" userId="S::allabur@upv.edu.es::fcb5e7d4-df79-41b9-84a2-9b79fc6d54e7" providerId="AD" clId="Web-{874914C4-69F9-4933-A5EC-2AF0631CE95D}"/>
    <pc:docChg chg="modSld">
      <pc:chgData name="ALBERTO LACORT BURGOS" userId="S::allabur@upv.edu.es::fcb5e7d4-df79-41b9-84a2-9b79fc6d54e7" providerId="AD" clId="Web-{874914C4-69F9-4933-A5EC-2AF0631CE95D}" dt="2026-02-16T13:53:02.712" v="16" actId="20577"/>
      <pc:docMkLst>
        <pc:docMk/>
      </pc:docMkLst>
      <pc:sldChg chg="modSp">
        <pc:chgData name="ALBERTO LACORT BURGOS" userId="S::allabur@upv.edu.es::fcb5e7d4-df79-41b9-84a2-9b79fc6d54e7" providerId="AD" clId="Web-{874914C4-69F9-4933-A5EC-2AF0631CE95D}" dt="2026-02-16T13:53:02.712" v="16" actId="20577"/>
        <pc:sldMkLst>
          <pc:docMk/>
          <pc:sldMk cId="0" sldId="256"/>
        </pc:sldMkLst>
        <pc:spChg chg="mod">
          <ac:chgData name="ALBERTO LACORT BURGOS" userId="S::allabur@upv.edu.es::fcb5e7d4-df79-41b9-84a2-9b79fc6d54e7" providerId="AD" clId="Web-{874914C4-69F9-4933-A5EC-2AF0631CE95D}" dt="2026-02-16T13:52:28.554" v="1" actId="20577"/>
          <ac:spMkLst>
            <pc:docMk/>
            <pc:sldMk cId="0" sldId="256"/>
            <ac:spMk id="52" creationId="{00000000-0000-0000-0000-000000000000}"/>
          </ac:spMkLst>
        </pc:spChg>
        <pc:spChg chg="mod">
          <ac:chgData name="ALBERTO LACORT BURGOS" userId="S::allabur@upv.edu.es::fcb5e7d4-df79-41b9-84a2-9b79fc6d54e7" providerId="AD" clId="Web-{874914C4-69F9-4933-A5EC-2AF0631CE95D}" dt="2026-02-16T13:52:32.430" v="3" actId="20577"/>
          <ac:spMkLst>
            <pc:docMk/>
            <pc:sldMk cId="0" sldId="256"/>
            <ac:spMk id="54" creationId="{00000000-0000-0000-0000-000000000000}"/>
          </ac:spMkLst>
        </pc:spChg>
        <pc:spChg chg="mod">
          <ac:chgData name="ALBERTO LACORT BURGOS" userId="S::allabur@upv.edu.es::fcb5e7d4-df79-41b9-84a2-9b79fc6d54e7" providerId="AD" clId="Web-{874914C4-69F9-4933-A5EC-2AF0631CE95D}" dt="2026-02-16T13:52:44.227" v="5" actId="20577"/>
          <ac:spMkLst>
            <pc:docMk/>
            <pc:sldMk cId="0" sldId="256"/>
            <ac:spMk id="56" creationId="{00000000-0000-0000-0000-000000000000}"/>
          </ac:spMkLst>
        </pc:spChg>
        <pc:spChg chg="mod">
          <ac:chgData name="ALBERTO LACORT BURGOS" userId="S::allabur@upv.edu.es::fcb5e7d4-df79-41b9-84a2-9b79fc6d54e7" providerId="AD" clId="Web-{874914C4-69F9-4933-A5EC-2AF0631CE95D}" dt="2026-02-16T13:52:48.071" v="7" actId="20577"/>
          <ac:spMkLst>
            <pc:docMk/>
            <pc:sldMk cId="0" sldId="256"/>
            <ac:spMk id="58" creationId="{00000000-0000-0000-0000-000000000000}"/>
          </ac:spMkLst>
        </pc:spChg>
        <pc:spChg chg="mod">
          <ac:chgData name="ALBERTO LACORT BURGOS" userId="S::allabur@upv.edu.es::fcb5e7d4-df79-41b9-84a2-9b79fc6d54e7" providerId="AD" clId="Web-{874914C4-69F9-4933-A5EC-2AF0631CE95D}" dt="2026-02-16T13:52:52.571" v="9" actId="20577"/>
          <ac:spMkLst>
            <pc:docMk/>
            <pc:sldMk cId="0" sldId="256"/>
            <ac:spMk id="60" creationId="{00000000-0000-0000-0000-000000000000}"/>
          </ac:spMkLst>
        </pc:spChg>
        <pc:spChg chg="mod">
          <ac:chgData name="ALBERTO LACORT BURGOS" userId="S::allabur@upv.edu.es::fcb5e7d4-df79-41b9-84a2-9b79fc6d54e7" providerId="AD" clId="Web-{874914C4-69F9-4933-A5EC-2AF0631CE95D}" dt="2026-02-16T13:52:58.649" v="14" actId="20577"/>
          <ac:spMkLst>
            <pc:docMk/>
            <pc:sldMk cId="0" sldId="256"/>
            <ac:spMk id="61" creationId="{00000000-0000-0000-0000-000000000000}"/>
          </ac:spMkLst>
        </pc:spChg>
        <pc:spChg chg="mod">
          <ac:chgData name="ALBERTO LACORT BURGOS" userId="S::allabur@upv.edu.es::fcb5e7d4-df79-41b9-84a2-9b79fc6d54e7" providerId="AD" clId="Web-{874914C4-69F9-4933-A5EC-2AF0631CE95D}" dt="2026-02-16T13:52:56.149" v="12" actId="20577"/>
          <ac:spMkLst>
            <pc:docMk/>
            <pc:sldMk cId="0" sldId="256"/>
            <ac:spMk id="63" creationId="{00000000-0000-0000-0000-000000000000}"/>
          </ac:spMkLst>
        </pc:spChg>
        <pc:spChg chg="mod">
          <ac:chgData name="ALBERTO LACORT BURGOS" userId="S::allabur@upv.edu.es::fcb5e7d4-df79-41b9-84a2-9b79fc6d54e7" providerId="AD" clId="Web-{874914C4-69F9-4933-A5EC-2AF0631CE95D}" dt="2026-02-16T13:53:02.712" v="16" actId="20577"/>
          <ac:spMkLst>
            <pc:docMk/>
            <pc:sldMk cId="0" sldId="256"/>
            <ac:spMk id="6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344B7D-752D-4FB8-B914-17B0D2EF4DBA}" type="datetimeFigureOut">
              <a:rPr lang="es-ES" smtClean="0"/>
              <a:t>16/02/2026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36800" y="1143000"/>
            <a:ext cx="2184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C87F7-1B7A-4156-B8C6-B7B01E05819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7130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DC87F7-1B7A-4156-B8C6-B7B01E05819E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292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ángulo 71">
            <a:extLst>
              <a:ext uri="{FF2B5EF4-FFF2-40B4-BE49-F238E27FC236}">
                <a16:creationId xmlns:a16="http://schemas.microsoft.com/office/drawing/2014/main" id="{282BCDB4-F63F-36D3-29B0-7DBC04BEC7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14020398"/>
            <a:ext cx="10714435" cy="109260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" name="Group 2"/>
          <p:cNvGrpSpPr/>
          <p:nvPr/>
        </p:nvGrpSpPr>
        <p:grpSpPr>
          <a:xfrm>
            <a:off x="0" y="938023"/>
            <a:ext cx="8199698" cy="533947"/>
            <a:chOff x="0" y="0"/>
            <a:chExt cx="2077789" cy="13530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77788" cy="135301"/>
            </a:xfrm>
            <a:custGeom>
              <a:avLst/>
              <a:gdLst/>
              <a:ahLst/>
              <a:cxnLst/>
              <a:rect l="l" t="t" r="r" b="b"/>
              <a:pathLst>
                <a:path w="2077788" h="135301">
                  <a:moveTo>
                    <a:pt x="0" y="0"/>
                  </a:moveTo>
                  <a:lnTo>
                    <a:pt x="2077788" y="0"/>
                  </a:lnTo>
                  <a:lnTo>
                    <a:pt x="2077788" y="135301"/>
                  </a:lnTo>
                  <a:lnTo>
                    <a:pt x="0" y="13530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s-E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077789" cy="1829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13636" y="1666896"/>
            <a:ext cx="4161999" cy="4614002"/>
            <a:chOff x="0" y="0"/>
            <a:chExt cx="1054643" cy="116918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54643" cy="1169180"/>
            </a:xfrm>
            <a:custGeom>
              <a:avLst/>
              <a:gdLst/>
              <a:ahLst/>
              <a:cxnLst/>
              <a:rect l="l" t="t" r="r" b="b"/>
              <a:pathLst>
                <a:path w="1054643" h="1169180">
                  <a:moveTo>
                    <a:pt x="0" y="0"/>
                  </a:moveTo>
                  <a:lnTo>
                    <a:pt x="1054643" y="0"/>
                  </a:lnTo>
                  <a:lnTo>
                    <a:pt x="1054643" y="1169180"/>
                  </a:lnTo>
                  <a:lnTo>
                    <a:pt x="0" y="116918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07668"/>
              </a:solidFill>
              <a:prstDash val="solid"/>
              <a:miter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1054643" cy="12168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1633896"/>
            <a:ext cx="4406014" cy="533947"/>
            <a:chOff x="0" y="0"/>
            <a:chExt cx="1158161" cy="135301"/>
          </a:xfrm>
          <a:solidFill>
            <a:schemeClr val="accent2"/>
          </a:solidFill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58161" cy="135301"/>
            </a:xfrm>
            <a:custGeom>
              <a:avLst/>
              <a:gdLst/>
              <a:ahLst/>
              <a:cxnLst/>
              <a:rect l="l" t="t" r="r" b="b"/>
              <a:pathLst>
                <a:path w="1158161" h="135301">
                  <a:moveTo>
                    <a:pt x="0" y="0"/>
                  </a:moveTo>
                  <a:lnTo>
                    <a:pt x="1158161" y="0"/>
                  </a:lnTo>
                  <a:lnTo>
                    <a:pt x="1158161" y="135301"/>
                  </a:lnTo>
                  <a:lnTo>
                    <a:pt x="0" y="135301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s-E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1158161" cy="182926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4808760" y="1666896"/>
            <a:ext cx="5657624" cy="4614002"/>
            <a:chOff x="0" y="0"/>
            <a:chExt cx="1433632" cy="116918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433632" cy="1169180"/>
            </a:xfrm>
            <a:custGeom>
              <a:avLst/>
              <a:gdLst/>
              <a:ahLst/>
              <a:cxnLst/>
              <a:rect l="l" t="t" r="r" b="b"/>
              <a:pathLst>
                <a:path w="1433632" h="1169180">
                  <a:moveTo>
                    <a:pt x="0" y="0"/>
                  </a:moveTo>
                  <a:lnTo>
                    <a:pt x="1433632" y="0"/>
                  </a:lnTo>
                  <a:lnTo>
                    <a:pt x="1433632" y="1169180"/>
                  </a:lnTo>
                  <a:lnTo>
                    <a:pt x="0" y="116918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07668"/>
              </a:solidFill>
              <a:prstDash val="solid"/>
              <a:miter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1433632" cy="12168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4798244" y="1707339"/>
            <a:ext cx="5916191" cy="489555"/>
            <a:chOff x="0" y="0"/>
            <a:chExt cx="1573706" cy="135301"/>
          </a:xfrm>
          <a:solidFill>
            <a:schemeClr val="tx1"/>
          </a:solidFill>
        </p:grpSpPr>
        <p:sp>
          <p:nvSpPr>
            <p:cNvPr id="21" name="Freeform 21"/>
            <p:cNvSpPr/>
            <p:nvPr/>
          </p:nvSpPr>
          <p:spPr>
            <a:xfrm>
              <a:off x="0" y="0"/>
              <a:ext cx="1573706" cy="135301"/>
            </a:xfrm>
            <a:custGeom>
              <a:avLst/>
              <a:gdLst/>
              <a:ahLst/>
              <a:cxnLst/>
              <a:rect l="l" t="t" r="r" b="b"/>
              <a:pathLst>
                <a:path w="1573706" h="135301">
                  <a:moveTo>
                    <a:pt x="0" y="0"/>
                  </a:moveTo>
                  <a:lnTo>
                    <a:pt x="1573706" y="0"/>
                  </a:lnTo>
                  <a:lnTo>
                    <a:pt x="1573706" y="135301"/>
                  </a:lnTo>
                  <a:lnTo>
                    <a:pt x="0" y="135301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s-ES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1573706" cy="182926"/>
            </a:xfrm>
            <a:prstGeom prst="rect">
              <a:avLst/>
            </a:prstGeom>
            <a:solidFill>
              <a:schemeClr val="accent2"/>
            </a:solidFill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5109738" y="4181792"/>
            <a:ext cx="2425390" cy="1893620"/>
            <a:chOff x="0" y="0"/>
            <a:chExt cx="1026462" cy="80140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026462" cy="801409"/>
            </a:xfrm>
            <a:custGeom>
              <a:avLst/>
              <a:gdLst/>
              <a:ahLst/>
              <a:cxnLst/>
              <a:rect l="l" t="t" r="r" b="b"/>
              <a:pathLst>
                <a:path w="1026462" h="801409">
                  <a:moveTo>
                    <a:pt x="0" y="0"/>
                  </a:moveTo>
                  <a:lnTo>
                    <a:pt x="1026462" y="0"/>
                  </a:lnTo>
                  <a:lnTo>
                    <a:pt x="1026462" y="801409"/>
                  </a:lnTo>
                  <a:lnTo>
                    <a:pt x="0" y="80140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s-ES"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7724635" y="4143692"/>
            <a:ext cx="2427018" cy="1931720"/>
            <a:chOff x="0" y="0"/>
            <a:chExt cx="1027151" cy="817533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027151" cy="817533"/>
            </a:xfrm>
            <a:custGeom>
              <a:avLst/>
              <a:gdLst/>
              <a:ahLst/>
              <a:cxnLst/>
              <a:rect l="l" t="t" r="r" b="b"/>
              <a:pathLst>
                <a:path w="1027151" h="817533">
                  <a:moveTo>
                    <a:pt x="0" y="0"/>
                  </a:moveTo>
                  <a:lnTo>
                    <a:pt x="1027151" y="0"/>
                  </a:lnTo>
                  <a:lnTo>
                    <a:pt x="1027151" y="817533"/>
                  </a:lnTo>
                  <a:lnTo>
                    <a:pt x="0" y="8175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s-ES"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244016" y="6635946"/>
            <a:ext cx="4131620" cy="6610276"/>
            <a:chOff x="0" y="0"/>
            <a:chExt cx="1054643" cy="1675032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054643" cy="1675032"/>
            </a:xfrm>
            <a:custGeom>
              <a:avLst/>
              <a:gdLst/>
              <a:ahLst/>
              <a:cxnLst/>
              <a:rect l="l" t="t" r="r" b="b"/>
              <a:pathLst>
                <a:path w="1054643" h="1675032">
                  <a:moveTo>
                    <a:pt x="0" y="0"/>
                  </a:moveTo>
                  <a:lnTo>
                    <a:pt x="1054643" y="0"/>
                  </a:lnTo>
                  <a:lnTo>
                    <a:pt x="1054643" y="1675032"/>
                  </a:lnTo>
                  <a:lnTo>
                    <a:pt x="0" y="1675032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07668"/>
              </a:solidFill>
              <a:prstDash val="solid"/>
              <a:miter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47625"/>
              <a:ext cx="1054643" cy="17226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0" y="6635946"/>
            <a:ext cx="4406014" cy="555559"/>
            <a:chOff x="0" y="0"/>
            <a:chExt cx="1177903" cy="135301"/>
          </a:xfrm>
          <a:solidFill>
            <a:schemeClr val="accent2"/>
          </a:solidFill>
        </p:grpSpPr>
        <p:sp>
          <p:nvSpPr>
            <p:cNvPr id="31" name="Freeform 31"/>
            <p:cNvSpPr/>
            <p:nvPr/>
          </p:nvSpPr>
          <p:spPr>
            <a:xfrm>
              <a:off x="0" y="0"/>
              <a:ext cx="1177903" cy="135301"/>
            </a:xfrm>
            <a:custGeom>
              <a:avLst/>
              <a:gdLst/>
              <a:ahLst/>
              <a:cxnLst/>
              <a:rect l="l" t="t" r="r" b="b"/>
              <a:pathLst>
                <a:path w="1177903" h="135301">
                  <a:moveTo>
                    <a:pt x="0" y="0"/>
                  </a:moveTo>
                  <a:lnTo>
                    <a:pt x="1177903" y="0"/>
                  </a:lnTo>
                  <a:lnTo>
                    <a:pt x="1177903" y="135301"/>
                  </a:lnTo>
                  <a:lnTo>
                    <a:pt x="0" y="135301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s-ES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47625"/>
              <a:ext cx="1177903" cy="182926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4808760" y="6635946"/>
            <a:ext cx="5657624" cy="3305138"/>
            <a:chOff x="0" y="0"/>
            <a:chExt cx="1433632" cy="837516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433632" cy="837516"/>
            </a:xfrm>
            <a:custGeom>
              <a:avLst/>
              <a:gdLst/>
              <a:ahLst/>
              <a:cxnLst/>
              <a:rect l="l" t="t" r="r" b="b"/>
              <a:pathLst>
                <a:path w="1433632" h="837516">
                  <a:moveTo>
                    <a:pt x="0" y="0"/>
                  </a:moveTo>
                  <a:lnTo>
                    <a:pt x="1433632" y="0"/>
                  </a:lnTo>
                  <a:lnTo>
                    <a:pt x="1433632" y="837516"/>
                  </a:lnTo>
                  <a:lnTo>
                    <a:pt x="0" y="837516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07668"/>
              </a:solidFill>
              <a:prstDash val="solid"/>
              <a:miter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0" y="-47625"/>
              <a:ext cx="1433632" cy="8851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4787726" y="6673853"/>
            <a:ext cx="5905674" cy="517652"/>
            <a:chOff x="0" y="0"/>
            <a:chExt cx="1573706" cy="135301"/>
          </a:xfrm>
          <a:solidFill>
            <a:schemeClr val="accent2"/>
          </a:solidFill>
        </p:grpSpPr>
        <p:sp>
          <p:nvSpPr>
            <p:cNvPr id="37" name="Freeform 37"/>
            <p:cNvSpPr/>
            <p:nvPr/>
          </p:nvSpPr>
          <p:spPr>
            <a:xfrm>
              <a:off x="0" y="0"/>
              <a:ext cx="1573706" cy="135301"/>
            </a:xfrm>
            <a:custGeom>
              <a:avLst/>
              <a:gdLst/>
              <a:ahLst/>
              <a:cxnLst/>
              <a:rect l="l" t="t" r="r" b="b"/>
              <a:pathLst>
                <a:path w="1573706" h="135301">
                  <a:moveTo>
                    <a:pt x="0" y="0"/>
                  </a:moveTo>
                  <a:lnTo>
                    <a:pt x="1573706" y="0"/>
                  </a:lnTo>
                  <a:lnTo>
                    <a:pt x="1573706" y="135301"/>
                  </a:lnTo>
                  <a:lnTo>
                    <a:pt x="0" y="135301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s-ES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47625"/>
              <a:ext cx="1573706" cy="182926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7724635" y="7369918"/>
            <a:ext cx="2427018" cy="2335796"/>
            <a:chOff x="0" y="0"/>
            <a:chExt cx="785841" cy="756304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785841" cy="756304"/>
            </a:xfrm>
            <a:custGeom>
              <a:avLst/>
              <a:gdLst/>
              <a:ahLst/>
              <a:cxnLst/>
              <a:rect l="l" t="t" r="r" b="b"/>
              <a:pathLst>
                <a:path w="785841" h="756304">
                  <a:moveTo>
                    <a:pt x="0" y="0"/>
                  </a:moveTo>
                  <a:lnTo>
                    <a:pt x="785841" y="0"/>
                  </a:lnTo>
                  <a:lnTo>
                    <a:pt x="785841" y="756304"/>
                  </a:lnTo>
                  <a:lnTo>
                    <a:pt x="0" y="75630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s-ES"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4808760" y="10808406"/>
            <a:ext cx="5657624" cy="2402471"/>
            <a:chOff x="0" y="0"/>
            <a:chExt cx="1433632" cy="60878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1433632" cy="608782"/>
            </a:xfrm>
            <a:custGeom>
              <a:avLst/>
              <a:gdLst/>
              <a:ahLst/>
              <a:cxnLst/>
              <a:rect l="l" t="t" r="r" b="b"/>
              <a:pathLst>
                <a:path w="1433632" h="608782">
                  <a:moveTo>
                    <a:pt x="0" y="0"/>
                  </a:moveTo>
                  <a:lnTo>
                    <a:pt x="1433632" y="0"/>
                  </a:lnTo>
                  <a:lnTo>
                    <a:pt x="1433632" y="608782"/>
                  </a:lnTo>
                  <a:lnTo>
                    <a:pt x="0" y="608782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07668"/>
              </a:solidFill>
              <a:prstDash val="solid"/>
              <a:miter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47625"/>
              <a:ext cx="1433632" cy="656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4787725" y="10385091"/>
            <a:ext cx="5905675" cy="485925"/>
            <a:chOff x="0" y="0"/>
            <a:chExt cx="1573706" cy="135301"/>
          </a:xfrm>
          <a:solidFill>
            <a:schemeClr val="accent2"/>
          </a:solidFill>
        </p:grpSpPr>
        <p:sp>
          <p:nvSpPr>
            <p:cNvPr id="45" name="Freeform 45"/>
            <p:cNvSpPr/>
            <p:nvPr/>
          </p:nvSpPr>
          <p:spPr>
            <a:xfrm>
              <a:off x="0" y="0"/>
              <a:ext cx="1573706" cy="135301"/>
            </a:xfrm>
            <a:custGeom>
              <a:avLst/>
              <a:gdLst/>
              <a:ahLst/>
              <a:cxnLst/>
              <a:rect l="l" t="t" r="r" b="b"/>
              <a:pathLst>
                <a:path w="1573706" h="135301">
                  <a:moveTo>
                    <a:pt x="0" y="0"/>
                  </a:moveTo>
                  <a:lnTo>
                    <a:pt x="1573706" y="0"/>
                  </a:lnTo>
                  <a:lnTo>
                    <a:pt x="1573706" y="135301"/>
                  </a:lnTo>
                  <a:lnTo>
                    <a:pt x="0" y="135301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s-ES"/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0" y="-47625"/>
              <a:ext cx="1573706" cy="182926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7724635" y="11081649"/>
            <a:ext cx="2427018" cy="1855727"/>
            <a:chOff x="0" y="0"/>
            <a:chExt cx="1346573" cy="1029606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1346573" cy="1029606"/>
            </a:xfrm>
            <a:custGeom>
              <a:avLst/>
              <a:gdLst/>
              <a:ahLst/>
              <a:cxnLst/>
              <a:rect l="l" t="t" r="r" b="b"/>
              <a:pathLst>
                <a:path w="1346573" h="1029606">
                  <a:moveTo>
                    <a:pt x="0" y="0"/>
                  </a:moveTo>
                  <a:lnTo>
                    <a:pt x="1346573" y="0"/>
                  </a:lnTo>
                  <a:lnTo>
                    <a:pt x="1346573" y="1029606"/>
                  </a:lnTo>
                  <a:lnTo>
                    <a:pt x="0" y="1029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49" name="Picture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636" y="8919167"/>
            <a:ext cx="4017551" cy="2497278"/>
          </a:xfrm>
          <a:prstGeom prst="rect">
            <a:avLst/>
          </a:prstGeom>
        </p:spPr>
      </p:pic>
      <p:sp>
        <p:nvSpPr>
          <p:cNvPr id="51" name="TextBox 51"/>
          <p:cNvSpPr txBox="1"/>
          <p:nvPr/>
        </p:nvSpPr>
        <p:spPr>
          <a:xfrm>
            <a:off x="691515" y="220881"/>
            <a:ext cx="6816669" cy="4218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22"/>
              </a:lnSpc>
            </a:pPr>
            <a:r>
              <a:rPr lang="en-US" sz="2516" b="1" dirty="0">
                <a:solidFill>
                  <a:srgbClr val="403D3D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PRESENTATION TITLE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691515" y="832506"/>
            <a:ext cx="7133339" cy="2265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905"/>
              </a:lnSpc>
            </a:pPr>
            <a:r>
              <a:rPr lang="en-US" sz="1500" spc="79" dirty="0">
                <a:solidFill>
                  <a:srgbClr val="222020"/>
                </a:solidFill>
                <a:latin typeface="Arial"/>
                <a:ea typeface="Montserrat"/>
                <a:cs typeface="Montserrat"/>
                <a:sym typeface="Montserrat"/>
              </a:rPr>
              <a:t>AUTHOR(S) – Affiliation(s) – Email</a:t>
            </a:r>
            <a:endParaRPr lang="en-US" sz="1500" spc="79" dirty="0">
              <a:solidFill>
                <a:srgbClr val="222020"/>
              </a:solidFill>
              <a:latin typeface="Arial"/>
              <a:ea typeface="Montserrat"/>
              <a:cs typeface="Montserrat"/>
            </a:endParaRPr>
          </a:p>
        </p:txBody>
      </p:sp>
      <p:sp>
        <p:nvSpPr>
          <p:cNvPr id="53" name="TextBox 53"/>
          <p:cNvSpPr txBox="1"/>
          <p:nvPr/>
        </p:nvSpPr>
        <p:spPr>
          <a:xfrm>
            <a:off x="554213" y="1802869"/>
            <a:ext cx="3603752" cy="252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032"/>
              </a:lnSpc>
            </a:pPr>
            <a:r>
              <a:rPr lang="en-US" sz="1600" b="1" spc="84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INTRODUCTION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554213" y="2383472"/>
            <a:ext cx="3566670" cy="1506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Lorem ipsum dolor sit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amet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consectetur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adipiscing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elit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Duis at vestibulum ante. Nam id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augue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et convallis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Nulla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mauris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odio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sagittis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nec,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imperdiet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dignissim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nunc.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condimentum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tristique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vehicula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viverra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diam. Nam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 non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varius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vitae semper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arcu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endParaRPr lang="en-US" sz="1200" dirty="0">
              <a:solidFill>
                <a:srgbClr val="403D3D"/>
              </a:solidFill>
              <a:latin typeface="Arial"/>
              <a:ea typeface="Open Sans"/>
              <a:cs typeface="Open Sans"/>
            </a:endParaRPr>
          </a:p>
        </p:txBody>
      </p:sp>
      <p:sp>
        <p:nvSpPr>
          <p:cNvPr id="55" name="TextBox 55"/>
          <p:cNvSpPr txBox="1"/>
          <p:nvPr/>
        </p:nvSpPr>
        <p:spPr>
          <a:xfrm>
            <a:off x="5109738" y="1807147"/>
            <a:ext cx="3603752" cy="252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032"/>
              </a:lnSpc>
            </a:pPr>
            <a:r>
              <a:rPr lang="en-US" sz="1600" b="1" spc="84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METHODS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5109738" y="2383472"/>
            <a:ext cx="5041915" cy="1506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Lorem ipsum dolor sit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amet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consectetur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adipiscing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elit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Duis at vestibulum ante. Nam id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augue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et convallis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Nulla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mauris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odio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sagittis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nec,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imperdiet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dignissim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nunc.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condimentum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tristique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vehicula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viverra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diam. Nam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 non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varius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vitae semper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arcu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elementum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Praesent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pellentesque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facilisis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bibendum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Donec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euismod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lacinia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odio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ut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efficitur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Vivamus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auctor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massa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nunc, at pulvinar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felis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condimentum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at.</a:t>
            </a:r>
            <a:endParaRPr lang="en-US" sz="1200" dirty="0">
              <a:solidFill>
                <a:srgbClr val="403D3D"/>
              </a:solidFill>
              <a:latin typeface="Arial"/>
              <a:ea typeface="Open Sans"/>
              <a:cs typeface="Open Sans"/>
            </a:endParaRPr>
          </a:p>
        </p:txBody>
      </p:sp>
      <p:sp>
        <p:nvSpPr>
          <p:cNvPr id="57" name="TextBox 57"/>
          <p:cNvSpPr txBox="1"/>
          <p:nvPr/>
        </p:nvSpPr>
        <p:spPr>
          <a:xfrm>
            <a:off x="548432" y="4134167"/>
            <a:ext cx="3603752" cy="252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032"/>
              </a:lnSpc>
            </a:pPr>
            <a:r>
              <a:rPr lang="en-US" sz="1600" b="1" spc="84">
                <a:solidFill>
                  <a:srgbClr val="403D3D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OBJECTIVES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554213" y="4567618"/>
            <a:ext cx="3566670" cy="1506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Lorem ipsum dolor sit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amet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consectetur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adipiscing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elit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Duis at vestibulum ante. Nam id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augue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et convallis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Nulla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mauris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odio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sagittis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nec,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imperdiet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dignissim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nunc.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condimentum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tristique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vehicula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viverra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diam. Nam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 non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varius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vitae semper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arcu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endParaRPr lang="en-US" sz="1200" dirty="0">
              <a:solidFill>
                <a:srgbClr val="403D3D"/>
              </a:solidFill>
              <a:latin typeface="Arial"/>
              <a:ea typeface="Open Sans"/>
              <a:cs typeface="Open Sans"/>
            </a:endParaRPr>
          </a:p>
        </p:txBody>
      </p:sp>
      <p:sp>
        <p:nvSpPr>
          <p:cNvPr id="59" name="TextBox 59"/>
          <p:cNvSpPr txBox="1"/>
          <p:nvPr/>
        </p:nvSpPr>
        <p:spPr>
          <a:xfrm>
            <a:off x="554213" y="6797871"/>
            <a:ext cx="3603752" cy="252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032"/>
              </a:lnSpc>
            </a:pPr>
            <a:r>
              <a:rPr lang="en-US" sz="1600" b="1" spc="84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RESULTS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554213" y="7493743"/>
            <a:ext cx="3566670" cy="1506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Lorem ipsum dolor sit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amet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consectetur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adipiscing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elit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Duis at vestibulum ante. Nam id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augue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et convallis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Nulla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mauris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odio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sagittis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nec,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imperdiet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dignissim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nunc.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condimentum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tristique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vehicula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viverra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diam. Nam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 non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varius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vitae semper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arcu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endParaRPr lang="en-US" sz="1200" dirty="0">
              <a:solidFill>
                <a:srgbClr val="403D3D"/>
              </a:solidFill>
              <a:latin typeface="Arial"/>
              <a:ea typeface="Open Sans"/>
              <a:cs typeface="Open Sans"/>
            </a:endParaRPr>
          </a:p>
        </p:txBody>
      </p:sp>
      <p:sp>
        <p:nvSpPr>
          <p:cNvPr id="61" name="TextBox 61"/>
          <p:cNvSpPr txBox="1"/>
          <p:nvPr/>
        </p:nvSpPr>
        <p:spPr>
          <a:xfrm>
            <a:off x="548432" y="11346143"/>
            <a:ext cx="3347959" cy="1506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Lorem ipsum dolor sit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amet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consectetur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adipiscing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elit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Duis at vestibulum ante. Nam id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augue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et convallis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Nulla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mauris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odio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sagittis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nec,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imperdiet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dignissim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nunc.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condimentum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tristique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vehicula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viverra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diam. Nam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 non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varius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vitae semper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arcu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endParaRPr lang="en-US" sz="1200" dirty="0">
              <a:solidFill>
                <a:srgbClr val="403D3D"/>
              </a:solidFill>
              <a:latin typeface="Arial"/>
              <a:ea typeface="Open Sans"/>
              <a:cs typeface="Open Sans"/>
            </a:endParaRPr>
          </a:p>
        </p:txBody>
      </p:sp>
      <p:sp>
        <p:nvSpPr>
          <p:cNvPr id="62" name="TextBox 62"/>
          <p:cNvSpPr txBox="1"/>
          <p:nvPr/>
        </p:nvSpPr>
        <p:spPr>
          <a:xfrm>
            <a:off x="5109738" y="6788346"/>
            <a:ext cx="3603752" cy="252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032"/>
              </a:lnSpc>
            </a:pPr>
            <a:r>
              <a:rPr lang="en-US" sz="1600" b="1" spc="84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DISCUSSION &amp; IMPLICATIONS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5109738" y="7350868"/>
            <a:ext cx="2298226" cy="2160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Lorem ipsum dolor sit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amet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consectetur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adipiscing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elit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Duis at vestibulum ante. Nam id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augue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et convallis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Nulla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mauris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odio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sagittis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nec,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imperdiet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dignissim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nunc.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condimentum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tristique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vehicula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viverra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diam. Nam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 non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varius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vitae semper </a:t>
            </a:r>
            <a:r>
              <a:rPr lang="en-US" sz="120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arcu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endParaRPr lang="en-US" sz="1200" dirty="0">
              <a:solidFill>
                <a:srgbClr val="403D3D"/>
              </a:solidFill>
              <a:latin typeface="Arial"/>
              <a:ea typeface="Open Sans"/>
              <a:cs typeface="Open Sans"/>
            </a:endParaRPr>
          </a:p>
        </p:txBody>
      </p:sp>
      <p:sp>
        <p:nvSpPr>
          <p:cNvPr id="64" name="TextBox 64"/>
          <p:cNvSpPr txBox="1"/>
          <p:nvPr/>
        </p:nvSpPr>
        <p:spPr>
          <a:xfrm>
            <a:off x="5109738" y="10426859"/>
            <a:ext cx="3603752" cy="252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032"/>
              </a:lnSpc>
            </a:pPr>
            <a:r>
              <a:rPr lang="en-US" sz="1600" b="1" spc="84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CONCLUSIONS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5109738" y="11062856"/>
            <a:ext cx="2298226" cy="17246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Lorem ipsum dolor sit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amet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consectetur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adipiscing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elit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Duis at vestibulum ante. Nam id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augue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et convallis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Nulla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mauris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odio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sagittis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a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nec,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imperdiet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dignissim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nunc.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Aliquam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condimentum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tristique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vehicula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lectus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eu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viverra</a:t>
            </a:r>
            <a:r>
              <a:rPr lang="en-US" sz="1200" dirty="0">
                <a:solidFill>
                  <a:srgbClr val="403D3D"/>
                </a:solidFill>
                <a:latin typeface="Arial"/>
                <a:ea typeface="Open Sans"/>
                <a:cs typeface="Open Sans"/>
                <a:sym typeface="Open Sans"/>
              </a:rPr>
              <a:t> diam. </a:t>
            </a:r>
            <a:endParaRPr lang="en-US" sz="1200" dirty="0">
              <a:solidFill>
                <a:srgbClr val="403D3D"/>
              </a:solidFill>
              <a:latin typeface="Arial"/>
              <a:ea typeface="Open Sans"/>
              <a:cs typeface="Open Sans"/>
            </a:endParaRPr>
          </a:p>
        </p:txBody>
      </p:sp>
      <p:pic>
        <p:nvPicPr>
          <p:cNvPr id="69" name="Imagen 68" descr="Logotipo&#10;&#10;El contenido generado por IA puede ser incorrecto.">
            <a:extLst>
              <a:ext uri="{FF2B5EF4-FFF2-40B4-BE49-F238E27FC236}">
                <a16:creationId xmlns:a16="http://schemas.microsoft.com/office/drawing/2014/main" id="{1D95A1A2-8E74-DC1B-F073-4F133095F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38755" b="-13933"/>
          <a:stretch>
            <a:fillRect/>
          </a:stretch>
        </p:blipFill>
        <p:spPr>
          <a:xfrm>
            <a:off x="43899" y="14054062"/>
            <a:ext cx="4755322" cy="1133899"/>
          </a:xfrm>
          <a:prstGeom prst="rect">
            <a:avLst/>
          </a:prstGeom>
        </p:spPr>
      </p:pic>
      <p:pic>
        <p:nvPicPr>
          <p:cNvPr id="71" name="Imagen 70" descr="Texto&#10;&#10;El contenido generado por IA puede ser incorrecto.">
            <a:extLst>
              <a:ext uri="{FF2B5EF4-FFF2-40B4-BE49-F238E27FC236}">
                <a16:creationId xmlns:a16="http://schemas.microsoft.com/office/drawing/2014/main" id="{EF5F70DC-FF9A-E0D6-3B5D-94A5A1CC635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244" y="141044"/>
            <a:ext cx="3228064" cy="107602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204BD245AFAE8449324EAFF8BFB32D3" ma:contentTypeVersion="14" ma:contentTypeDescription="Crear nuevo documento." ma:contentTypeScope="" ma:versionID="6323db53b1227bbabfafd05aa7094c13">
  <xsd:schema xmlns:xsd="http://www.w3.org/2001/XMLSchema" xmlns:xs="http://www.w3.org/2001/XMLSchema" xmlns:p="http://schemas.microsoft.com/office/2006/metadata/properties" xmlns:ns2="6cdcf138-0676-4c2b-8a2a-3dace4d0eef6" xmlns:ns3="801e6831-6460-406c-8ef0-88133a71d6ca" targetNamespace="http://schemas.microsoft.com/office/2006/metadata/properties" ma:root="true" ma:fieldsID="5975ec67c6e0e745cdae9a86951f71b0" ns2:_="" ns3:_="">
    <xsd:import namespace="6cdcf138-0676-4c2b-8a2a-3dace4d0eef6"/>
    <xsd:import namespace="801e6831-6460-406c-8ef0-88133a71d6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Contribution_x0020_type_x0020__x007c__x0020_Tipo_x0020_de_x0020_contribuci_x00f3_n" minOccurs="0"/>
                <xsd:element ref="ns2:Title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dcf138-0676-4c2b-8a2a-3dace4d0ee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Etiquetas de imagen" ma:readOnly="false" ma:fieldId="{5cf76f15-5ced-4ddc-b409-7134ff3c332f}" ma:taxonomyMulti="true" ma:sspId="02575e52-3e5f-4a4c-9122-9f0195bc6a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Contribution_x0020_type_x0020__x007c__x0020_Tipo_x0020_de_x0020_contribuci_x00f3_n" ma:index="20" nillable="true" ma:displayName="Contribution type | Tipo de contribución" ma:format="Dropdown" ma:internalName="Contribution_x0020_type_x0020__x007c__x0020_Tipo_x0020_de_x0020_contribuci_x00f3_n">
      <xsd:simpleType>
        <xsd:restriction base="dms:Choice">
          <xsd:enumeration value="Paper"/>
          <xsd:enumeration value="Poster"/>
        </xsd:restriction>
      </xsd:simpleType>
    </xsd:element>
    <xsd:element name="Title0" ma:index="21" nillable="true" ma:displayName="Title" ma:internalName="Title0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1e6831-6460-406c-8ef0-88133a71d6c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81c6abf8-80ea-40ba-8e87-5feef07e5930}" ma:internalName="TaxCatchAll" ma:showField="CatchAllData" ma:web="801e6831-6460-406c-8ef0-88133a71d6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itle0 xmlns="6cdcf138-0676-4c2b-8a2a-3dace4d0eef6" xsi:nil="true"/>
    <Contribution_x0020_type_x0020__x007c__x0020_Tipo_x0020_de_x0020_contribuci_x00f3_n xmlns="6cdcf138-0676-4c2b-8a2a-3dace4d0eef6" xsi:nil="true"/>
    <lcf76f155ced4ddcb4097134ff3c332f xmlns="6cdcf138-0676-4c2b-8a2a-3dace4d0eef6">
      <Terms xmlns="http://schemas.microsoft.com/office/infopath/2007/PartnerControls"/>
    </lcf76f155ced4ddcb4097134ff3c332f>
    <TaxCatchAll xmlns="801e6831-6460-406c-8ef0-88133a71d6ca" xsi:nil="true"/>
  </documentManagement>
</p:properties>
</file>

<file path=customXml/itemProps1.xml><?xml version="1.0" encoding="utf-8"?>
<ds:datastoreItem xmlns:ds="http://schemas.openxmlformats.org/officeDocument/2006/customXml" ds:itemID="{20996A7B-B07A-4A5B-B100-0A058A07F12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D0B9CD3-5555-40F5-8B6C-43301614A1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dcf138-0676-4c2b-8a2a-3dace4d0eef6"/>
    <ds:schemaRef ds:uri="801e6831-6460-406c-8ef0-88133a71d6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17B8579-E7D3-4426-B468-46CDFD7A96ED}">
  <ds:schemaRefs>
    <ds:schemaRef ds:uri="http://schemas.microsoft.com/office/2006/metadata/properties"/>
    <ds:schemaRef ds:uri="http://schemas.microsoft.com/office/infopath/2007/PartnerControls"/>
    <ds:schemaRef ds:uri="6cdcf138-0676-4c2b-8a2a-3dace4d0eef6"/>
    <ds:schemaRef ds:uri="801e6831-6460-406c-8ef0-88133a71d6c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450</Words>
  <Application>Microsoft Office PowerPoint</Application>
  <PresentationFormat>Custom</PresentationFormat>
  <Paragraphs>16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Documento Póster científico Simple Marrón</dc:title>
  <cp:lastModifiedBy>Maria Alejandra Millan Franco</cp:lastModifiedBy>
  <cp:revision>10</cp:revision>
  <dcterms:created xsi:type="dcterms:W3CDTF">2006-08-16T00:00:00Z</dcterms:created>
  <dcterms:modified xsi:type="dcterms:W3CDTF">2026-02-16T13:53:10Z</dcterms:modified>
  <dc:identifier>DAG-2sct-I0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0x010100E204BD245AFAE8449324EAFF8BFB32D3</vt:lpwstr>
  </property>
  <property fmtid="{D5CDD505-2E9C-101B-9397-08002B2CF9AE}" pid="3" name="MediaServiceImageTags">
    <vt:lpwstr/>
  </property>
</Properties>
</file>