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30275213" cy="42803763"/>
  <p:notesSz cx="6858000" cy="9144000"/>
  <p:defaultTextStyle>
    <a:defPPr>
      <a:defRPr lang="es-ES"/>
    </a:defPPr>
    <a:lvl1pPr marL="0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1pPr>
    <a:lvl2pPr marL="1753865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2pPr>
    <a:lvl3pPr marL="3507730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3pPr>
    <a:lvl4pPr marL="5261595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4pPr>
    <a:lvl5pPr marL="7015460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5pPr>
    <a:lvl6pPr marL="8769325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6pPr>
    <a:lvl7pPr marL="10523190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7pPr>
    <a:lvl8pPr marL="12277054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8pPr>
    <a:lvl9pPr marL="14030919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19" d="100"/>
          <a:sy n="19" d="100"/>
        </p:scale>
        <p:origin x="3160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7005156"/>
            <a:ext cx="25733931" cy="14902051"/>
          </a:xfrm>
        </p:spPr>
        <p:txBody>
          <a:bodyPr anchor="b"/>
          <a:lstStyle>
            <a:lvl1pPr algn="ctr">
              <a:defRPr sz="1986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22481887"/>
            <a:ext cx="22706410" cy="10334331"/>
          </a:xfrm>
        </p:spPr>
        <p:txBody>
          <a:bodyPr/>
          <a:lstStyle>
            <a:lvl1pPr marL="0" indent="0" algn="ctr">
              <a:buNone/>
              <a:defRPr sz="7946"/>
            </a:lvl1pPr>
            <a:lvl2pPr marL="1513743" indent="0" algn="ctr">
              <a:buNone/>
              <a:defRPr sz="6622"/>
            </a:lvl2pPr>
            <a:lvl3pPr marL="3027487" indent="0" algn="ctr">
              <a:buNone/>
              <a:defRPr sz="5960"/>
            </a:lvl3pPr>
            <a:lvl4pPr marL="4541230" indent="0" algn="ctr">
              <a:buNone/>
              <a:defRPr sz="5297"/>
            </a:lvl4pPr>
            <a:lvl5pPr marL="6054974" indent="0" algn="ctr">
              <a:buNone/>
              <a:defRPr sz="5297"/>
            </a:lvl5pPr>
            <a:lvl6pPr marL="7568717" indent="0" algn="ctr">
              <a:buNone/>
              <a:defRPr sz="5297"/>
            </a:lvl6pPr>
            <a:lvl7pPr marL="9082461" indent="0" algn="ctr">
              <a:buNone/>
              <a:defRPr sz="5297"/>
            </a:lvl7pPr>
            <a:lvl8pPr marL="10596204" indent="0" algn="ctr">
              <a:buNone/>
              <a:defRPr sz="5297"/>
            </a:lvl8pPr>
            <a:lvl9pPr marL="12109948" indent="0" algn="ctr">
              <a:buNone/>
              <a:defRPr sz="5297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03/02/2025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0875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03/02/2025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1653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4" y="10671229"/>
            <a:ext cx="26112371" cy="17805173"/>
          </a:xfrm>
        </p:spPr>
        <p:txBody>
          <a:bodyPr anchor="b"/>
          <a:lstStyle>
            <a:lvl1pPr>
              <a:defRPr sz="1986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4" y="28644846"/>
            <a:ext cx="26112371" cy="9363320"/>
          </a:xfrm>
        </p:spPr>
        <p:txBody>
          <a:bodyPr/>
          <a:lstStyle>
            <a:lvl1pPr marL="0" indent="0">
              <a:buNone/>
              <a:defRPr sz="7946">
                <a:solidFill>
                  <a:schemeClr val="tx1"/>
                </a:solidFill>
              </a:defRPr>
            </a:lvl1pPr>
            <a:lvl2pPr marL="1513743" indent="0">
              <a:buNone/>
              <a:defRPr sz="6622">
                <a:solidFill>
                  <a:schemeClr val="tx1">
                    <a:tint val="75000"/>
                  </a:schemeClr>
                </a:solidFill>
              </a:defRPr>
            </a:lvl2pPr>
            <a:lvl3pPr marL="3027487" indent="0">
              <a:buNone/>
              <a:defRPr sz="5960">
                <a:solidFill>
                  <a:schemeClr val="tx1">
                    <a:tint val="75000"/>
                  </a:schemeClr>
                </a:solidFill>
              </a:defRPr>
            </a:lvl3pPr>
            <a:lvl4pPr marL="4541230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4pPr>
            <a:lvl5pPr marL="6054974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5pPr>
            <a:lvl6pPr marL="7568717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6pPr>
            <a:lvl7pPr marL="9082461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7pPr>
            <a:lvl8pPr marL="10596204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8pPr>
            <a:lvl9pPr marL="12109948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03/02/2025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4305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11394520"/>
            <a:ext cx="12866966" cy="2715859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11394520"/>
            <a:ext cx="12866966" cy="2715859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03/02/2025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0683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278913"/>
            <a:ext cx="26112371" cy="827341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8" y="10492870"/>
            <a:ext cx="12807832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8" y="15635264"/>
            <a:ext cx="12807832" cy="2299711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8" y="10492870"/>
            <a:ext cx="12870909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8" y="15635264"/>
            <a:ext cx="12870909" cy="2299711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03/02/2025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0572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03/02/2025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0932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03/02/2025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6035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3584"/>
            <a:ext cx="9764544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6162959"/>
            <a:ext cx="15326827" cy="30418415"/>
          </a:xfrm>
        </p:spPr>
        <p:txBody>
          <a:bodyPr/>
          <a:lstStyle>
            <a:lvl1pPr>
              <a:defRPr sz="10595"/>
            </a:lvl1pPr>
            <a:lvl2pPr>
              <a:defRPr sz="9271"/>
            </a:lvl2pPr>
            <a:lvl3pPr>
              <a:defRPr sz="7946"/>
            </a:lvl3pPr>
            <a:lvl4pPr>
              <a:defRPr sz="6622"/>
            </a:lvl4pPr>
            <a:lvl5pPr>
              <a:defRPr sz="6622"/>
            </a:lvl5pPr>
            <a:lvl6pPr>
              <a:defRPr sz="6622"/>
            </a:lvl6pPr>
            <a:lvl7pPr>
              <a:defRPr sz="6622"/>
            </a:lvl7pPr>
            <a:lvl8pPr>
              <a:defRPr sz="6622"/>
            </a:lvl8pPr>
            <a:lvl9pPr>
              <a:defRPr sz="6622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1129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03/02/2025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1334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3584"/>
            <a:ext cx="9764544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6162959"/>
            <a:ext cx="15326827" cy="30418415"/>
          </a:xfrm>
        </p:spPr>
        <p:txBody>
          <a:bodyPr anchor="t"/>
          <a:lstStyle>
            <a:lvl1pPr marL="0" indent="0">
              <a:buNone/>
              <a:defRPr sz="10595"/>
            </a:lvl1pPr>
            <a:lvl2pPr marL="1513743" indent="0">
              <a:buNone/>
              <a:defRPr sz="9271"/>
            </a:lvl2pPr>
            <a:lvl3pPr marL="3027487" indent="0">
              <a:buNone/>
              <a:defRPr sz="7946"/>
            </a:lvl3pPr>
            <a:lvl4pPr marL="4541230" indent="0">
              <a:buNone/>
              <a:defRPr sz="6622"/>
            </a:lvl4pPr>
            <a:lvl5pPr marL="6054974" indent="0">
              <a:buNone/>
              <a:defRPr sz="6622"/>
            </a:lvl5pPr>
            <a:lvl6pPr marL="7568717" indent="0">
              <a:buNone/>
              <a:defRPr sz="6622"/>
            </a:lvl6pPr>
            <a:lvl7pPr marL="9082461" indent="0">
              <a:buNone/>
              <a:defRPr sz="6622"/>
            </a:lvl7pPr>
            <a:lvl8pPr marL="10596204" indent="0">
              <a:buNone/>
              <a:defRPr sz="6622"/>
            </a:lvl8pPr>
            <a:lvl9pPr marL="12109948" indent="0">
              <a:buNone/>
              <a:defRPr sz="6622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1129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03/02/2025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839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03/02/2025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7920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2278904"/>
            <a:ext cx="6528093" cy="3627421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2278904"/>
            <a:ext cx="19205838" cy="36274211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03/02/2025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9651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2278913"/>
            <a:ext cx="26112371" cy="82734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11394520"/>
            <a:ext cx="26112371" cy="27158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099D58-500E-493E-A217-056D1672CC89}" type="datetimeFigureOut">
              <a:rPr lang="es-ES" smtClean="0"/>
              <a:t>03/02/2025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39672756"/>
            <a:ext cx="10217884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5B427-7C56-4459-B7BD-F29D8389DF25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3535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027487" rtl="0" eaLnBrk="1" latinLnBrk="0" hangingPunct="1">
        <a:lnSpc>
          <a:spcPct val="90000"/>
        </a:lnSpc>
        <a:spcBef>
          <a:spcPct val="0"/>
        </a:spcBef>
        <a:buNone/>
        <a:defRPr sz="145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6872" indent="-756872" algn="l" defTabSz="3027487" rtl="0" eaLnBrk="1" latinLnBrk="0" hangingPunct="1">
        <a:lnSpc>
          <a:spcPct val="90000"/>
        </a:lnSpc>
        <a:spcBef>
          <a:spcPts val="3311"/>
        </a:spcBef>
        <a:buFont typeface="Arial" panose="020B0604020202020204" pitchFamily="34" charset="0"/>
        <a:buChar char="•"/>
        <a:defRPr sz="9271" kern="1200">
          <a:solidFill>
            <a:schemeClr val="tx1"/>
          </a:solidFill>
          <a:latin typeface="+mn-lt"/>
          <a:ea typeface="+mn-ea"/>
          <a:cs typeface="+mn-cs"/>
        </a:defRPr>
      </a:lvl1pPr>
      <a:lvl2pPr marL="2270615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2pPr>
      <a:lvl3pPr marL="378435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6622" kern="1200">
          <a:solidFill>
            <a:schemeClr val="tx1"/>
          </a:solidFill>
          <a:latin typeface="+mn-lt"/>
          <a:ea typeface="+mn-ea"/>
          <a:cs typeface="+mn-cs"/>
        </a:defRPr>
      </a:lvl3pPr>
      <a:lvl4pPr marL="5298102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81184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832558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839333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135307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866820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43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48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23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497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71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461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20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09948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Rectángulo 1036"/>
          <p:cNvSpPr/>
          <p:nvPr/>
        </p:nvSpPr>
        <p:spPr>
          <a:xfrm>
            <a:off x="15916204" y="12151259"/>
            <a:ext cx="12925571" cy="4174753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059269" y="1506348"/>
            <a:ext cx="25733931" cy="2461573"/>
          </a:xfrm>
        </p:spPr>
        <p:txBody>
          <a:bodyPr>
            <a:noAutofit/>
          </a:bodyPr>
          <a:lstStyle/>
          <a:p>
            <a:r>
              <a:rPr lang="es-ES" sz="16600"/>
              <a:t>TÍTULO</a:t>
            </a:r>
            <a:endParaRPr lang="es-ES" sz="166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21323"/>
          <a:stretch/>
        </p:blipFill>
        <p:spPr>
          <a:xfrm>
            <a:off x="4512418" y="39664283"/>
            <a:ext cx="7321438" cy="293399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33856" y="39486197"/>
            <a:ext cx="6494807" cy="3344965"/>
          </a:xfrm>
          <a:prstGeom prst="rect">
            <a:avLst/>
          </a:prstGeom>
        </p:spPr>
      </p:pic>
      <p:pic>
        <p:nvPicPr>
          <p:cNvPr id="1026" name="Picture 2" descr="Ver las imágenes de origen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01" b="24075"/>
          <a:stretch/>
        </p:blipFill>
        <p:spPr bwMode="auto">
          <a:xfrm>
            <a:off x="18741977" y="39900800"/>
            <a:ext cx="6219539" cy="2284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Conector recto 11"/>
          <p:cNvCxnSpPr/>
          <p:nvPr/>
        </p:nvCxnSpPr>
        <p:spPr>
          <a:xfrm>
            <a:off x="602376" y="38974704"/>
            <a:ext cx="28776706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Subtítulo 2"/>
          <p:cNvSpPr txBox="1">
            <a:spLocks/>
          </p:cNvSpPr>
          <p:nvPr/>
        </p:nvSpPr>
        <p:spPr>
          <a:xfrm>
            <a:off x="602376" y="10492702"/>
            <a:ext cx="10919012" cy="13896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3027487" rtl="0" eaLnBrk="1" latinLnBrk="0" hangingPunct="1">
              <a:lnSpc>
                <a:spcPct val="90000"/>
              </a:lnSpc>
              <a:spcBef>
                <a:spcPts val="3311"/>
              </a:spcBef>
              <a:buFont typeface="Arial" panose="020B0604020202020204" pitchFamily="34" charset="0"/>
              <a:buNone/>
              <a:defRPr sz="79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513743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66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2748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41230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5497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56871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82461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59620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109948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0" indent="-1143000">
              <a:buAutoNum type="arabicParenR"/>
            </a:pPr>
            <a:r>
              <a:rPr lang="es-ES" sz="6000" dirty="0"/>
              <a:t>Introducción</a:t>
            </a:r>
          </a:p>
          <a:p>
            <a:pPr algn="just"/>
            <a:endParaRPr lang="es-ES" sz="6000" dirty="0"/>
          </a:p>
        </p:txBody>
      </p:sp>
      <p:sp>
        <p:nvSpPr>
          <p:cNvPr id="16" name="Subtítulo 2"/>
          <p:cNvSpPr txBox="1">
            <a:spLocks/>
          </p:cNvSpPr>
          <p:nvPr/>
        </p:nvSpPr>
        <p:spPr>
          <a:xfrm>
            <a:off x="16389016" y="10492702"/>
            <a:ext cx="10919012" cy="13896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3027487" rtl="0" eaLnBrk="1" latinLnBrk="0" hangingPunct="1">
              <a:lnSpc>
                <a:spcPct val="90000"/>
              </a:lnSpc>
              <a:spcBef>
                <a:spcPts val="3311"/>
              </a:spcBef>
              <a:buFont typeface="Arial" panose="020B0604020202020204" pitchFamily="34" charset="0"/>
              <a:buNone/>
              <a:defRPr sz="79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513743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66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2748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41230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5497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56871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82461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59620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109948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6000" dirty="0"/>
              <a:t>2) Metodología</a:t>
            </a:r>
          </a:p>
        </p:txBody>
      </p:sp>
      <p:sp>
        <p:nvSpPr>
          <p:cNvPr id="17" name="Subtítulo 2"/>
          <p:cNvSpPr txBox="1">
            <a:spLocks/>
          </p:cNvSpPr>
          <p:nvPr/>
        </p:nvSpPr>
        <p:spPr>
          <a:xfrm>
            <a:off x="2059269" y="21593298"/>
            <a:ext cx="10919012" cy="11298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3027487" rtl="0" eaLnBrk="1" latinLnBrk="0" hangingPunct="1">
              <a:lnSpc>
                <a:spcPct val="90000"/>
              </a:lnSpc>
              <a:spcBef>
                <a:spcPts val="3311"/>
              </a:spcBef>
              <a:buFont typeface="Arial" panose="020B0604020202020204" pitchFamily="34" charset="0"/>
              <a:buNone/>
              <a:defRPr sz="79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513743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66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2748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41230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5497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56871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82461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59620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109948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6000" dirty="0"/>
              <a:t>3) Resultados y/o hallazgos</a:t>
            </a:r>
          </a:p>
        </p:txBody>
      </p:sp>
      <p:sp>
        <p:nvSpPr>
          <p:cNvPr id="18" name="Subtítulo 2"/>
          <p:cNvSpPr txBox="1">
            <a:spLocks/>
          </p:cNvSpPr>
          <p:nvPr/>
        </p:nvSpPr>
        <p:spPr>
          <a:xfrm>
            <a:off x="537881" y="31258504"/>
            <a:ext cx="10919012" cy="13103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3027487" rtl="0" eaLnBrk="1" latinLnBrk="0" hangingPunct="1">
              <a:lnSpc>
                <a:spcPct val="90000"/>
              </a:lnSpc>
              <a:spcBef>
                <a:spcPts val="3311"/>
              </a:spcBef>
              <a:buFont typeface="Arial" panose="020B0604020202020204" pitchFamily="34" charset="0"/>
              <a:buNone/>
              <a:defRPr sz="79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513743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66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2748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41230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5497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56871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82461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59620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109948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6000" dirty="0"/>
              <a:t>4) Conclusiones</a:t>
            </a:r>
          </a:p>
        </p:txBody>
      </p:sp>
      <p:sp>
        <p:nvSpPr>
          <p:cNvPr id="19" name="Subtítulo 2"/>
          <p:cNvSpPr txBox="1">
            <a:spLocks/>
          </p:cNvSpPr>
          <p:nvPr/>
        </p:nvSpPr>
        <p:spPr>
          <a:xfrm>
            <a:off x="16814551" y="31258504"/>
            <a:ext cx="10919012" cy="13103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3027487" rtl="0" eaLnBrk="1" latinLnBrk="0" hangingPunct="1">
              <a:lnSpc>
                <a:spcPct val="90000"/>
              </a:lnSpc>
              <a:spcBef>
                <a:spcPts val="3311"/>
              </a:spcBef>
              <a:buFont typeface="Arial" panose="020B0604020202020204" pitchFamily="34" charset="0"/>
              <a:buNone/>
              <a:defRPr sz="79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513743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66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2748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41230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5497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56871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82461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59620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109948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6000" dirty="0"/>
              <a:t>5) Referencias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537881" y="10012492"/>
            <a:ext cx="28776706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5" name="Conector recto 24"/>
          <p:cNvCxnSpPr/>
          <p:nvPr/>
        </p:nvCxnSpPr>
        <p:spPr>
          <a:xfrm>
            <a:off x="14005494" y="10012492"/>
            <a:ext cx="8642" cy="1081345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7" name="Conector recto 26"/>
          <p:cNvCxnSpPr/>
          <p:nvPr/>
        </p:nvCxnSpPr>
        <p:spPr>
          <a:xfrm>
            <a:off x="537881" y="20811980"/>
            <a:ext cx="28776706" cy="4136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8" name="Conector recto 27"/>
          <p:cNvCxnSpPr/>
          <p:nvPr/>
        </p:nvCxnSpPr>
        <p:spPr>
          <a:xfrm>
            <a:off x="692906" y="30798076"/>
            <a:ext cx="28776706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1033" name="Picture 4" descr="Ver las imágenes de origen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3" t="10356" r="7074" b="8637"/>
          <a:stretch/>
        </p:blipFill>
        <p:spPr bwMode="auto">
          <a:xfrm>
            <a:off x="18001632" y="21725690"/>
            <a:ext cx="10452346" cy="7301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6" descr="Ver las imágenes de origen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48" t="31135" r="2075" b="31852"/>
          <a:stretch/>
        </p:blipFill>
        <p:spPr bwMode="auto">
          <a:xfrm>
            <a:off x="25939317" y="17034051"/>
            <a:ext cx="3375270" cy="3250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8" descr="Ver las imágenes de origen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" r="46342" b="49681"/>
          <a:stretch/>
        </p:blipFill>
        <p:spPr bwMode="auto">
          <a:xfrm>
            <a:off x="14836803" y="16597184"/>
            <a:ext cx="3491860" cy="362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6" name="Rectángulo 1035"/>
          <p:cNvSpPr/>
          <p:nvPr/>
        </p:nvSpPr>
        <p:spPr>
          <a:xfrm>
            <a:off x="1701367" y="12811898"/>
            <a:ext cx="11062074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4400" dirty="0" err="1"/>
              <a:t>Lorem</a:t>
            </a:r>
            <a:r>
              <a:rPr lang="es-ES" sz="4400" dirty="0"/>
              <a:t> </a:t>
            </a:r>
            <a:r>
              <a:rPr lang="es-ES" sz="4400" dirty="0" err="1"/>
              <a:t>ipsum</a:t>
            </a:r>
            <a:r>
              <a:rPr lang="es-ES" sz="4400" dirty="0"/>
              <a:t> dolor </a:t>
            </a:r>
            <a:r>
              <a:rPr lang="es-ES" sz="4400" dirty="0" err="1"/>
              <a:t>sit</a:t>
            </a:r>
            <a:r>
              <a:rPr lang="es-ES" sz="4400" dirty="0"/>
              <a:t> </a:t>
            </a:r>
            <a:r>
              <a:rPr lang="es-ES" sz="4400" dirty="0" err="1"/>
              <a:t>amet</a:t>
            </a:r>
            <a:r>
              <a:rPr lang="es-ES" sz="4400" dirty="0"/>
              <a:t>, </a:t>
            </a:r>
            <a:r>
              <a:rPr lang="es-ES" sz="4400" dirty="0" err="1"/>
              <a:t>consectetur</a:t>
            </a:r>
            <a:r>
              <a:rPr lang="es-ES" sz="4400" dirty="0"/>
              <a:t> </a:t>
            </a:r>
            <a:r>
              <a:rPr lang="es-ES" sz="4400" dirty="0" err="1"/>
              <a:t>adipiscing</a:t>
            </a:r>
            <a:r>
              <a:rPr lang="es-ES" sz="4400" dirty="0"/>
              <a:t> </a:t>
            </a:r>
            <a:r>
              <a:rPr lang="es-ES" sz="4400" dirty="0" err="1"/>
              <a:t>elit</a:t>
            </a:r>
            <a:r>
              <a:rPr lang="es-ES" sz="4400" dirty="0"/>
              <a:t>, sed do </a:t>
            </a:r>
            <a:r>
              <a:rPr lang="es-ES" sz="4400" dirty="0" err="1"/>
              <a:t>eiusmod</a:t>
            </a:r>
            <a:r>
              <a:rPr lang="es-ES" sz="4400" dirty="0"/>
              <a:t> </a:t>
            </a:r>
            <a:r>
              <a:rPr lang="es-ES" sz="4400" dirty="0" err="1"/>
              <a:t>tempor</a:t>
            </a:r>
            <a:r>
              <a:rPr lang="es-ES" sz="4400" dirty="0"/>
              <a:t> </a:t>
            </a:r>
            <a:r>
              <a:rPr lang="es-ES" sz="4400" dirty="0" err="1"/>
              <a:t>incididunt</a:t>
            </a:r>
            <a:r>
              <a:rPr lang="es-ES" sz="4400" dirty="0"/>
              <a:t> ut labore et </a:t>
            </a:r>
            <a:r>
              <a:rPr lang="es-ES" sz="4400" dirty="0" err="1"/>
              <a:t>dolore</a:t>
            </a:r>
            <a:r>
              <a:rPr lang="es-ES" sz="4400" dirty="0"/>
              <a:t> magna </a:t>
            </a:r>
            <a:r>
              <a:rPr lang="es-ES" sz="4400" dirty="0" err="1"/>
              <a:t>aliqua</a:t>
            </a:r>
            <a:r>
              <a:rPr lang="es-ES" sz="4400" dirty="0"/>
              <a:t>. Ut </a:t>
            </a:r>
            <a:r>
              <a:rPr lang="es-ES" sz="4400" dirty="0" err="1"/>
              <a:t>enim</a:t>
            </a:r>
            <a:r>
              <a:rPr lang="es-ES" sz="4400" dirty="0"/>
              <a:t> ad </a:t>
            </a:r>
            <a:r>
              <a:rPr lang="es-ES" sz="4400" dirty="0" err="1"/>
              <a:t>minim</a:t>
            </a:r>
            <a:r>
              <a:rPr lang="es-ES" sz="4400" dirty="0"/>
              <a:t> </a:t>
            </a:r>
            <a:r>
              <a:rPr lang="es-ES" sz="4400" dirty="0" err="1"/>
              <a:t>veniam</a:t>
            </a:r>
            <a:r>
              <a:rPr lang="es-ES" sz="4400" dirty="0"/>
              <a:t>, </a:t>
            </a:r>
            <a:r>
              <a:rPr lang="es-ES" sz="4400" dirty="0" err="1"/>
              <a:t>quis</a:t>
            </a:r>
            <a:r>
              <a:rPr lang="es-ES" sz="4400" dirty="0"/>
              <a:t> </a:t>
            </a:r>
            <a:r>
              <a:rPr lang="es-ES" sz="4400" dirty="0" err="1"/>
              <a:t>nostrud</a:t>
            </a:r>
            <a:r>
              <a:rPr lang="es-ES" sz="4400" dirty="0"/>
              <a:t> </a:t>
            </a:r>
            <a:r>
              <a:rPr lang="es-ES" sz="4400" dirty="0" err="1"/>
              <a:t>exercitation</a:t>
            </a:r>
            <a:r>
              <a:rPr lang="es-ES" sz="4400" dirty="0"/>
              <a:t> </a:t>
            </a:r>
            <a:r>
              <a:rPr lang="es-ES" sz="4400" dirty="0" err="1"/>
              <a:t>ullamco</a:t>
            </a:r>
            <a:r>
              <a:rPr lang="es-ES" sz="4400" dirty="0"/>
              <a:t> </a:t>
            </a:r>
            <a:r>
              <a:rPr lang="es-ES" sz="4400" dirty="0" err="1"/>
              <a:t>laboris</a:t>
            </a:r>
            <a:r>
              <a:rPr lang="es-ES" sz="4400" dirty="0"/>
              <a:t> </a:t>
            </a:r>
            <a:r>
              <a:rPr lang="es-ES" sz="4400" dirty="0" err="1"/>
              <a:t>nisi</a:t>
            </a:r>
            <a:r>
              <a:rPr lang="es-ES" sz="4400" dirty="0"/>
              <a:t> ut </a:t>
            </a:r>
            <a:r>
              <a:rPr lang="es-ES" sz="4400" dirty="0" err="1"/>
              <a:t>aliquip</a:t>
            </a:r>
            <a:r>
              <a:rPr lang="es-ES" sz="4400" dirty="0"/>
              <a:t> ex </a:t>
            </a:r>
            <a:r>
              <a:rPr lang="es-ES" sz="4400" dirty="0" err="1"/>
              <a:t>ea</a:t>
            </a:r>
            <a:r>
              <a:rPr lang="es-ES" sz="4400" dirty="0"/>
              <a:t> commodo </a:t>
            </a:r>
            <a:r>
              <a:rPr lang="es-ES" sz="4400" dirty="0" err="1"/>
              <a:t>consequat</a:t>
            </a:r>
            <a:r>
              <a:rPr lang="es-ES" sz="4400" dirty="0"/>
              <a:t>. </a:t>
            </a:r>
            <a:r>
              <a:rPr lang="es-ES" sz="4400" dirty="0" err="1"/>
              <a:t>Duis</a:t>
            </a:r>
            <a:r>
              <a:rPr lang="es-ES" sz="4400" dirty="0"/>
              <a:t> </a:t>
            </a:r>
            <a:r>
              <a:rPr lang="es-ES" sz="4400" dirty="0" err="1"/>
              <a:t>aute</a:t>
            </a:r>
            <a:r>
              <a:rPr lang="es-ES" sz="4400" dirty="0"/>
              <a:t> </a:t>
            </a:r>
            <a:r>
              <a:rPr lang="es-ES" sz="4400" dirty="0" err="1"/>
              <a:t>irure</a:t>
            </a:r>
            <a:r>
              <a:rPr lang="es-ES" sz="4400" dirty="0"/>
              <a:t> dolor in </a:t>
            </a:r>
            <a:r>
              <a:rPr lang="es-ES" sz="4400" dirty="0" err="1"/>
              <a:t>reprehenderit</a:t>
            </a:r>
            <a:r>
              <a:rPr lang="es-ES" sz="4400" dirty="0"/>
              <a:t> in </a:t>
            </a:r>
            <a:r>
              <a:rPr lang="es-ES" sz="4400" dirty="0" err="1"/>
              <a:t>voluptate</a:t>
            </a:r>
            <a:r>
              <a:rPr lang="es-ES" sz="4400" dirty="0"/>
              <a:t> </a:t>
            </a:r>
            <a:r>
              <a:rPr lang="es-ES" sz="4400" dirty="0" err="1"/>
              <a:t>velit</a:t>
            </a:r>
            <a:r>
              <a:rPr lang="es-ES" sz="4400" dirty="0"/>
              <a:t> </a:t>
            </a:r>
            <a:r>
              <a:rPr lang="es-ES" sz="4400" dirty="0" err="1"/>
              <a:t>esse</a:t>
            </a:r>
            <a:r>
              <a:rPr lang="es-ES" sz="4400" dirty="0"/>
              <a:t> </a:t>
            </a:r>
            <a:r>
              <a:rPr lang="es-ES" sz="4400" dirty="0" err="1"/>
              <a:t>cillum</a:t>
            </a:r>
            <a:r>
              <a:rPr lang="es-ES" sz="4400" dirty="0"/>
              <a:t> </a:t>
            </a:r>
            <a:r>
              <a:rPr lang="es-ES" sz="4400" dirty="0" err="1"/>
              <a:t>dolore</a:t>
            </a:r>
            <a:r>
              <a:rPr lang="es-ES" sz="4400" dirty="0"/>
              <a:t> </a:t>
            </a:r>
            <a:r>
              <a:rPr lang="es-ES" sz="4400" dirty="0" err="1"/>
              <a:t>eu</a:t>
            </a:r>
            <a:r>
              <a:rPr lang="es-ES" sz="4400" dirty="0"/>
              <a:t> </a:t>
            </a:r>
            <a:r>
              <a:rPr lang="es-ES" sz="4400" dirty="0" err="1"/>
              <a:t>fugiat</a:t>
            </a:r>
            <a:r>
              <a:rPr lang="es-ES" sz="4400" dirty="0"/>
              <a:t> </a:t>
            </a:r>
            <a:r>
              <a:rPr lang="es-ES" sz="4400" dirty="0" err="1"/>
              <a:t>nulla</a:t>
            </a:r>
            <a:r>
              <a:rPr lang="es-ES" sz="4400" dirty="0"/>
              <a:t> </a:t>
            </a:r>
            <a:r>
              <a:rPr lang="es-ES" sz="4400" dirty="0" err="1"/>
              <a:t>pariatur</a:t>
            </a:r>
            <a:r>
              <a:rPr lang="es-ES" sz="4400" dirty="0"/>
              <a:t>. </a:t>
            </a:r>
            <a:r>
              <a:rPr lang="es-ES" sz="4400" dirty="0" err="1"/>
              <a:t>Excepteur</a:t>
            </a:r>
            <a:r>
              <a:rPr lang="es-ES" sz="4400" dirty="0"/>
              <a:t> </a:t>
            </a:r>
            <a:r>
              <a:rPr lang="es-ES" sz="4400" dirty="0" err="1"/>
              <a:t>sint</a:t>
            </a:r>
            <a:r>
              <a:rPr lang="es-ES" sz="4400" dirty="0"/>
              <a:t> </a:t>
            </a:r>
            <a:r>
              <a:rPr lang="es-ES" sz="4400" dirty="0" err="1"/>
              <a:t>occaecat</a:t>
            </a:r>
            <a:r>
              <a:rPr lang="es-ES" sz="4400" dirty="0"/>
              <a:t> </a:t>
            </a:r>
            <a:r>
              <a:rPr lang="es-ES" sz="4400" dirty="0" err="1"/>
              <a:t>cupidatat</a:t>
            </a:r>
            <a:r>
              <a:rPr lang="es-ES" sz="4400" dirty="0"/>
              <a:t> non </a:t>
            </a:r>
            <a:r>
              <a:rPr lang="es-ES" sz="4400" dirty="0" err="1"/>
              <a:t>proident</a:t>
            </a:r>
            <a:r>
              <a:rPr lang="es-ES" sz="4400" dirty="0"/>
              <a:t>, </a:t>
            </a:r>
            <a:r>
              <a:rPr lang="es-ES" sz="4400" dirty="0" err="1"/>
              <a:t>sunt</a:t>
            </a:r>
            <a:r>
              <a:rPr lang="es-ES" sz="4400" dirty="0"/>
              <a:t> in culpa </a:t>
            </a:r>
            <a:r>
              <a:rPr lang="es-ES" sz="4400" dirty="0" err="1"/>
              <a:t>qui</a:t>
            </a:r>
            <a:r>
              <a:rPr lang="es-ES" sz="4400" dirty="0"/>
              <a:t> </a:t>
            </a:r>
            <a:r>
              <a:rPr lang="es-ES" sz="4400" dirty="0" err="1"/>
              <a:t>officia</a:t>
            </a:r>
            <a:r>
              <a:rPr lang="es-ES" sz="4400" dirty="0"/>
              <a:t> </a:t>
            </a:r>
            <a:r>
              <a:rPr lang="es-ES" sz="4400" dirty="0" err="1"/>
              <a:t>deserunt</a:t>
            </a:r>
            <a:r>
              <a:rPr lang="es-ES" sz="4400" dirty="0"/>
              <a:t> </a:t>
            </a:r>
            <a:r>
              <a:rPr lang="es-ES" sz="4400" dirty="0" err="1"/>
              <a:t>mollit</a:t>
            </a:r>
            <a:r>
              <a:rPr lang="es-ES" sz="4400" dirty="0"/>
              <a:t> </a:t>
            </a:r>
            <a:r>
              <a:rPr lang="es-ES" sz="4400" dirty="0" err="1"/>
              <a:t>anim</a:t>
            </a:r>
            <a:r>
              <a:rPr lang="es-ES" sz="4400" dirty="0"/>
              <a:t> id </a:t>
            </a:r>
            <a:r>
              <a:rPr lang="es-ES" sz="4400" dirty="0" err="1"/>
              <a:t>est</a:t>
            </a:r>
            <a:r>
              <a:rPr lang="es-ES" sz="4400" dirty="0"/>
              <a:t> </a:t>
            </a:r>
            <a:r>
              <a:rPr lang="es-ES" sz="4400" dirty="0" err="1"/>
              <a:t>laborum</a:t>
            </a:r>
            <a:r>
              <a:rPr lang="es-ES" sz="4400" dirty="0"/>
              <a:t>.</a:t>
            </a:r>
            <a:endParaRPr lang="es-ES" sz="3200" dirty="0"/>
          </a:p>
        </p:txBody>
      </p:sp>
      <p:sp>
        <p:nvSpPr>
          <p:cNvPr id="45" name="Rectángulo 44"/>
          <p:cNvSpPr/>
          <p:nvPr/>
        </p:nvSpPr>
        <p:spPr>
          <a:xfrm>
            <a:off x="1701367" y="23133578"/>
            <a:ext cx="13135436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 err="1"/>
              <a:t>Lorem</a:t>
            </a:r>
            <a:r>
              <a:rPr lang="es-ES" sz="4400" dirty="0"/>
              <a:t> </a:t>
            </a:r>
            <a:r>
              <a:rPr lang="es-ES" sz="4400" dirty="0" err="1"/>
              <a:t>ipsum</a:t>
            </a:r>
            <a:r>
              <a:rPr lang="es-ES" sz="4400" dirty="0"/>
              <a:t> dolor </a:t>
            </a:r>
            <a:r>
              <a:rPr lang="es-ES" sz="4400" dirty="0" err="1"/>
              <a:t>sit</a:t>
            </a:r>
            <a:r>
              <a:rPr lang="es-ES" sz="4400" dirty="0"/>
              <a:t> </a:t>
            </a:r>
            <a:r>
              <a:rPr lang="es-ES" sz="4400" dirty="0" err="1"/>
              <a:t>amet</a:t>
            </a:r>
            <a:r>
              <a:rPr lang="es-ES" sz="4400" dirty="0"/>
              <a:t>, </a:t>
            </a:r>
            <a:r>
              <a:rPr lang="es-ES" sz="4400" dirty="0" err="1"/>
              <a:t>consectetur</a:t>
            </a:r>
            <a:r>
              <a:rPr lang="es-ES" sz="4400" dirty="0"/>
              <a:t> </a:t>
            </a:r>
            <a:r>
              <a:rPr lang="es-ES" sz="4400" dirty="0" err="1"/>
              <a:t>adipiscing</a:t>
            </a:r>
            <a:r>
              <a:rPr lang="es-ES" sz="4400" dirty="0"/>
              <a:t> </a:t>
            </a:r>
            <a:r>
              <a:rPr lang="es-ES" sz="4400" dirty="0" err="1"/>
              <a:t>elit</a:t>
            </a:r>
            <a:r>
              <a:rPr lang="es-ES" sz="4400" dirty="0"/>
              <a:t>, sed do </a:t>
            </a:r>
            <a:r>
              <a:rPr lang="es-ES" sz="4400" dirty="0" err="1"/>
              <a:t>eiusmod</a:t>
            </a:r>
            <a:r>
              <a:rPr lang="es-ES" sz="4400" dirty="0"/>
              <a:t> </a:t>
            </a:r>
            <a:r>
              <a:rPr lang="es-ES" sz="4400" dirty="0" err="1"/>
              <a:t>tempor</a:t>
            </a:r>
            <a:r>
              <a:rPr lang="es-ES" sz="4400" dirty="0"/>
              <a:t> </a:t>
            </a:r>
            <a:r>
              <a:rPr lang="es-ES" sz="4400" dirty="0" err="1"/>
              <a:t>incididunt</a:t>
            </a:r>
            <a:r>
              <a:rPr lang="es-ES" sz="4400" dirty="0"/>
              <a:t> ut labore et </a:t>
            </a:r>
            <a:r>
              <a:rPr lang="es-ES" sz="4400" dirty="0" err="1"/>
              <a:t>dolore</a:t>
            </a:r>
            <a:r>
              <a:rPr lang="es-ES" sz="4400" dirty="0"/>
              <a:t> magna </a:t>
            </a:r>
            <a:r>
              <a:rPr lang="es-ES" sz="4400" dirty="0" err="1"/>
              <a:t>aliqua</a:t>
            </a:r>
            <a:r>
              <a:rPr lang="es-ES" sz="4400" dirty="0"/>
              <a:t>. Ut </a:t>
            </a:r>
            <a:r>
              <a:rPr lang="es-ES" sz="4400" dirty="0" err="1"/>
              <a:t>enim</a:t>
            </a:r>
            <a:r>
              <a:rPr lang="es-ES" sz="4400" dirty="0"/>
              <a:t> ad </a:t>
            </a:r>
            <a:r>
              <a:rPr lang="es-ES" sz="4400" dirty="0" err="1"/>
              <a:t>minim</a:t>
            </a:r>
            <a:r>
              <a:rPr lang="es-ES" sz="4400" dirty="0"/>
              <a:t> </a:t>
            </a:r>
            <a:r>
              <a:rPr lang="es-ES" sz="4400" dirty="0" err="1"/>
              <a:t>veniam</a:t>
            </a:r>
            <a:r>
              <a:rPr lang="es-ES" sz="4400" dirty="0"/>
              <a:t>, </a:t>
            </a:r>
            <a:r>
              <a:rPr lang="es-ES" sz="4400" dirty="0" err="1"/>
              <a:t>quis</a:t>
            </a:r>
            <a:r>
              <a:rPr lang="es-ES" sz="4400" dirty="0"/>
              <a:t> </a:t>
            </a:r>
            <a:r>
              <a:rPr lang="es-ES" sz="4400" dirty="0" err="1"/>
              <a:t>nostrud</a:t>
            </a:r>
            <a:r>
              <a:rPr lang="es-ES" sz="4400" dirty="0"/>
              <a:t> </a:t>
            </a:r>
            <a:r>
              <a:rPr lang="es-ES" sz="4400" dirty="0" err="1"/>
              <a:t>exercitation</a:t>
            </a:r>
            <a:r>
              <a:rPr lang="es-ES" sz="4400" dirty="0"/>
              <a:t> </a:t>
            </a:r>
            <a:r>
              <a:rPr lang="es-ES" sz="4400" dirty="0" err="1"/>
              <a:t>ullamco</a:t>
            </a:r>
            <a:r>
              <a:rPr lang="es-ES" sz="4400" dirty="0"/>
              <a:t> </a:t>
            </a:r>
            <a:r>
              <a:rPr lang="es-ES" sz="4400" dirty="0" err="1"/>
              <a:t>laboris</a:t>
            </a:r>
            <a:r>
              <a:rPr lang="es-ES" sz="4400" dirty="0"/>
              <a:t> </a:t>
            </a:r>
            <a:r>
              <a:rPr lang="es-ES" sz="4400" dirty="0" err="1"/>
              <a:t>nisi</a:t>
            </a:r>
            <a:r>
              <a:rPr lang="es-ES" sz="4400" dirty="0"/>
              <a:t> ut </a:t>
            </a:r>
            <a:r>
              <a:rPr lang="es-ES" sz="4400" dirty="0" err="1"/>
              <a:t>aliquip</a:t>
            </a:r>
            <a:r>
              <a:rPr lang="es-ES" sz="4400" dirty="0"/>
              <a:t> ex </a:t>
            </a:r>
            <a:r>
              <a:rPr lang="es-ES" sz="4400" dirty="0" err="1"/>
              <a:t>ea</a:t>
            </a:r>
            <a:r>
              <a:rPr lang="es-ES" sz="4400" dirty="0"/>
              <a:t> commodo </a:t>
            </a:r>
            <a:r>
              <a:rPr lang="es-ES" sz="4400" dirty="0" err="1"/>
              <a:t>consequat</a:t>
            </a:r>
            <a:r>
              <a:rPr lang="es-ES" sz="4400" dirty="0"/>
              <a:t>. 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 err="1"/>
              <a:t>Duis</a:t>
            </a:r>
            <a:r>
              <a:rPr lang="es-ES" sz="4400" dirty="0"/>
              <a:t> </a:t>
            </a:r>
            <a:r>
              <a:rPr lang="es-ES" sz="4400" dirty="0" err="1"/>
              <a:t>aute</a:t>
            </a:r>
            <a:r>
              <a:rPr lang="es-ES" sz="4400" dirty="0"/>
              <a:t> </a:t>
            </a:r>
            <a:r>
              <a:rPr lang="es-ES" sz="4400" dirty="0" err="1"/>
              <a:t>irure</a:t>
            </a:r>
            <a:r>
              <a:rPr lang="es-ES" sz="4400" dirty="0"/>
              <a:t> dolor in </a:t>
            </a:r>
            <a:r>
              <a:rPr lang="es-ES" sz="4400" dirty="0" err="1"/>
              <a:t>reprehenderit</a:t>
            </a:r>
            <a:r>
              <a:rPr lang="es-ES" sz="4400" dirty="0"/>
              <a:t> in </a:t>
            </a:r>
            <a:r>
              <a:rPr lang="es-ES" sz="4400" dirty="0" err="1"/>
              <a:t>voluptate</a:t>
            </a:r>
            <a:r>
              <a:rPr lang="es-ES" sz="4400" dirty="0"/>
              <a:t> </a:t>
            </a:r>
            <a:r>
              <a:rPr lang="es-ES" sz="4400" dirty="0" err="1"/>
              <a:t>velit</a:t>
            </a:r>
            <a:r>
              <a:rPr lang="es-ES" sz="4400" dirty="0"/>
              <a:t> </a:t>
            </a:r>
            <a:r>
              <a:rPr lang="es-ES" sz="4400" dirty="0" err="1"/>
              <a:t>esse</a:t>
            </a:r>
            <a:r>
              <a:rPr lang="es-ES" sz="4400" dirty="0"/>
              <a:t> </a:t>
            </a:r>
            <a:r>
              <a:rPr lang="es-ES" sz="4400" dirty="0" err="1"/>
              <a:t>cillum</a:t>
            </a:r>
            <a:r>
              <a:rPr lang="es-ES" sz="4400" dirty="0"/>
              <a:t> </a:t>
            </a:r>
            <a:r>
              <a:rPr lang="es-ES" sz="4400" dirty="0" err="1"/>
              <a:t>dolore</a:t>
            </a:r>
            <a:r>
              <a:rPr lang="es-ES" sz="4400" dirty="0"/>
              <a:t> </a:t>
            </a:r>
            <a:r>
              <a:rPr lang="es-ES" sz="4400" dirty="0" err="1"/>
              <a:t>eu</a:t>
            </a:r>
            <a:r>
              <a:rPr lang="es-ES" sz="4400" dirty="0"/>
              <a:t> </a:t>
            </a:r>
            <a:r>
              <a:rPr lang="es-ES" sz="4400" dirty="0" err="1"/>
              <a:t>fugiat</a:t>
            </a:r>
            <a:r>
              <a:rPr lang="es-ES" sz="4400" dirty="0"/>
              <a:t> </a:t>
            </a:r>
            <a:r>
              <a:rPr lang="es-ES" sz="4400" dirty="0" err="1"/>
              <a:t>nulla</a:t>
            </a:r>
            <a:r>
              <a:rPr lang="es-ES" sz="4400" dirty="0"/>
              <a:t> </a:t>
            </a:r>
            <a:r>
              <a:rPr lang="es-ES" sz="4400" dirty="0" err="1"/>
              <a:t>pariatur</a:t>
            </a:r>
            <a:r>
              <a:rPr lang="es-ES" sz="4400" dirty="0"/>
              <a:t>. </a:t>
            </a:r>
            <a:r>
              <a:rPr lang="es-ES" sz="4400" dirty="0" err="1"/>
              <a:t>Excepteur</a:t>
            </a:r>
            <a:r>
              <a:rPr lang="es-ES" sz="4400" dirty="0"/>
              <a:t> </a:t>
            </a:r>
            <a:r>
              <a:rPr lang="es-ES" sz="4400" dirty="0" err="1"/>
              <a:t>sint</a:t>
            </a:r>
            <a:r>
              <a:rPr lang="es-ES" sz="4400" dirty="0"/>
              <a:t> </a:t>
            </a:r>
            <a:r>
              <a:rPr lang="es-ES" sz="4400" dirty="0" err="1"/>
              <a:t>occaecat</a:t>
            </a:r>
            <a:r>
              <a:rPr lang="es-ES" sz="4400" dirty="0"/>
              <a:t> </a:t>
            </a:r>
            <a:r>
              <a:rPr lang="es-ES" sz="4400" dirty="0" err="1"/>
              <a:t>cupidatat</a:t>
            </a:r>
            <a:r>
              <a:rPr lang="es-ES" sz="4400" dirty="0"/>
              <a:t> non </a:t>
            </a:r>
            <a:r>
              <a:rPr lang="es-ES" sz="4400" dirty="0" err="1"/>
              <a:t>proident</a:t>
            </a:r>
            <a:r>
              <a:rPr lang="es-ES" sz="4400" dirty="0"/>
              <a:t>, </a:t>
            </a:r>
            <a:r>
              <a:rPr lang="es-ES" sz="4400" dirty="0" err="1"/>
              <a:t>sunt</a:t>
            </a:r>
            <a:r>
              <a:rPr lang="es-ES" sz="4400" dirty="0"/>
              <a:t> in culpa </a:t>
            </a:r>
            <a:r>
              <a:rPr lang="es-ES" sz="4400" dirty="0" err="1"/>
              <a:t>qui</a:t>
            </a:r>
            <a:r>
              <a:rPr lang="es-ES" sz="4400" dirty="0"/>
              <a:t> </a:t>
            </a:r>
            <a:r>
              <a:rPr lang="es-ES" sz="4400" dirty="0" err="1"/>
              <a:t>officia</a:t>
            </a:r>
            <a:r>
              <a:rPr lang="es-ES" sz="4400" dirty="0"/>
              <a:t> </a:t>
            </a:r>
            <a:r>
              <a:rPr lang="es-ES" sz="4400" dirty="0" err="1"/>
              <a:t>deserunt</a:t>
            </a:r>
            <a:r>
              <a:rPr lang="es-ES" sz="4400" dirty="0"/>
              <a:t> </a:t>
            </a:r>
            <a:r>
              <a:rPr lang="es-ES" sz="4400" dirty="0" err="1"/>
              <a:t>mollit</a:t>
            </a:r>
            <a:r>
              <a:rPr lang="es-ES" sz="4400" dirty="0"/>
              <a:t> </a:t>
            </a:r>
            <a:r>
              <a:rPr lang="es-ES" sz="4400" dirty="0" err="1"/>
              <a:t>anim</a:t>
            </a:r>
            <a:r>
              <a:rPr lang="es-ES" sz="4400" dirty="0"/>
              <a:t> id </a:t>
            </a:r>
            <a:r>
              <a:rPr lang="es-ES" sz="4400" dirty="0" err="1"/>
              <a:t>est</a:t>
            </a:r>
            <a:r>
              <a:rPr lang="es-ES" sz="4400" dirty="0"/>
              <a:t> </a:t>
            </a:r>
            <a:r>
              <a:rPr lang="es-ES" sz="4400" dirty="0" err="1"/>
              <a:t>laborum</a:t>
            </a:r>
            <a:r>
              <a:rPr lang="es-ES" sz="4400" dirty="0"/>
              <a:t>.</a:t>
            </a:r>
            <a:endParaRPr lang="es-ES" sz="3200" dirty="0"/>
          </a:p>
        </p:txBody>
      </p:sp>
      <p:sp>
        <p:nvSpPr>
          <p:cNvPr id="46" name="Rectángulo 45"/>
          <p:cNvSpPr/>
          <p:nvPr/>
        </p:nvSpPr>
        <p:spPr>
          <a:xfrm>
            <a:off x="16814551" y="12476076"/>
            <a:ext cx="1202722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 err="1"/>
              <a:t>Lorem</a:t>
            </a:r>
            <a:r>
              <a:rPr lang="es-ES" sz="4400" dirty="0"/>
              <a:t> </a:t>
            </a:r>
            <a:r>
              <a:rPr lang="es-ES" sz="4400" dirty="0" err="1"/>
              <a:t>ipsum</a:t>
            </a:r>
            <a:r>
              <a:rPr lang="es-ES" sz="4400" dirty="0"/>
              <a:t> dolor </a:t>
            </a:r>
            <a:r>
              <a:rPr lang="es-ES" sz="4400" dirty="0" err="1"/>
              <a:t>sit</a:t>
            </a:r>
            <a:r>
              <a:rPr lang="es-ES" sz="4400" dirty="0"/>
              <a:t> </a:t>
            </a:r>
            <a:r>
              <a:rPr lang="es-ES" sz="4400" dirty="0" err="1"/>
              <a:t>amet</a:t>
            </a:r>
            <a:endParaRPr lang="es-ES" sz="4400" dirty="0"/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 err="1"/>
              <a:t>consectetur</a:t>
            </a:r>
            <a:r>
              <a:rPr lang="es-ES" sz="4400" dirty="0"/>
              <a:t> </a:t>
            </a:r>
            <a:r>
              <a:rPr lang="es-ES" sz="4400" dirty="0" err="1"/>
              <a:t>adipiscing</a:t>
            </a:r>
            <a:r>
              <a:rPr lang="es-ES" sz="4400" dirty="0"/>
              <a:t> </a:t>
            </a:r>
            <a:r>
              <a:rPr lang="es-ES" sz="4400" dirty="0" err="1"/>
              <a:t>elit</a:t>
            </a:r>
            <a:endParaRPr lang="es-ES" sz="4400" dirty="0"/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/>
              <a:t>sed do </a:t>
            </a:r>
            <a:r>
              <a:rPr lang="es-ES" sz="4400" dirty="0" err="1"/>
              <a:t>eiusmod</a:t>
            </a:r>
            <a:r>
              <a:rPr lang="es-ES" sz="4400" dirty="0"/>
              <a:t> </a:t>
            </a:r>
            <a:r>
              <a:rPr lang="es-ES" sz="4400" dirty="0" err="1"/>
              <a:t>tempor</a:t>
            </a:r>
            <a:r>
              <a:rPr lang="es-ES" sz="4400" dirty="0"/>
              <a:t> </a:t>
            </a:r>
            <a:r>
              <a:rPr lang="es-ES" sz="4400" dirty="0" err="1"/>
              <a:t>incididunt</a:t>
            </a:r>
            <a:r>
              <a:rPr lang="es-ES" sz="4400" dirty="0"/>
              <a:t> ut labore et </a:t>
            </a:r>
            <a:r>
              <a:rPr lang="es-ES" sz="4400" dirty="0" err="1"/>
              <a:t>dolore</a:t>
            </a:r>
            <a:r>
              <a:rPr lang="es-ES" sz="4400" dirty="0"/>
              <a:t> magna </a:t>
            </a:r>
            <a:r>
              <a:rPr lang="es-ES" sz="4400" dirty="0" err="1"/>
              <a:t>aliqua</a:t>
            </a:r>
            <a:r>
              <a:rPr lang="es-ES" sz="4400" dirty="0"/>
              <a:t>. 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/>
              <a:t>Ut </a:t>
            </a:r>
            <a:r>
              <a:rPr lang="es-ES" sz="4400" dirty="0" err="1"/>
              <a:t>enim</a:t>
            </a:r>
            <a:r>
              <a:rPr lang="es-ES" sz="4400" dirty="0"/>
              <a:t> ad </a:t>
            </a:r>
            <a:r>
              <a:rPr lang="es-ES" sz="4400" dirty="0" err="1"/>
              <a:t>minim</a:t>
            </a:r>
            <a:r>
              <a:rPr lang="es-ES" sz="4400" dirty="0"/>
              <a:t> </a:t>
            </a:r>
            <a:r>
              <a:rPr lang="es-ES" sz="4400" dirty="0" err="1"/>
              <a:t>veniam</a:t>
            </a:r>
            <a:endParaRPr lang="es-ES" sz="4400" dirty="0"/>
          </a:p>
        </p:txBody>
      </p:sp>
      <p:sp>
        <p:nvSpPr>
          <p:cNvPr id="48" name="Rectángulo 47"/>
          <p:cNvSpPr/>
          <p:nvPr/>
        </p:nvSpPr>
        <p:spPr>
          <a:xfrm>
            <a:off x="1334963" y="32492639"/>
            <a:ext cx="1313543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 err="1"/>
              <a:t>Lorem</a:t>
            </a:r>
            <a:r>
              <a:rPr lang="es-ES" sz="4400" dirty="0"/>
              <a:t> </a:t>
            </a:r>
            <a:r>
              <a:rPr lang="es-ES" sz="4400" dirty="0" err="1"/>
              <a:t>ipsum</a:t>
            </a:r>
            <a:r>
              <a:rPr lang="es-ES" sz="4400" dirty="0"/>
              <a:t> dolor </a:t>
            </a:r>
            <a:r>
              <a:rPr lang="es-ES" sz="4400" dirty="0" err="1"/>
              <a:t>sit</a:t>
            </a:r>
            <a:r>
              <a:rPr lang="es-ES" sz="4400" dirty="0"/>
              <a:t> </a:t>
            </a:r>
            <a:r>
              <a:rPr lang="es-ES" sz="4400" dirty="0" err="1"/>
              <a:t>amet</a:t>
            </a:r>
            <a:r>
              <a:rPr lang="es-ES" sz="4400" dirty="0"/>
              <a:t>, </a:t>
            </a:r>
            <a:r>
              <a:rPr lang="es-ES" sz="4400" dirty="0" err="1"/>
              <a:t>consectetur</a:t>
            </a:r>
            <a:r>
              <a:rPr lang="es-ES" sz="4400" dirty="0"/>
              <a:t> </a:t>
            </a:r>
            <a:r>
              <a:rPr lang="es-ES" sz="4400" dirty="0" err="1"/>
              <a:t>adipiscing</a:t>
            </a:r>
            <a:r>
              <a:rPr lang="es-ES" sz="4400" dirty="0"/>
              <a:t> </a:t>
            </a:r>
            <a:r>
              <a:rPr lang="es-ES" sz="4400" dirty="0" err="1"/>
              <a:t>elit</a:t>
            </a:r>
            <a:r>
              <a:rPr lang="es-ES" sz="4400" dirty="0"/>
              <a:t>, sed do </a:t>
            </a:r>
            <a:r>
              <a:rPr lang="es-ES" sz="4400" dirty="0" err="1"/>
              <a:t>eiusmod</a:t>
            </a:r>
            <a:r>
              <a:rPr lang="es-ES" sz="4400" dirty="0"/>
              <a:t> </a:t>
            </a:r>
            <a:r>
              <a:rPr lang="es-ES" sz="4400" dirty="0" err="1"/>
              <a:t>tempor</a:t>
            </a:r>
            <a:r>
              <a:rPr lang="es-ES" sz="4400" dirty="0"/>
              <a:t> </a:t>
            </a:r>
            <a:r>
              <a:rPr lang="es-ES" sz="4400" dirty="0" err="1"/>
              <a:t>incididunt</a:t>
            </a:r>
            <a:r>
              <a:rPr lang="es-ES" sz="4400" dirty="0"/>
              <a:t> ut labore et </a:t>
            </a:r>
            <a:r>
              <a:rPr lang="es-ES" sz="4400" dirty="0" err="1"/>
              <a:t>dolore</a:t>
            </a:r>
            <a:r>
              <a:rPr lang="es-ES" sz="4400" dirty="0"/>
              <a:t> magna </a:t>
            </a:r>
            <a:r>
              <a:rPr lang="es-ES" sz="4400" dirty="0" err="1"/>
              <a:t>aliqua</a:t>
            </a:r>
            <a:r>
              <a:rPr lang="es-ES" sz="4400" dirty="0"/>
              <a:t>. Ut </a:t>
            </a:r>
            <a:r>
              <a:rPr lang="es-ES" sz="4400" dirty="0" err="1"/>
              <a:t>enim</a:t>
            </a:r>
            <a:r>
              <a:rPr lang="es-ES" sz="4400" dirty="0"/>
              <a:t> ad </a:t>
            </a:r>
            <a:r>
              <a:rPr lang="es-ES" sz="4400" dirty="0" err="1"/>
              <a:t>minim</a:t>
            </a:r>
            <a:r>
              <a:rPr lang="es-ES" sz="4400" dirty="0"/>
              <a:t> </a:t>
            </a:r>
            <a:r>
              <a:rPr lang="es-ES" sz="4400" dirty="0" err="1"/>
              <a:t>veniam</a:t>
            </a:r>
            <a:r>
              <a:rPr lang="es-ES" sz="4400" dirty="0"/>
              <a:t>, </a:t>
            </a:r>
            <a:r>
              <a:rPr lang="es-ES" sz="4400" dirty="0" err="1"/>
              <a:t>quis</a:t>
            </a:r>
            <a:r>
              <a:rPr lang="es-ES" sz="4400" dirty="0"/>
              <a:t> </a:t>
            </a:r>
            <a:r>
              <a:rPr lang="es-ES" sz="4400" dirty="0" err="1"/>
              <a:t>nostrud</a:t>
            </a:r>
            <a:r>
              <a:rPr lang="es-ES" sz="4400" dirty="0"/>
              <a:t> </a:t>
            </a:r>
            <a:r>
              <a:rPr lang="es-ES" sz="4400" dirty="0" err="1"/>
              <a:t>exercitation</a:t>
            </a:r>
            <a:r>
              <a:rPr lang="es-ES" sz="4400" dirty="0"/>
              <a:t> </a:t>
            </a:r>
            <a:r>
              <a:rPr lang="es-ES" sz="4400" dirty="0" err="1"/>
              <a:t>ullamco</a:t>
            </a:r>
            <a:r>
              <a:rPr lang="es-ES" sz="4400" dirty="0"/>
              <a:t> </a:t>
            </a:r>
            <a:r>
              <a:rPr lang="es-ES" sz="4400" dirty="0" err="1"/>
              <a:t>laboris</a:t>
            </a:r>
            <a:r>
              <a:rPr lang="es-ES" sz="4400" dirty="0"/>
              <a:t> </a:t>
            </a:r>
            <a:r>
              <a:rPr lang="es-ES" sz="4400" dirty="0" err="1"/>
              <a:t>nisi</a:t>
            </a:r>
            <a:r>
              <a:rPr lang="es-ES" sz="4400" dirty="0"/>
              <a:t> ut </a:t>
            </a:r>
            <a:r>
              <a:rPr lang="es-ES" sz="4400" dirty="0" err="1"/>
              <a:t>aliquip</a:t>
            </a:r>
            <a:r>
              <a:rPr lang="es-ES" sz="4400" dirty="0"/>
              <a:t> ex </a:t>
            </a:r>
            <a:r>
              <a:rPr lang="es-ES" sz="4400" dirty="0" err="1"/>
              <a:t>ea</a:t>
            </a:r>
            <a:r>
              <a:rPr lang="es-ES" sz="4400" dirty="0"/>
              <a:t> commodo </a:t>
            </a:r>
            <a:r>
              <a:rPr lang="es-ES" sz="4400" dirty="0" err="1"/>
              <a:t>consequat</a:t>
            </a:r>
            <a:r>
              <a:rPr lang="es-ES" sz="4400" dirty="0"/>
              <a:t>. 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 err="1"/>
              <a:t>Duis</a:t>
            </a:r>
            <a:r>
              <a:rPr lang="es-ES" sz="4400" dirty="0"/>
              <a:t> </a:t>
            </a:r>
            <a:r>
              <a:rPr lang="es-ES" sz="4400" dirty="0" err="1"/>
              <a:t>aute</a:t>
            </a:r>
            <a:r>
              <a:rPr lang="es-ES" sz="4400" dirty="0"/>
              <a:t> </a:t>
            </a:r>
            <a:r>
              <a:rPr lang="es-ES" sz="4400" dirty="0" err="1"/>
              <a:t>irure</a:t>
            </a:r>
            <a:r>
              <a:rPr lang="es-ES" sz="4400" dirty="0"/>
              <a:t> dolor in </a:t>
            </a:r>
            <a:r>
              <a:rPr lang="es-ES" sz="4400" dirty="0" err="1"/>
              <a:t>reprehenderit</a:t>
            </a:r>
            <a:r>
              <a:rPr lang="es-ES" sz="4400" dirty="0"/>
              <a:t> in </a:t>
            </a:r>
            <a:r>
              <a:rPr lang="es-ES" sz="4400" dirty="0" err="1"/>
              <a:t>voluptate</a:t>
            </a:r>
            <a:r>
              <a:rPr lang="es-ES" sz="4400" dirty="0"/>
              <a:t> </a:t>
            </a:r>
            <a:r>
              <a:rPr lang="es-ES" sz="4400" dirty="0" err="1"/>
              <a:t>velit</a:t>
            </a:r>
            <a:r>
              <a:rPr lang="es-ES" sz="4400" dirty="0"/>
              <a:t> </a:t>
            </a:r>
            <a:r>
              <a:rPr lang="es-ES" sz="4400" dirty="0" err="1"/>
              <a:t>esse</a:t>
            </a:r>
            <a:r>
              <a:rPr lang="es-ES" sz="4400" dirty="0"/>
              <a:t> </a:t>
            </a:r>
            <a:r>
              <a:rPr lang="es-ES" sz="4400" dirty="0" err="1"/>
              <a:t>cillum</a:t>
            </a:r>
            <a:r>
              <a:rPr lang="es-ES" sz="4400" dirty="0"/>
              <a:t> </a:t>
            </a:r>
            <a:r>
              <a:rPr lang="es-ES" sz="4400" dirty="0" err="1"/>
              <a:t>dolore</a:t>
            </a:r>
            <a:r>
              <a:rPr lang="es-ES" sz="4400" dirty="0"/>
              <a:t> </a:t>
            </a:r>
            <a:r>
              <a:rPr lang="es-ES" sz="4400" dirty="0" err="1"/>
              <a:t>eu</a:t>
            </a:r>
            <a:r>
              <a:rPr lang="es-ES" sz="4400" dirty="0"/>
              <a:t> </a:t>
            </a:r>
            <a:r>
              <a:rPr lang="es-ES" sz="4400" dirty="0" err="1"/>
              <a:t>fugiat</a:t>
            </a:r>
            <a:r>
              <a:rPr lang="es-ES" sz="4400" dirty="0"/>
              <a:t> </a:t>
            </a:r>
            <a:r>
              <a:rPr lang="es-ES" sz="4400" dirty="0" err="1"/>
              <a:t>nulla</a:t>
            </a:r>
            <a:r>
              <a:rPr lang="es-ES" sz="4400" dirty="0"/>
              <a:t> </a:t>
            </a:r>
            <a:r>
              <a:rPr lang="es-ES" sz="4400" dirty="0" err="1"/>
              <a:t>pariatur</a:t>
            </a:r>
            <a:r>
              <a:rPr lang="es-ES" sz="4400" dirty="0"/>
              <a:t>. </a:t>
            </a:r>
            <a:r>
              <a:rPr lang="es-ES" sz="4400" dirty="0" err="1"/>
              <a:t>Excepteur</a:t>
            </a:r>
            <a:r>
              <a:rPr lang="es-ES" sz="4400" dirty="0"/>
              <a:t> </a:t>
            </a:r>
            <a:r>
              <a:rPr lang="es-ES" sz="4400" dirty="0" err="1"/>
              <a:t>sint</a:t>
            </a:r>
            <a:r>
              <a:rPr lang="es-ES" sz="4400" dirty="0"/>
              <a:t> </a:t>
            </a:r>
            <a:r>
              <a:rPr lang="es-ES" sz="4400" dirty="0" err="1"/>
              <a:t>occaecat</a:t>
            </a:r>
            <a:r>
              <a:rPr lang="es-ES" sz="4400" dirty="0"/>
              <a:t> </a:t>
            </a:r>
            <a:r>
              <a:rPr lang="es-ES" sz="4400" dirty="0" err="1"/>
              <a:t>cupidatat</a:t>
            </a:r>
            <a:endParaRPr lang="es-ES" sz="3200" dirty="0"/>
          </a:p>
        </p:txBody>
      </p:sp>
      <p:sp>
        <p:nvSpPr>
          <p:cNvPr id="51" name="Rectángulo 50"/>
          <p:cNvSpPr/>
          <p:nvPr/>
        </p:nvSpPr>
        <p:spPr>
          <a:xfrm>
            <a:off x="16044344" y="32672439"/>
            <a:ext cx="1313543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/>
              <a:t>Fernández González, A. (2010). La inteligencia emocional como variable </a:t>
            </a:r>
            <a:r>
              <a:rPr lang="es-ES" sz="4400" dirty="0" err="1"/>
              <a:t>predictora</a:t>
            </a:r>
            <a:r>
              <a:rPr lang="es-ES" sz="4400" dirty="0"/>
              <a:t> de adaptación psicosocial en estudiantes de la Comunidad de Madrid (Tesis doctoral). Universidad Autónoma de Madrid.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 err="1"/>
              <a:t>Herbst-Damn</a:t>
            </a:r>
            <a:r>
              <a:rPr lang="es-ES" sz="4400" dirty="0"/>
              <a:t>, K. L. y </a:t>
            </a:r>
            <a:r>
              <a:rPr lang="es-ES" sz="4400" dirty="0" err="1"/>
              <a:t>Kulik</a:t>
            </a:r>
            <a:r>
              <a:rPr lang="es-ES" sz="4400" dirty="0"/>
              <a:t>, J. A. (2005). </a:t>
            </a:r>
            <a:r>
              <a:rPr lang="es-ES" sz="4400" dirty="0" err="1"/>
              <a:t>Volunteer</a:t>
            </a:r>
            <a:r>
              <a:rPr lang="es-ES" sz="4400" dirty="0"/>
              <a:t> </a:t>
            </a:r>
            <a:r>
              <a:rPr lang="es-ES" sz="4400" dirty="0" err="1"/>
              <a:t>support</a:t>
            </a:r>
            <a:r>
              <a:rPr lang="es-ES" sz="4400" dirty="0"/>
              <a:t>, marital status, and </a:t>
            </a:r>
            <a:r>
              <a:rPr lang="es-ES" sz="4400" dirty="0" err="1"/>
              <a:t>the</a:t>
            </a:r>
            <a:r>
              <a:rPr lang="es-ES" sz="4400" dirty="0"/>
              <a:t> </a:t>
            </a:r>
            <a:r>
              <a:rPr lang="es-ES" sz="4400" dirty="0" err="1"/>
              <a:t>survival</a:t>
            </a:r>
            <a:r>
              <a:rPr lang="es-ES" sz="4400" dirty="0"/>
              <a:t> times of </a:t>
            </a:r>
            <a:r>
              <a:rPr lang="es-ES" sz="4400" dirty="0" err="1"/>
              <a:t>terminally</a:t>
            </a:r>
            <a:r>
              <a:rPr lang="es-ES" sz="4400" dirty="0"/>
              <a:t> </a:t>
            </a:r>
            <a:r>
              <a:rPr lang="es-ES" sz="4400" dirty="0" err="1"/>
              <a:t>ill</a:t>
            </a:r>
            <a:r>
              <a:rPr lang="es-ES" sz="4400" dirty="0"/>
              <a:t> </a:t>
            </a:r>
            <a:r>
              <a:rPr lang="es-ES" sz="4400" dirty="0" err="1"/>
              <a:t>patients</a:t>
            </a:r>
            <a:r>
              <a:rPr lang="es-ES" sz="4400" dirty="0"/>
              <a:t>. </a:t>
            </a:r>
            <a:r>
              <a:rPr lang="es-ES" sz="4400" dirty="0" err="1"/>
              <a:t>Health</a:t>
            </a:r>
            <a:r>
              <a:rPr lang="es-ES" sz="4400" dirty="0"/>
              <a:t> </a:t>
            </a:r>
            <a:r>
              <a:rPr lang="es-ES" sz="4400" dirty="0" err="1"/>
              <a:t>Psychology</a:t>
            </a:r>
            <a:r>
              <a:rPr lang="es-ES" sz="4400" dirty="0"/>
              <a:t>, 24, 225-229. doi:10.1037/0278-6133.24.2.225</a:t>
            </a:r>
            <a:endParaRPr lang="es-ES" sz="3200" dirty="0"/>
          </a:p>
        </p:txBody>
      </p:sp>
      <p:sp>
        <p:nvSpPr>
          <p:cNvPr id="55" name="Rectángulo 54"/>
          <p:cNvSpPr/>
          <p:nvPr/>
        </p:nvSpPr>
        <p:spPr>
          <a:xfrm>
            <a:off x="2371644" y="5738669"/>
            <a:ext cx="1106207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4400" dirty="0"/>
              <a:t>Autor/a:</a:t>
            </a:r>
          </a:p>
          <a:p>
            <a:pPr algn="just"/>
            <a:r>
              <a:rPr lang="es-ES" sz="4400" dirty="0"/>
              <a:t>Afiliación:</a:t>
            </a:r>
          </a:p>
          <a:p>
            <a:pPr algn="just"/>
            <a:r>
              <a:rPr lang="es-ES" sz="4400" dirty="0"/>
              <a:t>Programa de doctorado:</a:t>
            </a:r>
            <a:endParaRPr lang="es-ES" sz="3200" dirty="0"/>
          </a:p>
        </p:txBody>
      </p:sp>
      <p:cxnSp>
        <p:nvCxnSpPr>
          <p:cNvPr id="1049" name="Conector recto 1048"/>
          <p:cNvCxnSpPr/>
          <p:nvPr/>
        </p:nvCxnSpPr>
        <p:spPr>
          <a:xfrm>
            <a:off x="15491012" y="30798076"/>
            <a:ext cx="0" cy="8176628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441315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E204BD245AFAE8449324EAFF8BFB32D3" ma:contentTypeVersion="8" ma:contentTypeDescription="Crear nuevo documento." ma:contentTypeScope="" ma:versionID="5fb0b56d1e09747fc01475454fba0753">
  <xsd:schema xmlns:xsd="http://www.w3.org/2001/XMLSchema" xmlns:xs="http://www.w3.org/2001/XMLSchema" xmlns:p="http://schemas.microsoft.com/office/2006/metadata/properties" xmlns:ns2="6cdcf138-0676-4c2b-8a2a-3dace4d0eef6" targetNamespace="http://schemas.microsoft.com/office/2006/metadata/properties" ma:root="true" ma:fieldsID="780f019a409c9f1f985351d00cbd93f9" ns2:_="">
    <xsd:import namespace="6cdcf138-0676-4c2b-8a2a-3dace4d0eef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dcf138-0676-4c2b-8a2a-3dace4d0eef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238A0CD-483C-4FCF-867E-32D465EB9C37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FEE6F3A-1811-40F2-AAF5-C12B53220AF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BD908C-EBFF-4AC7-B462-CB1DD9CA1F8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dcf138-0676-4c2b-8a2a-3dace4d0eef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343</Words>
  <Application>Microsoft Office PowerPoint</Application>
  <PresentationFormat>Custom</PresentationFormat>
  <Paragraphs>20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Tema de Office</vt:lpstr>
      <vt:lpstr>TÍTULO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Maria Alejandra Millán Franco</dc:creator>
  <cp:lastModifiedBy>Sofia Aparisi Torrijo</cp:lastModifiedBy>
  <cp:revision>8</cp:revision>
  <dcterms:created xsi:type="dcterms:W3CDTF">2022-11-23T10:04:39Z</dcterms:created>
  <dcterms:modified xsi:type="dcterms:W3CDTF">2025-02-03T18:03:17Z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0x010100E204BD245AFAE8449324EAFF8BFB32D3</vt:lpwstr>
  </property>
  <property fmtid="{D5CDD505-2E9C-101B-9397-08002B2CF9AE}" pid="3" name="Order">
    <vt:r8>4300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riggerFlowInfo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</Properties>
</file>