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B51D-4964-49E7-AAEB-B813C23C2507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FD748-F197-4E45-A944-6A5BDE2D19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4682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B51D-4964-49E7-AAEB-B813C23C2507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FD748-F197-4E45-A944-6A5BDE2D19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190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B51D-4964-49E7-AAEB-B813C23C2507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FD748-F197-4E45-A944-6A5BDE2D19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4396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B51D-4964-49E7-AAEB-B813C23C2507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FD748-F197-4E45-A944-6A5BDE2D19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4545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B51D-4964-49E7-AAEB-B813C23C2507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FD748-F197-4E45-A944-6A5BDE2D19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6867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B51D-4964-49E7-AAEB-B813C23C2507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FD748-F197-4E45-A944-6A5BDE2D19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9804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B51D-4964-49E7-AAEB-B813C23C2507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FD748-F197-4E45-A944-6A5BDE2D19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2592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B51D-4964-49E7-AAEB-B813C23C2507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FD748-F197-4E45-A944-6A5BDE2D19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5378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B51D-4964-49E7-AAEB-B813C23C2507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FD748-F197-4E45-A944-6A5BDE2D19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0133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B51D-4964-49E7-AAEB-B813C23C2507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FD748-F197-4E45-A944-6A5BDE2D19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8860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B51D-4964-49E7-AAEB-B813C23C2507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FD748-F197-4E45-A944-6A5BDE2D19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2455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5B51D-4964-49E7-AAEB-B813C23C2507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FD748-F197-4E45-A944-6A5BDE2D19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388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b="1" dirty="0" smtClean="0"/>
              <a:t>Título</a:t>
            </a:r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 smtClean="0"/>
              <a:t>Nombre:</a:t>
            </a:r>
          </a:p>
          <a:p>
            <a:r>
              <a:rPr lang="es-ES" dirty="0" smtClean="0"/>
              <a:t>Afiliación:</a:t>
            </a:r>
          </a:p>
          <a:p>
            <a:r>
              <a:rPr lang="es-ES" dirty="0" smtClean="0"/>
              <a:t>Programa de doctorado: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23388"/>
          <a:stretch/>
        </p:blipFill>
        <p:spPr>
          <a:xfrm>
            <a:off x="212349" y="155750"/>
            <a:ext cx="2818549" cy="109984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/>
          <a:srcRect b="18744"/>
          <a:stretch/>
        </p:blipFill>
        <p:spPr>
          <a:xfrm>
            <a:off x="10317707" y="5954520"/>
            <a:ext cx="1874293" cy="874292"/>
          </a:xfrm>
          <a:prstGeom prst="rect">
            <a:avLst/>
          </a:prstGeom>
        </p:spPr>
      </p:pic>
      <p:pic>
        <p:nvPicPr>
          <p:cNvPr id="1026" name="Picture 2" descr="Ver las imágenes de orige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18091"/>
            <a:ext cx="2010438" cy="710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404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4"/>
          <p:cNvSpPr>
            <a:spLocks noGrp="1"/>
          </p:cNvSpPr>
          <p:nvPr>
            <p:ph type="title"/>
          </p:nvPr>
        </p:nvSpPr>
        <p:spPr>
          <a:xfrm>
            <a:off x="2010438" y="225286"/>
            <a:ext cx="9707309" cy="625650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Título</a:t>
            </a: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5" name="Picture 2" descr="Ver las imágenes de orige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47279"/>
            <a:ext cx="2010438" cy="710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/>
          <a:srcRect b="23388"/>
          <a:stretch/>
        </p:blipFill>
        <p:spPr>
          <a:xfrm>
            <a:off x="0" y="0"/>
            <a:ext cx="1860295" cy="72591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/>
          <a:srcRect b="18744"/>
          <a:stretch/>
        </p:blipFill>
        <p:spPr>
          <a:xfrm>
            <a:off x="10317707" y="5954520"/>
            <a:ext cx="1874293" cy="874292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078173" y="2101755"/>
            <a:ext cx="10276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Introduce texto….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9856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r las imágenes de orige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47279"/>
            <a:ext cx="2010438" cy="710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b="18744"/>
          <a:stretch/>
        </p:blipFill>
        <p:spPr>
          <a:xfrm>
            <a:off x="10317707" y="5954520"/>
            <a:ext cx="1874293" cy="874292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838200" y="2101755"/>
            <a:ext cx="10276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Introduce texto….</a:t>
            </a:r>
            <a:endParaRPr lang="es-ES" dirty="0"/>
          </a:p>
        </p:txBody>
      </p:sp>
      <p:sp>
        <p:nvSpPr>
          <p:cNvPr id="8" name="Título 4"/>
          <p:cNvSpPr>
            <a:spLocks noGrp="1"/>
          </p:cNvSpPr>
          <p:nvPr>
            <p:ph type="title"/>
          </p:nvPr>
        </p:nvSpPr>
        <p:spPr>
          <a:xfrm>
            <a:off x="2010438" y="225286"/>
            <a:ext cx="9707309" cy="625650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Título</a:t>
            </a: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4"/>
          <a:srcRect b="23388"/>
          <a:stretch/>
        </p:blipFill>
        <p:spPr>
          <a:xfrm>
            <a:off x="0" y="0"/>
            <a:ext cx="1860295" cy="725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70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17</Words>
  <Application>Microsoft Office PowerPoint</Application>
  <PresentationFormat>Panorámica</PresentationFormat>
  <Paragraphs>8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Tema de Office</vt:lpstr>
      <vt:lpstr>Título </vt:lpstr>
      <vt:lpstr>Título</vt:lpstr>
      <vt:lpstr>Título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</dc:title>
  <dc:creator>Maria Alejandra Millán Franco</dc:creator>
  <cp:lastModifiedBy>Maria Alejandra Millán Franco</cp:lastModifiedBy>
  <cp:revision>2</cp:revision>
  <dcterms:created xsi:type="dcterms:W3CDTF">2022-11-24T15:23:37Z</dcterms:created>
  <dcterms:modified xsi:type="dcterms:W3CDTF">2022-11-24T15:33:43Z</dcterms:modified>
</cp:coreProperties>
</file>