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31"/>
  </p:notesMasterIdLst>
  <p:handoutMasterIdLst>
    <p:handoutMasterId r:id="rId32"/>
  </p:handoutMasterIdLst>
  <p:sldIdLst>
    <p:sldId id="256" r:id="rId5"/>
    <p:sldId id="280" r:id="rId6"/>
    <p:sldId id="292" r:id="rId7"/>
    <p:sldId id="329" r:id="rId8"/>
    <p:sldId id="311" r:id="rId9"/>
    <p:sldId id="308" r:id="rId10"/>
    <p:sldId id="330" r:id="rId11"/>
    <p:sldId id="309" r:id="rId12"/>
    <p:sldId id="299" r:id="rId13"/>
    <p:sldId id="325" r:id="rId14"/>
    <p:sldId id="338" r:id="rId15"/>
    <p:sldId id="310" r:id="rId16"/>
    <p:sldId id="312" r:id="rId17"/>
    <p:sldId id="333" r:id="rId18"/>
    <p:sldId id="335" r:id="rId19"/>
    <p:sldId id="313" r:id="rId20"/>
    <p:sldId id="336" r:id="rId21"/>
    <p:sldId id="331" r:id="rId22"/>
    <p:sldId id="314" r:id="rId23"/>
    <p:sldId id="324" r:id="rId24"/>
    <p:sldId id="323" r:id="rId25"/>
    <p:sldId id="317" r:id="rId26"/>
    <p:sldId id="316" r:id="rId27"/>
    <p:sldId id="318" r:id="rId28"/>
    <p:sldId id="320" r:id="rId29"/>
    <p:sldId id="268" r:id="rId30"/>
  </p:sldIdLst>
  <p:sldSz cx="9144000" cy="6858000" type="screen4x3"/>
  <p:notesSz cx="6797675" cy="9926638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38AD24-6362-D242-714A-10B68712D4C0}" v="24" dt="2025-10-16T09:46:54.658"/>
    <p1510:client id="{3323E6DF-48BA-063B-0E00-6716556F87B2}" v="94" dt="2025-10-16T09:45:57.648"/>
    <p1510:client id="{3F32285C-D1BE-8B77-13AB-1C1F690CFD1B}" v="19" dt="2025-10-15T10:56:41.384"/>
    <p1510:client id="{4799C2C8-DB44-E591-F5B9-2D9ADE693B3E}" v="43" dt="2025-10-15T10:30:01.486"/>
    <p1510:client id="{965A4DD4-7876-4A10-4C03-DB3E3BC6632F}" v="219" dt="2025-10-15T15:09:00.917"/>
    <p1510:client id="{AF2CD25B-C019-7931-FE31-E05499D36B1D}" v="86" dt="2025-10-15T12:07:11.846"/>
    <p1510:client id="{CA606A32-AC25-AAEA-4391-AB0648B433D0}" v="11" dt="2025-10-16T10:09:16.6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8D230F3-CF80-4859-8CE7-A43EE81993B5}" styleName="Estilo claro 1 - Acento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38B1855-1B75-4FBE-930C-398BA8C253C6}" styleName="Estilo temático 2 - Énfasis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 Teresa Skorczynska Sznajder" userId="S::hskorczy@upv.edu.es::51feebca-e442-4900-8eca-a6df23bd586a" providerId="AD" clId="Web-{4799C2C8-DB44-E591-F5B9-2D9ADE693B3E}"/>
    <pc:docChg chg="modSld">
      <pc:chgData name="Hanna Teresa Skorczynska Sznajder" userId="S::hskorczy@upv.edu.es::51feebca-e442-4900-8eca-a6df23bd586a" providerId="AD" clId="Web-{4799C2C8-DB44-E591-F5B9-2D9ADE693B3E}" dt="2025-10-15T10:30:01.486" v="44" actId="20577"/>
      <pc:docMkLst>
        <pc:docMk/>
      </pc:docMkLst>
      <pc:sldChg chg="modSp">
        <pc:chgData name="Hanna Teresa Skorczynska Sznajder" userId="S::hskorczy@upv.edu.es::51feebca-e442-4900-8eca-a6df23bd586a" providerId="AD" clId="Web-{4799C2C8-DB44-E591-F5B9-2D9ADE693B3E}" dt="2025-10-15T10:30:01.486" v="44" actId="20577"/>
        <pc:sldMkLst>
          <pc:docMk/>
          <pc:sldMk cId="1824955277" sldId="312"/>
        </pc:sldMkLst>
        <pc:spChg chg="mod">
          <ac:chgData name="Hanna Teresa Skorczynska Sznajder" userId="S::hskorczy@upv.edu.es::51feebca-e442-4900-8eca-a6df23bd586a" providerId="AD" clId="Web-{4799C2C8-DB44-E591-F5B9-2D9ADE693B3E}" dt="2025-10-15T10:30:01.486" v="44" actId="20577"/>
          <ac:spMkLst>
            <pc:docMk/>
            <pc:sldMk cId="1824955277" sldId="312"/>
            <ac:spMk id="3" creationId="{00000000-0000-0000-0000-000000000000}"/>
          </ac:spMkLst>
        </pc:spChg>
      </pc:sldChg>
    </pc:docChg>
  </pc:docChgLst>
  <pc:docChgLst>
    <pc:chgData name="Francisco Javier Jorrin Belloch" userId="S::jajorbel@upv.edu.es::53926804-ab33-448c-84d8-2d71f6b9dd00" providerId="AD" clId="Web-{3238AD24-6362-D242-714A-10B68712D4C0}"/>
    <pc:docChg chg="modSld">
      <pc:chgData name="Francisco Javier Jorrin Belloch" userId="S::jajorbel@upv.edu.es::53926804-ab33-448c-84d8-2d71f6b9dd00" providerId="AD" clId="Web-{3238AD24-6362-D242-714A-10B68712D4C0}" dt="2025-10-16T09:46:54.658" v="10"/>
      <pc:docMkLst>
        <pc:docMk/>
      </pc:docMkLst>
      <pc:sldChg chg="delSp modSp">
        <pc:chgData name="Francisco Javier Jorrin Belloch" userId="S::jajorbel@upv.edu.es::53926804-ab33-448c-84d8-2d71f6b9dd00" providerId="AD" clId="Web-{3238AD24-6362-D242-714A-10B68712D4C0}" dt="2025-10-16T09:46:54.658" v="10"/>
        <pc:sldMkLst>
          <pc:docMk/>
          <pc:sldMk cId="1725839954" sldId="299"/>
        </pc:sldMkLst>
        <pc:spChg chg="del mod">
          <ac:chgData name="Francisco Javier Jorrin Belloch" userId="S::jajorbel@upv.edu.es::53926804-ab33-448c-84d8-2d71f6b9dd00" providerId="AD" clId="Web-{3238AD24-6362-D242-714A-10B68712D4C0}" dt="2025-10-16T09:46:54.658" v="10"/>
          <ac:spMkLst>
            <pc:docMk/>
            <pc:sldMk cId="1725839954" sldId="299"/>
            <ac:spMk id="7" creationId="{2322970A-B569-5D33-ABC4-4546900B0415}"/>
          </ac:spMkLst>
        </pc:spChg>
      </pc:sldChg>
    </pc:docChg>
  </pc:docChgLst>
  <pc:docChgLst>
    <pc:chgData name="Hanna Teresa Skorczynska Sznajder" userId="S::hskorczy@upv.edu.es::51feebca-e442-4900-8eca-a6df23bd586a" providerId="AD" clId="Web-{C4B88185-DBDD-29C4-DAA0-5E9116AE778D}"/>
    <pc:docChg chg="modSld">
      <pc:chgData name="Hanna Teresa Skorczynska Sznajder" userId="S::hskorczy@upv.edu.es::51feebca-e442-4900-8eca-a6df23bd586a" providerId="AD" clId="Web-{C4B88185-DBDD-29C4-DAA0-5E9116AE778D}" dt="2025-10-13T15:21:11.676" v="244"/>
      <pc:docMkLst>
        <pc:docMk/>
      </pc:docMkLst>
      <pc:sldChg chg="addSp delSp modSp">
        <pc:chgData name="Hanna Teresa Skorczynska Sznajder" userId="S::hskorczy@upv.edu.es::51feebca-e442-4900-8eca-a6df23bd586a" providerId="AD" clId="Web-{C4B88185-DBDD-29C4-DAA0-5E9116AE778D}" dt="2025-10-13T15:20:56.269" v="240"/>
        <pc:sldMkLst>
          <pc:docMk/>
          <pc:sldMk cId="0" sldId="256"/>
        </pc:sldMkLst>
        <pc:spChg chg="mod">
          <ac:chgData name="Hanna Teresa Skorczynska Sznajder" userId="S::hskorczy@upv.edu.es::51feebca-e442-4900-8eca-a6df23bd586a" providerId="AD" clId="Web-{C4B88185-DBDD-29C4-DAA0-5E9116AE778D}" dt="2025-10-13T15:01:22.765" v="2" actId="20577"/>
          <ac:spMkLst>
            <pc:docMk/>
            <pc:sldMk cId="0" sldId="256"/>
            <ac:spMk id="3" creationId="{00000000-0000-0000-0000-000000000000}"/>
          </ac:spMkLst>
        </pc:spChg>
        <pc:picChg chg="add mod">
          <ac:chgData name="Hanna Teresa Skorczynska Sznajder" userId="S::hskorczy@upv.edu.es::51feebca-e442-4900-8eca-a6df23bd586a" providerId="AD" clId="Web-{C4B88185-DBDD-29C4-DAA0-5E9116AE778D}" dt="2025-10-13T15:20:56.269" v="240"/>
          <ac:picMkLst>
            <pc:docMk/>
            <pc:sldMk cId="0" sldId="256"/>
            <ac:picMk id="4" creationId="{F2F13F21-914E-4C6D-E740-151A16CA3D22}"/>
          </ac:picMkLst>
        </pc:picChg>
        <pc:picChg chg="mod">
          <ac:chgData name="Hanna Teresa Skorczynska Sznajder" userId="S::hskorczy@upv.edu.es::51feebca-e442-4900-8eca-a6df23bd586a" providerId="AD" clId="Web-{C4B88185-DBDD-29C4-DAA0-5E9116AE778D}" dt="2025-10-13T15:20:52.113" v="239"/>
          <ac:picMkLst>
            <pc:docMk/>
            <pc:sldMk cId="0" sldId="256"/>
            <ac:picMk id="9" creationId="{00000000-0000-0000-0000-000000000000}"/>
          </ac:picMkLst>
        </pc:picChg>
      </pc:sldChg>
      <pc:sldChg chg="modSp">
        <pc:chgData name="Hanna Teresa Skorczynska Sznajder" userId="S::hskorczy@upv.edu.es::51feebca-e442-4900-8eca-a6df23bd586a" providerId="AD" clId="Web-{C4B88185-DBDD-29C4-DAA0-5E9116AE778D}" dt="2025-10-13T15:19:02.948" v="235" actId="20577"/>
        <pc:sldMkLst>
          <pc:docMk/>
          <pc:sldMk cId="0" sldId="268"/>
        </pc:sldMkLst>
        <pc:spChg chg="mod">
          <ac:chgData name="Hanna Teresa Skorczynska Sznajder" userId="S::hskorczy@upv.edu.es::51feebca-e442-4900-8eca-a6df23bd586a" providerId="AD" clId="Web-{C4B88185-DBDD-29C4-DAA0-5E9116AE778D}" dt="2025-10-13T15:19:02.948" v="235" actId="20577"/>
          <ac:spMkLst>
            <pc:docMk/>
            <pc:sldMk cId="0" sldId="268"/>
            <ac:spMk id="3" creationId="{00000000-0000-0000-0000-000000000000}"/>
          </ac:spMkLst>
        </pc:spChg>
      </pc:sldChg>
      <pc:sldChg chg="modSp">
        <pc:chgData name="Hanna Teresa Skorczynska Sznajder" userId="S::hskorczy@upv.edu.es::51feebca-e442-4900-8eca-a6df23bd586a" providerId="AD" clId="Web-{C4B88185-DBDD-29C4-DAA0-5E9116AE778D}" dt="2025-10-13T15:21:11.676" v="244"/>
        <pc:sldMkLst>
          <pc:docMk/>
          <pc:sldMk cId="0" sldId="280"/>
        </pc:sldMkLst>
        <pc:picChg chg="mod">
          <ac:chgData name="Hanna Teresa Skorczynska Sznajder" userId="S::hskorczy@upv.edu.es::51feebca-e442-4900-8eca-a6df23bd586a" providerId="AD" clId="Web-{C4B88185-DBDD-29C4-DAA0-5E9116AE778D}" dt="2025-10-13T15:21:11.676" v="244"/>
          <ac:picMkLst>
            <pc:docMk/>
            <pc:sldMk cId="0" sldId="280"/>
            <ac:picMk id="3" creationId="{D1DD3C24-A117-3464-5899-FDFF08DA41D1}"/>
          </ac:picMkLst>
        </pc:picChg>
        <pc:picChg chg="mod">
          <ac:chgData name="Hanna Teresa Skorczynska Sznajder" userId="S::hskorczy@upv.edu.es::51feebca-e442-4900-8eca-a6df23bd586a" providerId="AD" clId="Web-{C4B88185-DBDD-29C4-DAA0-5E9116AE778D}" dt="2025-10-13T15:21:07.504" v="242"/>
          <ac:picMkLst>
            <pc:docMk/>
            <pc:sldMk cId="0" sldId="280"/>
            <ac:picMk id="4" creationId="{1284C580-6597-DD53-B843-49097663FA79}"/>
          </ac:picMkLst>
        </pc:picChg>
        <pc:picChg chg="mod">
          <ac:chgData name="Hanna Teresa Skorczynska Sznajder" userId="S::hskorczy@upv.edu.es::51feebca-e442-4900-8eca-a6df23bd586a" providerId="AD" clId="Web-{C4B88185-DBDD-29C4-DAA0-5E9116AE778D}" dt="2025-10-13T15:21:09.457" v="243"/>
          <ac:picMkLst>
            <pc:docMk/>
            <pc:sldMk cId="0" sldId="280"/>
            <ac:picMk id="8" creationId="{00000000-0000-0000-0000-000000000000}"/>
          </ac:picMkLst>
        </pc:picChg>
        <pc:picChg chg="mod">
          <ac:chgData name="Hanna Teresa Skorczynska Sznajder" userId="S::hskorczy@upv.edu.es::51feebca-e442-4900-8eca-a6df23bd586a" providerId="AD" clId="Web-{C4B88185-DBDD-29C4-DAA0-5E9116AE778D}" dt="2025-10-13T15:21:05.332" v="241"/>
          <ac:picMkLst>
            <pc:docMk/>
            <pc:sldMk cId="0" sldId="280"/>
            <ac:picMk id="11" creationId="{00000000-0000-0000-0000-000000000000}"/>
          </ac:picMkLst>
        </pc:picChg>
      </pc:sldChg>
      <pc:sldChg chg="modSp">
        <pc:chgData name="Hanna Teresa Skorczynska Sznajder" userId="S::hskorczy@upv.edu.es::51feebca-e442-4900-8eca-a6df23bd586a" providerId="AD" clId="Web-{C4B88185-DBDD-29C4-DAA0-5E9116AE778D}" dt="2025-10-13T15:12:10.310" v="154" actId="20577"/>
        <pc:sldMkLst>
          <pc:docMk/>
          <pc:sldMk cId="1725839954" sldId="299"/>
        </pc:sldMkLst>
        <pc:spChg chg="mod">
          <ac:chgData name="Hanna Teresa Skorczynska Sznajder" userId="S::hskorczy@upv.edu.es::51feebca-e442-4900-8eca-a6df23bd586a" providerId="AD" clId="Web-{C4B88185-DBDD-29C4-DAA0-5E9116AE778D}" dt="2025-10-13T15:12:10.310" v="154" actId="20577"/>
          <ac:spMkLst>
            <pc:docMk/>
            <pc:sldMk cId="1725839954" sldId="299"/>
            <ac:spMk id="9" creationId="{00000000-0000-0000-0000-000000000000}"/>
          </ac:spMkLst>
        </pc:spChg>
        <pc:graphicFrameChg chg="mod modGraphic">
          <ac:chgData name="Hanna Teresa Skorczynska Sznajder" userId="S::hskorczy@upv.edu.es::51feebca-e442-4900-8eca-a6df23bd586a" providerId="AD" clId="Web-{C4B88185-DBDD-29C4-DAA0-5E9116AE778D}" dt="2025-10-13T15:11:28.106" v="124"/>
          <ac:graphicFrameMkLst>
            <pc:docMk/>
            <pc:sldMk cId="1725839954" sldId="299"/>
            <ac:graphicFrameMk id="2" creationId="{00000000-0000-0000-0000-000000000000}"/>
          </ac:graphicFrameMkLst>
        </pc:graphicFrameChg>
      </pc:sldChg>
      <pc:sldChg chg="modSp">
        <pc:chgData name="Hanna Teresa Skorczynska Sznajder" userId="S::hskorczy@upv.edu.es::51feebca-e442-4900-8eca-a6df23bd586a" providerId="AD" clId="Web-{C4B88185-DBDD-29C4-DAA0-5E9116AE778D}" dt="2025-10-13T15:03:54.606" v="12" actId="20577"/>
        <pc:sldMkLst>
          <pc:docMk/>
          <pc:sldMk cId="2241298253" sldId="309"/>
        </pc:sldMkLst>
        <pc:graphicFrameChg chg="modGraphic">
          <ac:chgData name="Hanna Teresa Skorczynska Sznajder" userId="S::hskorczy@upv.edu.es::51feebca-e442-4900-8eca-a6df23bd586a" providerId="AD" clId="Web-{C4B88185-DBDD-29C4-DAA0-5E9116AE778D}" dt="2025-10-13T15:03:54.606" v="12" actId="20577"/>
          <ac:graphicFrameMkLst>
            <pc:docMk/>
            <pc:sldMk cId="2241298253" sldId="309"/>
            <ac:graphicFrameMk id="6" creationId="{AB48BC51-A943-40D3-AEA0-86CF624898F0}"/>
          </ac:graphicFrameMkLst>
        </pc:graphicFrameChg>
      </pc:sldChg>
      <pc:sldChg chg="modSp">
        <pc:chgData name="Hanna Teresa Skorczynska Sznajder" userId="S::hskorczy@upv.edu.es::51feebca-e442-4900-8eca-a6df23bd586a" providerId="AD" clId="Web-{C4B88185-DBDD-29C4-DAA0-5E9116AE778D}" dt="2025-10-13T15:10:05.792" v="63" actId="20577"/>
        <pc:sldMkLst>
          <pc:docMk/>
          <pc:sldMk cId="1709673262" sldId="310"/>
        </pc:sldMkLst>
        <pc:spChg chg="mod">
          <ac:chgData name="Hanna Teresa Skorczynska Sznajder" userId="S::hskorczy@upv.edu.es::51feebca-e442-4900-8eca-a6df23bd586a" providerId="AD" clId="Web-{C4B88185-DBDD-29C4-DAA0-5E9116AE778D}" dt="2025-10-13T15:10:05.792" v="63" actId="20577"/>
          <ac:spMkLst>
            <pc:docMk/>
            <pc:sldMk cId="1709673262" sldId="310"/>
            <ac:spMk id="3" creationId="{00000000-0000-0000-0000-000000000000}"/>
          </ac:spMkLst>
        </pc:spChg>
      </pc:sldChg>
      <pc:sldChg chg="modSp">
        <pc:chgData name="Hanna Teresa Skorczynska Sznajder" userId="S::hskorczy@upv.edu.es::51feebca-e442-4900-8eca-a6df23bd586a" providerId="AD" clId="Web-{C4B88185-DBDD-29C4-DAA0-5E9116AE778D}" dt="2025-10-13T15:12:46.311" v="156" actId="20577"/>
        <pc:sldMkLst>
          <pc:docMk/>
          <pc:sldMk cId="4085559047" sldId="313"/>
        </pc:sldMkLst>
        <pc:spChg chg="mod">
          <ac:chgData name="Hanna Teresa Skorczynska Sznajder" userId="S::hskorczy@upv.edu.es::51feebca-e442-4900-8eca-a6df23bd586a" providerId="AD" clId="Web-{C4B88185-DBDD-29C4-DAA0-5E9116AE778D}" dt="2025-10-13T15:12:46.311" v="156" actId="20577"/>
          <ac:spMkLst>
            <pc:docMk/>
            <pc:sldMk cId="4085559047" sldId="313"/>
            <ac:spMk id="3" creationId="{00000000-0000-0000-0000-000000000000}"/>
          </ac:spMkLst>
        </pc:spChg>
      </pc:sldChg>
      <pc:sldChg chg="modSp">
        <pc:chgData name="Hanna Teresa Skorczynska Sznajder" userId="S::hskorczy@upv.edu.es::51feebca-e442-4900-8eca-a6df23bd586a" providerId="AD" clId="Web-{C4B88185-DBDD-29C4-DAA0-5E9116AE778D}" dt="2025-10-13T15:14:57.390" v="190" actId="1076"/>
        <pc:sldMkLst>
          <pc:docMk/>
          <pc:sldMk cId="561680010" sldId="324"/>
        </pc:sldMkLst>
        <pc:spChg chg="mod">
          <ac:chgData name="Hanna Teresa Skorczynska Sznajder" userId="S::hskorczy@upv.edu.es::51feebca-e442-4900-8eca-a6df23bd586a" providerId="AD" clId="Web-{C4B88185-DBDD-29C4-DAA0-5E9116AE778D}" dt="2025-10-13T15:14:57.390" v="190" actId="1076"/>
          <ac:spMkLst>
            <pc:docMk/>
            <pc:sldMk cId="561680010" sldId="324"/>
            <ac:spMk id="2" creationId="{00000000-0000-0000-0000-000000000000}"/>
          </ac:spMkLst>
        </pc:spChg>
        <pc:graphicFrameChg chg="mod modGraphic">
          <ac:chgData name="Hanna Teresa Skorczynska Sznajder" userId="S::hskorczy@upv.edu.es::51feebca-e442-4900-8eca-a6df23bd586a" providerId="AD" clId="Web-{C4B88185-DBDD-29C4-DAA0-5E9116AE778D}" dt="2025-10-13T15:14:40.515" v="189" actId="20577"/>
          <ac:graphicFrameMkLst>
            <pc:docMk/>
            <pc:sldMk cId="561680010" sldId="324"/>
            <ac:graphicFrameMk id="30727" creationId="{929A1B01-13D3-49B8-A2B1-EA805C8F61FE}"/>
          </ac:graphicFrameMkLst>
        </pc:graphicFrameChg>
      </pc:sldChg>
      <pc:sldChg chg="modSp">
        <pc:chgData name="Hanna Teresa Skorczynska Sznajder" userId="S::hskorczy@upv.edu.es::51feebca-e442-4900-8eca-a6df23bd586a" providerId="AD" clId="Web-{C4B88185-DBDD-29C4-DAA0-5E9116AE778D}" dt="2025-10-13T15:08:37.352" v="46" actId="20577"/>
        <pc:sldMkLst>
          <pc:docMk/>
          <pc:sldMk cId="2446737934" sldId="325"/>
        </pc:sldMkLst>
        <pc:spChg chg="mod">
          <ac:chgData name="Hanna Teresa Skorczynska Sznajder" userId="S::hskorczy@upv.edu.es::51feebca-e442-4900-8eca-a6df23bd586a" providerId="AD" clId="Web-{C4B88185-DBDD-29C4-DAA0-5E9116AE778D}" dt="2025-10-13T15:08:37.352" v="46" actId="20577"/>
          <ac:spMkLst>
            <pc:docMk/>
            <pc:sldMk cId="2446737934" sldId="325"/>
            <ac:spMk id="3" creationId="{00000000-0000-0000-0000-000000000000}"/>
          </ac:spMkLst>
        </pc:spChg>
      </pc:sldChg>
      <pc:sldChg chg="modSp">
        <pc:chgData name="Hanna Teresa Skorczynska Sznajder" userId="S::hskorczy@upv.edu.es::51feebca-e442-4900-8eca-a6df23bd586a" providerId="AD" clId="Web-{C4B88185-DBDD-29C4-DAA0-5E9116AE778D}" dt="2025-10-13T15:03:02.274" v="3" actId="1076"/>
        <pc:sldMkLst>
          <pc:docMk/>
          <pc:sldMk cId="2017427530" sldId="330"/>
        </pc:sldMkLst>
        <pc:graphicFrameChg chg="mod">
          <ac:chgData name="Hanna Teresa Skorczynska Sznajder" userId="S::hskorczy@upv.edu.es::51feebca-e442-4900-8eca-a6df23bd586a" providerId="AD" clId="Web-{C4B88185-DBDD-29C4-DAA0-5E9116AE778D}" dt="2025-10-13T15:03:02.274" v="3" actId="1076"/>
          <ac:graphicFrameMkLst>
            <pc:docMk/>
            <pc:sldMk cId="2017427530" sldId="330"/>
            <ac:graphicFrameMk id="7" creationId="{9892FF46-DC48-4D6D-A755-7DF0AC65AA20}"/>
          </ac:graphicFrameMkLst>
        </pc:graphicFrameChg>
      </pc:sldChg>
      <pc:sldChg chg="modSp">
        <pc:chgData name="Hanna Teresa Skorczynska Sznajder" userId="S::hskorczy@upv.edu.es::51feebca-e442-4900-8eca-a6df23bd586a" providerId="AD" clId="Web-{C4B88185-DBDD-29C4-DAA0-5E9116AE778D}" dt="2025-10-13T15:13:08.686" v="160" actId="20577"/>
        <pc:sldMkLst>
          <pc:docMk/>
          <pc:sldMk cId="3357872104" sldId="331"/>
        </pc:sldMkLst>
        <pc:spChg chg="mod">
          <ac:chgData name="Hanna Teresa Skorczynska Sznajder" userId="S::hskorczy@upv.edu.es::51feebca-e442-4900-8eca-a6df23bd586a" providerId="AD" clId="Web-{C4B88185-DBDD-29C4-DAA0-5E9116AE778D}" dt="2025-10-13T15:13:08.686" v="160" actId="20577"/>
          <ac:spMkLst>
            <pc:docMk/>
            <pc:sldMk cId="3357872104" sldId="331"/>
            <ac:spMk id="4" creationId="{00000000-0000-0000-0000-000000000000}"/>
          </ac:spMkLst>
        </pc:spChg>
        <pc:spChg chg="mod">
          <ac:chgData name="Hanna Teresa Skorczynska Sznajder" userId="S::hskorczy@upv.edu.es::51feebca-e442-4900-8eca-a6df23bd586a" providerId="AD" clId="Web-{C4B88185-DBDD-29C4-DAA0-5E9116AE778D}" dt="2025-10-13T15:12:56.936" v="158" actId="20577"/>
          <ac:spMkLst>
            <pc:docMk/>
            <pc:sldMk cId="3357872104" sldId="331"/>
            <ac:spMk id="14" creationId="{B060FE39-6F2B-45E4-9E19-2B95259C33E1}"/>
          </ac:spMkLst>
        </pc:spChg>
      </pc:sldChg>
    </pc:docChg>
  </pc:docChgLst>
  <pc:docChgLst>
    <pc:chgData name="Francisco Javier Jorrin Belloch" userId="S::jajorbel@upv.edu.es::53926804-ab33-448c-84d8-2d71f6b9dd00" providerId="AD" clId="Web-{3323E6DF-48BA-063B-0E00-6716556F87B2}"/>
    <pc:docChg chg="modSld">
      <pc:chgData name="Francisco Javier Jorrin Belloch" userId="S::jajorbel@upv.edu.es::53926804-ab33-448c-84d8-2d71f6b9dd00" providerId="AD" clId="Web-{3323E6DF-48BA-063B-0E00-6716556F87B2}" dt="2025-10-16T09:45:57.632" v="57" actId="20577"/>
      <pc:docMkLst>
        <pc:docMk/>
      </pc:docMkLst>
      <pc:sldChg chg="addSp delSp modSp">
        <pc:chgData name="Francisco Javier Jorrin Belloch" userId="S::jajorbel@upv.edu.es::53926804-ab33-448c-84d8-2d71f6b9dd00" providerId="AD" clId="Web-{3323E6DF-48BA-063B-0E00-6716556F87B2}" dt="2025-10-16T09:45:57.632" v="57" actId="20577"/>
        <pc:sldMkLst>
          <pc:docMk/>
          <pc:sldMk cId="1725839954" sldId="299"/>
        </pc:sldMkLst>
        <pc:spChg chg="mod">
          <ac:chgData name="Francisco Javier Jorrin Belloch" userId="S::jajorbel@upv.edu.es::53926804-ab33-448c-84d8-2d71f6b9dd00" providerId="AD" clId="Web-{3323E6DF-48BA-063B-0E00-6716556F87B2}" dt="2025-10-16T09:39:42.078" v="12"/>
          <ac:spMkLst>
            <pc:docMk/>
            <pc:sldMk cId="1725839954" sldId="299"/>
            <ac:spMk id="3" creationId="{00000000-0000-0000-0000-000000000000}"/>
          </ac:spMkLst>
        </pc:spChg>
        <pc:spChg chg="add del mod">
          <ac:chgData name="Francisco Javier Jorrin Belloch" userId="S::jajorbel@upv.edu.es::53926804-ab33-448c-84d8-2d71f6b9dd00" providerId="AD" clId="Web-{3323E6DF-48BA-063B-0E00-6716556F87B2}" dt="2025-10-16T09:24:31.350" v="4"/>
          <ac:spMkLst>
            <pc:docMk/>
            <pc:sldMk cId="1725839954" sldId="299"/>
            <ac:spMk id="4" creationId="{500A35F9-1B46-1D24-7DB5-AE69F7E3A9EE}"/>
          </ac:spMkLst>
        </pc:spChg>
        <pc:spChg chg="add del mod">
          <ac:chgData name="Francisco Javier Jorrin Belloch" userId="S::jajorbel@upv.edu.es::53926804-ab33-448c-84d8-2d71f6b9dd00" providerId="AD" clId="Web-{3323E6DF-48BA-063B-0E00-6716556F87B2}" dt="2025-10-16T09:26:19.935" v="11"/>
          <ac:spMkLst>
            <pc:docMk/>
            <pc:sldMk cId="1725839954" sldId="299"/>
            <ac:spMk id="5" creationId="{03401792-86A2-4C25-1BFF-722928F79352}"/>
          </ac:spMkLst>
        </pc:spChg>
        <pc:spChg chg="add mod">
          <ac:chgData name="Francisco Javier Jorrin Belloch" userId="S::jajorbel@upv.edu.es::53926804-ab33-448c-84d8-2d71f6b9dd00" providerId="AD" clId="Web-{3323E6DF-48BA-063B-0E00-6716556F87B2}" dt="2025-10-16T09:41:12.977" v="16" actId="688"/>
          <ac:spMkLst>
            <pc:docMk/>
            <pc:sldMk cId="1725839954" sldId="299"/>
            <ac:spMk id="7" creationId="{2322970A-B569-5D33-ABC4-4546900B0415}"/>
          </ac:spMkLst>
        </pc:spChg>
        <pc:spChg chg="add mod">
          <ac:chgData name="Francisco Javier Jorrin Belloch" userId="S::jajorbel@upv.edu.es::53926804-ab33-448c-84d8-2d71f6b9dd00" providerId="AD" clId="Web-{3323E6DF-48BA-063B-0E00-6716556F87B2}" dt="2025-10-16T09:45:57.632" v="57" actId="20577"/>
          <ac:spMkLst>
            <pc:docMk/>
            <pc:sldMk cId="1725839954" sldId="299"/>
            <ac:spMk id="8" creationId="{510C0BF3-87CC-3086-D669-5D48A395451E}"/>
          </ac:spMkLst>
        </pc:spChg>
      </pc:sldChg>
    </pc:docChg>
  </pc:docChgLst>
  <pc:docChgLst>
    <pc:chgData name="Hanna Teresa Skorczynska Sznajder" userId="S::hskorczy@upv.edu.es::51feebca-e442-4900-8eca-a6df23bd586a" providerId="AD" clId="Web-{CA606A32-AC25-AAEA-4391-AB0648B433D0}"/>
    <pc:docChg chg="modSld">
      <pc:chgData name="Hanna Teresa Skorczynska Sznajder" userId="S::hskorczy@upv.edu.es::51feebca-e442-4900-8eca-a6df23bd586a" providerId="AD" clId="Web-{CA606A32-AC25-AAEA-4391-AB0648B433D0}" dt="2025-10-16T10:09:16.629" v="10" actId="20577"/>
      <pc:docMkLst>
        <pc:docMk/>
      </pc:docMkLst>
      <pc:sldChg chg="modSp">
        <pc:chgData name="Hanna Teresa Skorczynska Sznajder" userId="S::hskorczy@upv.edu.es::51feebca-e442-4900-8eca-a6df23bd586a" providerId="AD" clId="Web-{CA606A32-AC25-AAEA-4391-AB0648B433D0}" dt="2025-10-16T10:08:37.832" v="4" actId="20577"/>
        <pc:sldMkLst>
          <pc:docMk/>
          <pc:sldMk cId="1709673262" sldId="310"/>
        </pc:sldMkLst>
        <pc:spChg chg="mod">
          <ac:chgData name="Hanna Teresa Skorczynska Sznajder" userId="S::hskorczy@upv.edu.es::51feebca-e442-4900-8eca-a6df23bd586a" providerId="AD" clId="Web-{CA606A32-AC25-AAEA-4391-AB0648B433D0}" dt="2025-10-16T10:08:37.832" v="4" actId="20577"/>
          <ac:spMkLst>
            <pc:docMk/>
            <pc:sldMk cId="1709673262" sldId="310"/>
            <ac:spMk id="3" creationId="{00000000-0000-0000-0000-000000000000}"/>
          </ac:spMkLst>
        </pc:spChg>
      </pc:sldChg>
      <pc:sldChg chg="modSp">
        <pc:chgData name="Hanna Teresa Skorczynska Sznajder" userId="S::hskorczy@upv.edu.es::51feebca-e442-4900-8eca-a6df23bd586a" providerId="AD" clId="Web-{CA606A32-AC25-AAEA-4391-AB0648B433D0}" dt="2025-10-16T10:09:06.238" v="9" actId="20577"/>
        <pc:sldMkLst>
          <pc:docMk/>
          <pc:sldMk cId="1824955277" sldId="312"/>
        </pc:sldMkLst>
        <pc:spChg chg="mod">
          <ac:chgData name="Hanna Teresa Skorczynska Sznajder" userId="S::hskorczy@upv.edu.es::51feebca-e442-4900-8eca-a6df23bd586a" providerId="AD" clId="Web-{CA606A32-AC25-AAEA-4391-AB0648B433D0}" dt="2025-10-16T10:09:06.238" v="9" actId="20577"/>
          <ac:spMkLst>
            <pc:docMk/>
            <pc:sldMk cId="1824955277" sldId="312"/>
            <ac:spMk id="3" creationId="{00000000-0000-0000-0000-000000000000}"/>
          </ac:spMkLst>
        </pc:spChg>
      </pc:sldChg>
      <pc:sldChg chg="modSp">
        <pc:chgData name="Hanna Teresa Skorczynska Sznajder" userId="S::hskorczy@upv.edu.es::51feebca-e442-4900-8eca-a6df23bd586a" providerId="AD" clId="Web-{CA606A32-AC25-AAEA-4391-AB0648B433D0}" dt="2025-10-16T10:09:16.629" v="10" actId="20577"/>
        <pc:sldMkLst>
          <pc:docMk/>
          <pc:sldMk cId="4085559047" sldId="313"/>
        </pc:sldMkLst>
        <pc:spChg chg="mod">
          <ac:chgData name="Hanna Teresa Skorczynska Sznajder" userId="S::hskorczy@upv.edu.es::51feebca-e442-4900-8eca-a6df23bd586a" providerId="AD" clId="Web-{CA606A32-AC25-AAEA-4391-AB0648B433D0}" dt="2025-10-16T10:09:16.629" v="10" actId="20577"/>
          <ac:spMkLst>
            <pc:docMk/>
            <pc:sldMk cId="4085559047" sldId="313"/>
            <ac:spMk id="3" creationId="{00000000-0000-0000-0000-000000000000}"/>
          </ac:spMkLst>
        </pc:spChg>
      </pc:sldChg>
    </pc:docChg>
  </pc:docChgLst>
  <pc:docChgLst>
    <pc:chgData name="Gisela Sanahuja Velez" userId="S::gsanahuj@upv.edu.es::2d593958-8fff-4196-a72d-631f97b7a879" providerId="AD" clId="Web-{3F32285C-D1BE-8B77-13AB-1C1F690CFD1B}"/>
    <pc:docChg chg="modSld">
      <pc:chgData name="Gisela Sanahuja Velez" userId="S::gsanahuj@upv.edu.es::2d593958-8fff-4196-a72d-631f97b7a879" providerId="AD" clId="Web-{3F32285C-D1BE-8B77-13AB-1C1F690CFD1B}" dt="2025-10-15T10:57:53.511" v="23" actId="20577"/>
      <pc:docMkLst>
        <pc:docMk/>
      </pc:docMkLst>
      <pc:sldChg chg="modSp">
        <pc:chgData name="Gisela Sanahuja Velez" userId="S::gsanahuj@upv.edu.es::2d593958-8fff-4196-a72d-631f97b7a879" providerId="AD" clId="Web-{3F32285C-D1BE-8B77-13AB-1C1F690CFD1B}" dt="2025-10-15T10:52:54.112" v="5" actId="20577"/>
        <pc:sldMkLst>
          <pc:docMk/>
          <pc:sldMk cId="2091020018" sldId="308"/>
        </pc:sldMkLst>
        <pc:graphicFrameChg chg="modGraphic">
          <ac:chgData name="Gisela Sanahuja Velez" userId="S::gsanahuj@upv.edu.es::2d593958-8fff-4196-a72d-631f97b7a879" providerId="AD" clId="Web-{3F32285C-D1BE-8B77-13AB-1C1F690CFD1B}" dt="2025-10-15T10:52:54.112" v="5" actId="20577"/>
          <ac:graphicFrameMkLst>
            <pc:docMk/>
            <pc:sldMk cId="2091020018" sldId="308"/>
            <ac:graphicFrameMk id="6" creationId="{010CFABE-20F7-453A-8AF9-56808F5E489A}"/>
          </ac:graphicFrameMkLst>
        </pc:graphicFrameChg>
      </pc:sldChg>
      <pc:sldChg chg="modSp">
        <pc:chgData name="Gisela Sanahuja Velez" userId="S::gsanahuj@upv.edu.es::2d593958-8fff-4196-a72d-631f97b7a879" providerId="AD" clId="Web-{3F32285C-D1BE-8B77-13AB-1C1F690CFD1B}" dt="2025-10-15T10:54:55.960" v="13" actId="20577"/>
        <pc:sldMkLst>
          <pc:docMk/>
          <pc:sldMk cId="1709673262" sldId="310"/>
        </pc:sldMkLst>
        <pc:spChg chg="mod">
          <ac:chgData name="Gisela Sanahuja Velez" userId="S::gsanahuj@upv.edu.es::2d593958-8fff-4196-a72d-631f97b7a879" providerId="AD" clId="Web-{3F32285C-D1BE-8B77-13AB-1C1F690CFD1B}" dt="2025-10-15T10:54:55.960" v="13" actId="20577"/>
          <ac:spMkLst>
            <pc:docMk/>
            <pc:sldMk cId="1709673262" sldId="310"/>
            <ac:spMk id="2" creationId="{00000000-0000-0000-0000-000000000000}"/>
          </ac:spMkLst>
        </pc:spChg>
      </pc:sldChg>
      <pc:sldChg chg="modSp">
        <pc:chgData name="Gisela Sanahuja Velez" userId="S::gsanahuj@upv.edu.es::2d593958-8fff-4196-a72d-631f97b7a879" providerId="AD" clId="Web-{3F32285C-D1BE-8B77-13AB-1C1F690CFD1B}" dt="2025-10-15T10:55:54.414" v="19" actId="20577"/>
        <pc:sldMkLst>
          <pc:docMk/>
          <pc:sldMk cId="1824955277" sldId="312"/>
        </pc:sldMkLst>
        <pc:spChg chg="mod">
          <ac:chgData name="Gisela Sanahuja Velez" userId="S::gsanahuj@upv.edu.es::2d593958-8fff-4196-a72d-631f97b7a879" providerId="AD" clId="Web-{3F32285C-D1BE-8B77-13AB-1C1F690CFD1B}" dt="2025-10-15T10:55:54.414" v="19" actId="20577"/>
          <ac:spMkLst>
            <pc:docMk/>
            <pc:sldMk cId="1824955277" sldId="312"/>
            <ac:spMk id="2" creationId="{00000000-0000-0000-0000-000000000000}"/>
          </ac:spMkLst>
        </pc:spChg>
      </pc:sldChg>
      <pc:sldChg chg="modSp">
        <pc:chgData name="Gisela Sanahuja Velez" userId="S::gsanahuj@upv.edu.es::2d593958-8fff-4196-a72d-631f97b7a879" providerId="AD" clId="Web-{3F32285C-D1BE-8B77-13AB-1C1F690CFD1B}" dt="2025-10-15T10:56:41.384" v="21" actId="20577"/>
        <pc:sldMkLst>
          <pc:docMk/>
          <pc:sldMk cId="4085559047" sldId="313"/>
        </pc:sldMkLst>
        <pc:spChg chg="mod">
          <ac:chgData name="Gisela Sanahuja Velez" userId="S::gsanahuj@upv.edu.es::2d593958-8fff-4196-a72d-631f97b7a879" providerId="AD" clId="Web-{3F32285C-D1BE-8B77-13AB-1C1F690CFD1B}" dt="2025-10-15T10:56:41.384" v="21" actId="20577"/>
          <ac:spMkLst>
            <pc:docMk/>
            <pc:sldMk cId="4085559047" sldId="313"/>
            <ac:spMk id="3" creationId="{00000000-0000-0000-0000-000000000000}"/>
          </ac:spMkLst>
        </pc:spChg>
      </pc:sldChg>
      <pc:sldChg chg="modSp">
        <pc:chgData name="Gisela Sanahuja Velez" userId="S::gsanahuj@upv.edu.es::2d593958-8fff-4196-a72d-631f97b7a879" providerId="AD" clId="Web-{3F32285C-D1BE-8B77-13AB-1C1F690CFD1B}" dt="2025-10-15T10:57:53.511" v="23" actId="20577"/>
        <pc:sldMkLst>
          <pc:docMk/>
          <pc:sldMk cId="312850210" sldId="317"/>
        </pc:sldMkLst>
        <pc:graphicFrameChg chg="modGraphic">
          <ac:chgData name="Gisela Sanahuja Velez" userId="S::gsanahuj@upv.edu.es::2d593958-8fff-4196-a72d-631f97b7a879" providerId="AD" clId="Web-{3F32285C-D1BE-8B77-13AB-1C1F690CFD1B}" dt="2025-10-15T10:57:53.511" v="23" actId="20577"/>
          <ac:graphicFrameMkLst>
            <pc:docMk/>
            <pc:sldMk cId="312850210" sldId="317"/>
            <ac:graphicFrameMk id="30725" creationId="{A887F673-0278-4BC7-A8A1-E5DD771579DF}"/>
          </ac:graphicFrameMkLst>
        </pc:graphicFrameChg>
      </pc:sldChg>
      <pc:sldChg chg="modSp">
        <pc:chgData name="Gisela Sanahuja Velez" userId="S::gsanahuj@upv.edu.es::2d593958-8fff-4196-a72d-631f97b7a879" providerId="AD" clId="Web-{3F32285C-D1BE-8B77-13AB-1C1F690CFD1B}" dt="2025-10-15T10:54:44.366" v="9" actId="20577"/>
        <pc:sldMkLst>
          <pc:docMk/>
          <pc:sldMk cId="2446737934" sldId="325"/>
        </pc:sldMkLst>
        <pc:spChg chg="mod">
          <ac:chgData name="Gisela Sanahuja Velez" userId="S::gsanahuj@upv.edu.es::2d593958-8fff-4196-a72d-631f97b7a879" providerId="AD" clId="Web-{3F32285C-D1BE-8B77-13AB-1C1F690CFD1B}" dt="2025-10-15T10:54:44.366" v="9" actId="20577"/>
          <ac:spMkLst>
            <pc:docMk/>
            <pc:sldMk cId="2446737934" sldId="325"/>
            <ac:spMk id="3" creationId="{00000000-0000-0000-0000-000000000000}"/>
          </ac:spMkLst>
        </pc:spChg>
      </pc:sldChg>
    </pc:docChg>
  </pc:docChgLst>
  <pc:docChgLst>
    <pc:chgData name="Gisela Sanahuja Velez" userId="S::gsanahuj@upv.edu.es::2d593958-8fff-4196-a72d-631f97b7a879" providerId="AD" clId="Web-{AF2CD25B-C019-7931-FE31-E05499D36B1D}"/>
    <pc:docChg chg="modSld">
      <pc:chgData name="Gisela Sanahuja Velez" userId="S::gsanahuj@upv.edu.es::2d593958-8fff-4196-a72d-631f97b7a879" providerId="AD" clId="Web-{AF2CD25B-C019-7931-FE31-E05499D36B1D}" dt="2025-10-15T12:07:11.846" v="100" actId="20577"/>
      <pc:docMkLst>
        <pc:docMk/>
      </pc:docMkLst>
      <pc:sldChg chg="modSp">
        <pc:chgData name="Gisela Sanahuja Velez" userId="S::gsanahuj@upv.edu.es::2d593958-8fff-4196-a72d-631f97b7a879" providerId="AD" clId="Web-{AF2CD25B-C019-7931-FE31-E05499D36B1D}" dt="2025-10-15T12:07:11.846" v="100" actId="20577"/>
        <pc:sldMkLst>
          <pc:docMk/>
          <pc:sldMk cId="1709673262" sldId="310"/>
        </pc:sldMkLst>
        <pc:spChg chg="mod">
          <ac:chgData name="Gisela Sanahuja Velez" userId="S::gsanahuj@upv.edu.es::2d593958-8fff-4196-a72d-631f97b7a879" providerId="AD" clId="Web-{AF2CD25B-C019-7931-FE31-E05499D36B1D}" dt="2025-10-15T12:07:11.846" v="100" actId="20577"/>
          <ac:spMkLst>
            <pc:docMk/>
            <pc:sldMk cId="1709673262" sldId="310"/>
            <ac:spMk id="3" creationId="{00000000-0000-0000-0000-000000000000}"/>
          </ac:spMkLst>
        </pc:spChg>
      </pc:sldChg>
    </pc:docChg>
  </pc:docChgLst>
  <pc:docChgLst>
    <pc:chgData name="Hanna Teresa Skorczynska Sznajder" userId="S::hskorczy@upv.edu.es::51feebca-e442-4900-8eca-a6df23bd586a" providerId="AD" clId="Web-{965A4DD4-7876-4A10-4C03-DB3E3BC6632F}"/>
    <pc:docChg chg="addSld delSld modSld">
      <pc:chgData name="Hanna Teresa Skorczynska Sznajder" userId="S::hskorczy@upv.edu.es::51feebca-e442-4900-8eca-a6df23bd586a" providerId="AD" clId="Web-{965A4DD4-7876-4A10-4C03-DB3E3BC6632F}" dt="2025-10-15T15:09:00.917" v="221" actId="20577"/>
      <pc:docMkLst>
        <pc:docMk/>
      </pc:docMkLst>
      <pc:sldChg chg="addSp delSp modSp add del replId">
        <pc:chgData name="Hanna Teresa Skorczynska Sznajder" userId="S::hskorczy@upv.edu.es::51feebca-e442-4900-8eca-a6df23bd586a" providerId="AD" clId="Web-{965A4DD4-7876-4A10-4C03-DB3E3BC6632F}" dt="2025-10-15T15:08:44.650" v="218"/>
        <pc:sldMkLst>
          <pc:docMk/>
          <pc:sldMk cId="3958847591" sldId="337"/>
        </pc:sldMkLst>
        <pc:spChg chg="add mod">
          <ac:chgData name="Hanna Teresa Skorczynska Sznajder" userId="S::hskorczy@upv.edu.es::51feebca-e442-4900-8eca-a6df23bd586a" providerId="AD" clId="Web-{965A4DD4-7876-4A10-4C03-DB3E3BC6632F}" dt="2025-10-15T15:03:25.446" v="1"/>
          <ac:spMkLst>
            <pc:docMk/>
            <pc:sldMk cId="3958847591" sldId="337"/>
            <ac:spMk id="7" creationId="{F92AC7C3-EFEA-210B-FAF6-B81E148B1B94}"/>
          </ac:spMkLst>
        </pc:spChg>
        <pc:picChg chg="del">
          <ac:chgData name="Hanna Teresa Skorczynska Sznajder" userId="S::hskorczy@upv.edu.es::51feebca-e442-4900-8eca-a6df23bd586a" providerId="AD" clId="Web-{965A4DD4-7876-4A10-4C03-DB3E3BC6632F}" dt="2025-10-15T15:03:25.446" v="1"/>
          <ac:picMkLst>
            <pc:docMk/>
            <pc:sldMk cId="3958847591" sldId="337"/>
            <ac:picMk id="5" creationId="{4478AE36-7E8E-0C49-2B3B-CF8D91D058E3}"/>
          </ac:picMkLst>
        </pc:picChg>
      </pc:sldChg>
      <pc:sldChg chg="addSp delSp modSp new mod modClrScheme chgLayout">
        <pc:chgData name="Hanna Teresa Skorczynska Sznajder" userId="S::hskorczy@upv.edu.es::51feebca-e442-4900-8eca-a6df23bd586a" providerId="AD" clId="Web-{965A4DD4-7876-4A10-4C03-DB3E3BC6632F}" dt="2025-10-15T15:09:00.917" v="221" actId="20577"/>
        <pc:sldMkLst>
          <pc:docMk/>
          <pc:sldMk cId="1896185205" sldId="338"/>
        </pc:sldMkLst>
        <pc:spChg chg="mod">
          <ac:chgData name="Hanna Teresa Skorczynska Sznajder" userId="S::hskorczy@upv.edu.es::51feebca-e442-4900-8eca-a6df23bd586a" providerId="AD" clId="Web-{965A4DD4-7876-4A10-4C03-DB3E3BC6632F}" dt="2025-10-15T15:08:35.618" v="217"/>
          <ac:spMkLst>
            <pc:docMk/>
            <pc:sldMk cId="1896185205" sldId="338"/>
            <ac:spMk id="2" creationId="{DA6FBF75-5012-7F3E-5466-5AB3B4B2A93A}"/>
          </ac:spMkLst>
        </pc:spChg>
        <pc:spChg chg="mod">
          <ac:chgData name="Hanna Teresa Skorczynska Sznajder" userId="S::hskorczy@upv.edu.es::51feebca-e442-4900-8eca-a6df23bd586a" providerId="AD" clId="Web-{965A4DD4-7876-4A10-4C03-DB3E3BC6632F}" dt="2025-10-15T15:09:00.917" v="221" actId="20577"/>
          <ac:spMkLst>
            <pc:docMk/>
            <pc:sldMk cId="1896185205" sldId="338"/>
            <ac:spMk id="3" creationId="{FA991517-28A4-6279-8F67-DD565C86D62C}"/>
          </ac:spMkLst>
        </pc:spChg>
        <pc:spChg chg="mod ord">
          <ac:chgData name="Hanna Teresa Skorczynska Sznajder" userId="S::hskorczy@upv.edu.es::51feebca-e442-4900-8eca-a6df23bd586a" providerId="AD" clId="Web-{965A4DD4-7876-4A10-4C03-DB3E3BC6632F}" dt="2025-10-15T15:08:35.618" v="217"/>
          <ac:spMkLst>
            <pc:docMk/>
            <pc:sldMk cId="1896185205" sldId="338"/>
            <ac:spMk id="4" creationId="{17E9B51F-5744-87D5-DE79-498C5BED54E8}"/>
          </ac:spMkLst>
        </pc:spChg>
        <pc:spChg chg="add del mod">
          <ac:chgData name="Hanna Teresa Skorczynska Sznajder" userId="S::hskorczy@upv.edu.es::51feebca-e442-4900-8eca-a6df23bd586a" providerId="AD" clId="Web-{965A4DD4-7876-4A10-4C03-DB3E3BC6632F}" dt="2025-10-15T15:08:48.448" v="219"/>
          <ac:spMkLst>
            <pc:docMk/>
            <pc:sldMk cId="1896185205" sldId="338"/>
            <ac:spMk id="7" creationId="{E7A2C1E0-B370-49B2-5EB1-AA3DA1E28334}"/>
          </ac:spMkLst>
        </pc:spChg>
        <pc:spChg chg="add del mod">
          <ac:chgData name="Hanna Teresa Skorczynska Sznajder" userId="S::hskorczy@upv.edu.es::51feebca-e442-4900-8eca-a6df23bd586a" providerId="AD" clId="Web-{965A4DD4-7876-4A10-4C03-DB3E3BC6632F}" dt="2025-10-15T15:08:52.776" v="220"/>
          <ac:spMkLst>
            <pc:docMk/>
            <pc:sldMk cId="1896185205" sldId="338"/>
            <ac:spMk id="8" creationId="{E1E303C7-652A-C336-5CD8-423C11C3AD4B}"/>
          </ac:spMkLst>
        </pc:spChg>
        <pc:spChg chg="add del mod">
          <ac:chgData name="Hanna Teresa Skorczynska Sznajder" userId="S::hskorczy@upv.edu.es::51feebca-e442-4900-8eca-a6df23bd586a" providerId="AD" clId="Web-{965A4DD4-7876-4A10-4C03-DB3E3BC6632F}" dt="2025-10-15T15:08:22.789" v="214"/>
          <ac:spMkLst>
            <pc:docMk/>
            <pc:sldMk cId="1896185205" sldId="338"/>
            <ac:spMk id="10" creationId="{E7A2C1E0-B370-49B2-5EB1-AA3DA1E28334}"/>
          </ac:spMkLst>
        </pc:spChg>
        <pc:spChg chg="add del mod">
          <ac:chgData name="Hanna Teresa Skorczynska Sznajder" userId="S::hskorczy@upv.edu.es::51feebca-e442-4900-8eca-a6df23bd586a" providerId="AD" clId="Web-{965A4DD4-7876-4A10-4C03-DB3E3BC6632F}" dt="2025-10-15T15:08:22.789" v="214"/>
          <ac:spMkLst>
            <pc:docMk/>
            <pc:sldMk cId="1896185205" sldId="338"/>
            <ac:spMk id="12" creationId="{E1E303C7-652A-C336-5CD8-423C11C3AD4B}"/>
          </ac:spMkLst>
        </pc:spChg>
        <pc:picChg chg="add mod">
          <ac:chgData name="Hanna Teresa Skorczynska Sznajder" userId="S::hskorczy@upv.edu.es::51feebca-e442-4900-8eca-a6df23bd586a" providerId="AD" clId="Web-{965A4DD4-7876-4A10-4C03-DB3E3BC6632F}" dt="2025-10-15T15:08:35.618" v="217"/>
          <ac:picMkLst>
            <pc:docMk/>
            <pc:sldMk cId="1896185205" sldId="338"/>
            <ac:picMk id="5" creationId="{6B05F642-01B4-77BD-7E6D-27A2E254D062}"/>
          </ac:picMkLst>
        </pc:picChg>
      </pc:sldChg>
    </pc:docChg>
  </pc:docChgLst>
  <pc:docChgLst>
    <pc:chgData name="Francisco Javier Jorrin Belloch" userId="S::jajorbel@upv.edu.es::53926804-ab33-448c-84d8-2d71f6b9dd00" providerId="AD" clId="Web-{A4590391-6E90-4C9D-C246-A0E34073B556}"/>
    <pc:docChg chg="modSld">
      <pc:chgData name="Francisco Javier Jorrin Belloch" userId="S::jajorbel@upv.edu.es::53926804-ab33-448c-84d8-2d71f6b9dd00" providerId="AD" clId="Web-{A4590391-6E90-4C9D-C246-A0E34073B556}" dt="2025-10-14T10:10:28.066" v="6" actId="20577"/>
      <pc:docMkLst>
        <pc:docMk/>
      </pc:docMkLst>
      <pc:sldChg chg="modSp">
        <pc:chgData name="Francisco Javier Jorrin Belloch" userId="S::jajorbel@upv.edu.es::53926804-ab33-448c-84d8-2d71f6b9dd00" providerId="AD" clId="Web-{A4590391-6E90-4C9D-C246-A0E34073B556}" dt="2025-10-14T10:10:28.066" v="6" actId="20577"/>
        <pc:sldMkLst>
          <pc:docMk/>
          <pc:sldMk cId="2017427530" sldId="330"/>
        </pc:sldMkLst>
        <pc:graphicFrameChg chg="modGraphic">
          <ac:chgData name="Francisco Javier Jorrin Belloch" userId="S::jajorbel@upv.edu.es::53926804-ab33-448c-84d8-2d71f6b9dd00" providerId="AD" clId="Web-{A4590391-6E90-4C9D-C246-A0E34073B556}" dt="2025-10-14T10:10:28.066" v="6" actId="20577"/>
          <ac:graphicFrameMkLst>
            <pc:docMk/>
            <pc:sldMk cId="2017427530" sldId="330"/>
            <ac:graphicFrameMk id="7" creationId="{9892FF46-DC48-4D6D-A755-7DF0AC65AA20}"/>
          </ac:graphicFrameMkLst>
        </pc:graphicFrameChg>
      </pc:sldChg>
    </pc:docChg>
  </pc:docChgLst>
  <pc:docChgLst>
    <pc:chgData clId="Web-{ACC14E86-946C-2E77-3E7B-3635AD8307B2}"/>
    <pc:docChg chg="modSld">
      <pc:chgData name="" userId="" providerId="" clId="Web-{ACC14E86-946C-2E77-3E7B-3635AD8307B2}" dt="2025-10-15T10:46:11.989" v="4" actId="20577"/>
      <pc:docMkLst>
        <pc:docMk/>
      </pc:docMkLst>
      <pc:sldChg chg="modSp">
        <pc:chgData name="" userId="" providerId="" clId="Web-{ACC14E86-946C-2E77-3E7B-3635AD8307B2}" dt="2025-10-15T10:46:11.989" v="4" actId="20577"/>
        <pc:sldMkLst>
          <pc:docMk/>
          <pc:sldMk cId="2985441758" sldId="329"/>
        </pc:sldMkLst>
        <pc:graphicFrameChg chg="modGraphic">
          <ac:chgData name="" userId="" providerId="" clId="Web-{ACC14E86-946C-2E77-3E7B-3635AD8307B2}" dt="2025-10-15T10:46:11.989" v="4" actId="20577"/>
          <ac:graphicFrameMkLst>
            <pc:docMk/>
            <pc:sldMk cId="2985441758" sldId="329"/>
            <ac:graphicFrameMk id="6" creationId="{6F8BF633-F535-4F53-98C3-87609AE7F6B8}"/>
          </ac:graphicFrameMkLst>
        </pc:graphicFrameChg>
      </pc:sldChg>
    </pc:docChg>
  </pc:docChgLst>
  <pc:docChgLst>
    <pc:chgData name="Gisela Sanahuja Velez" userId="S::gsanahuj@upv.edu.es::2d593958-8fff-4196-a72d-631f97b7a879" providerId="AD" clId="Web-{ACC14E86-946C-2E77-3E7B-3635AD8307B2}"/>
    <pc:docChg chg="modSld">
      <pc:chgData name="Gisela Sanahuja Velez" userId="S::gsanahuj@upv.edu.es::2d593958-8fff-4196-a72d-631f97b7a879" providerId="AD" clId="Web-{ACC14E86-946C-2E77-3E7B-3635AD8307B2}" dt="2025-10-15T10:46:30.849" v="0" actId="20577"/>
      <pc:docMkLst>
        <pc:docMk/>
      </pc:docMkLst>
      <pc:sldChg chg="modSp">
        <pc:chgData name="Gisela Sanahuja Velez" userId="S::gsanahuj@upv.edu.es::2d593958-8fff-4196-a72d-631f97b7a879" providerId="AD" clId="Web-{ACC14E86-946C-2E77-3E7B-3635AD8307B2}" dt="2025-10-15T10:46:30.849" v="0" actId="20577"/>
        <pc:sldMkLst>
          <pc:docMk/>
          <pc:sldMk cId="2985441758" sldId="329"/>
        </pc:sldMkLst>
        <pc:graphicFrameChg chg="modGraphic">
          <ac:chgData name="Gisela Sanahuja Velez" userId="S::gsanahuj@upv.edu.es::2d593958-8fff-4196-a72d-631f97b7a879" providerId="AD" clId="Web-{ACC14E86-946C-2E77-3E7B-3635AD8307B2}" dt="2025-10-15T10:46:30.849" v="0" actId="20577"/>
          <ac:graphicFrameMkLst>
            <pc:docMk/>
            <pc:sldMk cId="2985441758" sldId="329"/>
            <ac:graphicFrameMk id="6" creationId="{6F8BF633-F535-4F53-98C3-87609AE7F6B8}"/>
          </ac:graphicFrameMkLst>
        </pc:graphicFrameChg>
      </pc:sldChg>
    </pc:docChg>
  </pc:docChgLst>
</pc:chgInfo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hyperlink" Target="http://www.upv.es/entidades/ADE/infoweb/fade/relemp/521057normalc.html" TargetMode="External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svg"/><Relationship Id="rId3" Type="http://schemas.openxmlformats.org/officeDocument/2006/relationships/hyperlink" Target="http://www.ade.upv.es/" TargetMode="External"/><Relationship Id="rId7" Type="http://schemas.openxmlformats.org/officeDocument/2006/relationships/image" Target="../media/image30.svg"/><Relationship Id="rId12" Type="http://schemas.openxmlformats.org/officeDocument/2006/relationships/image" Target="../media/image35.png"/><Relationship Id="rId2" Type="http://schemas.openxmlformats.org/officeDocument/2006/relationships/hyperlink" Target="http://www.sie.upv.es/" TargetMode="External"/><Relationship Id="rId1" Type="http://schemas.openxmlformats.org/officeDocument/2006/relationships/hyperlink" Target="mailto:empreade@ade.upv.es" TargetMode="External"/><Relationship Id="rId6" Type="http://schemas.openxmlformats.org/officeDocument/2006/relationships/image" Target="../media/image29.png"/><Relationship Id="rId11" Type="http://schemas.openxmlformats.org/officeDocument/2006/relationships/image" Target="../media/image34.svg"/><Relationship Id="rId5" Type="http://schemas.openxmlformats.org/officeDocument/2006/relationships/image" Target="../media/image28.sv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hyperlink" Target="http://www.upv.es/entidades/ADE/infoweb/fade/relemp/521057normalc.html" TargetMode="External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hyperlink" Target="http://www.ade.upv.es/" TargetMode="External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hyperlink" Target="http://www.sie.upv.es/" TargetMode="External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6" Type="http://schemas.openxmlformats.org/officeDocument/2006/relationships/image" Target="../media/image32.svg"/><Relationship Id="rId11" Type="http://schemas.openxmlformats.org/officeDocument/2006/relationships/hyperlink" Target="mailto:empreade@ade.upv.es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6.svg"/><Relationship Id="rId4" Type="http://schemas.openxmlformats.org/officeDocument/2006/relationships/image" Target="../media/image30.svg"/><Relationship Id="rId9" Type="http://schemas.openxmlformats.org/officeDocument/2006/relationships/image" Target="../media/image3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6F00AD-4297-4358-BA53-B267B32658F5}" type="doc">
      <dgm:prSet loTypeId="urn:microsoft.com/office/officeart/2018/2/layout/IconVerticalSolidList" loCatId="icon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5B7AAA5D-CD4E-4A33-BC97-3997E5E62869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s-ES" dirty="0">
              <a:latin typeface="Trebuchet MS"/>
            </a:rPr>
            <a:t> </a:t>
          </a:r>
          <a:r>
            <a:rPr lang="es-ES" b="0" i="0" u="none" strike="noStrike" cap="none" baseline="0" noProof="0" dirty="0">
              <a:latin typeface="Trebuchet MS"/>
            </a:rPr>
            <a:t>Programas de movilidad</a:t>
          </a:r>
          <a:endParaRPr lang="es-ES" dirty="0"/>
        </a:p>
      </dgm:t>
    </dgm:pt>
    <dgm:pt modelId="{6CF18617-9077-43A9-9851-E797B832D465}" type="parTrans" cxnId="{896F8D3B-8BAA-4F5C-B716-C202EC333821}">
      <dgm:prSet/>
      <dgm:spPr/>
      <dgm:t>
        <a:bodyPr/>
        <a:lstStyle/>
        <a:p>
          <a:endParaRPr lang="en-US"/>
        </a:p>
      </dgm:t>
    </dgm:pt>
    <dgm:pt modelId="{3EB9ABA3-5DBC-4656-8A46-7B39EF965813}" type="sibTrans" cxnId="{896F8D3B-8BAA-4F5C-B716-C202EC333821}">
      <dgm:prSet/>
      <dgm:spPr/>
      <dgm:t>
        <a:bodyPr/>
        <a:lstStyle/>
        <a:p>
          <a:endParaRPr lang="en-US"/>
        </a:p>
      </dgm:t>
    </dgm:pt>
    <dgm:pt modelId="{EA1AAFF7-52DF-49BF-984E-615D04724582}">
      <dgm:prSet/>
      <dgm:spPr/>
      <dgm:t>
        <a:bodyPr/>
        <a:lstStyle/>
        <a:p>
          <a:pPr>
            <a:lnSpc>
              <a:spcPct val="100000"/>
            </a:lnSpc>
          </a:pPr>
          <a:r>
            <a:rPr lang="es-ES" dirty="0">
              <a:latin typeface="Trebuchet MS"/>
              <a:cs typeface="Calibri"/>
            </a:rPr>
            <a:t>Puntos para solicitar beca Erasmus</a:t>
          </a:r>
          <a:endParaRPr lang="en-US" dirty="0">
            <a:latin typeface="Trebuchet MS"/>
            <a:cs typeface="Calibri"/>
          </a:endParaRPr>
        </a:p>
      </dgm:t>
    </dgm:pt>
    <dgm:pt modelId="{1DA8B83D-7978-4DC2-94EC-76A0EA867768}" type="parTrans" cxnId="{D25981EF-C008-42DF-8CBD-02B19F71B454}">
      <dgm:prSet/>
      <dgm:spPr/>
      <dgm:t>
        <a:bodyPr/>
        <a:lstStyle/>
        <a:p>
          <a:endParaRPr lang="en-US"/>
        </a:p>
      </dgm:t>
    </dgm:pt>
    <dgm:pt modelId="{7B43298B-9573-408D-B230-E915660BDC0F}" type="sibTrans" cxnId="{D25981EF-C008-42DF-8CBD-02B19F71B454}">
      <dgm:prSet/>
      <dgm:spPr/>
      <dgm:t>
        <a:bodyPr/>
        <a:lstStyle/>
        <a:p>
          <a:endParaRPr lang="en-US"/>
        </a:p>
      </dgm:t>
    </dgm:pt>
    <dgm:pt modelId="{A592DDAA-CBAF-41E2-A470-954DFC922A03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s-ES" dirty="0">
              <a:latin typeface="Trebuchet MS"/>
            </a:rPr>
            <a:t> Dobles grados internacionales</a:t>
          </a:r>
        </a:p>
      </dgm:t>
    </dgm:pt>
    <dgm:pt modelId="{9ED35FAD-49FE-4255-AA92-47B8FF1B80F9}" type="parTrans" cxnId="{1662542A-7699-4520-9029-B965CE230D38}">
      <dgm:prSet/>
      <dgm:spPr/>
    </dgm:pt>
    <dgm:pt modelId="{858A0F3F-41CB-442B-9309-0F52D65EC374}" type="sibTrans" cxnId="{1662542A-7699-4520-9029-B965CE230D38}">
      <dgm:prSet/>
      <dgm:spPr/>
    </dgm:pt>
    <dgm:pt modelId="{03B3EF5B-5137-420E-8A09-85B689F68F2C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s-ES" dirty="0">
              <a:latin typeface="Trebuchet MS"/>
            </a:rPr>
            <a:t>Programa</a:t>
          </a:r>
          <a:r>
            <a:rPr lang="es-ES" dirty="0"/>
            <a:t> </a:t>
          </a:r>
          <a:r>
            <a:rPr lang="es-ES" dirty="0">
              <a:latin typeface="Trebuchet MS"/>
              <a:cs typeface="Calibri"/>
            </a:rPr>
            <a:t>MENTOR </a:t>
          </a:r>
        </a:p>
      </dgm:t>
    </dgm:pt>
    <dgm:pt modelId="{75EE8038-9AF7-4171-AC6C-30A9DB78382F}" type="parTrans" cxnId="{6EB08597-41E6-4BF1-86A0-01037C690D8C}">
      <dgm:prSet/>
      <dgm:spPr/>
    </dgm:pt>
    <dgm:pt modelId="{FD4A37AB-3B38-4403-8089-97D57CABFD48}" type="sibTrans" cxnId="{6EB08597-41E6-4BF1-86A0-01037C690D8C}">
      <dgm:prSet/>
      <dgm:spPr/>
    </dgm:pt>
    <dgm:pt modelId="{A47982D5-D42C-4A25-9695-F4D1D7968A0D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s-ES" dirty="0">
              <a:latin typeface="Trebuchet MS"/>
            </a:rPr>
            <a:t> Alumnado internacional</a:t>
          </a:r>
        </a:p>
      </dgm:t>
    </dgm:pt>
    <dgm:pt modelId="{AEA0B1EF-8098-4787-BCE4-C960CB680E47}" type="parTrans" cxnId="{F3735D37-ADE0-4CEF-ADE8-567A63B56EF8}">
      <dgm:prSet/>
      <dgm:spPr/>
    </dgm:pt>
    <dgm:pt modelId="{D35DD9AE-3DBA-4F44-8885-098003BA1978}" type="sibTrans" cxnId="{F3735D37-ADE0-4CEF-ADE8-567A63B56EF8}">
      <dgm:prSet/>
      <dgm:spPr/>
    </dgm:pt>
    <dgm:pt modelId="{8EB22218-1FB8-4249-B1BC-7A1722E9BBDF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s-ES" dirty="0">
              <a:latin typeface="Trebuchet MS"/>
              <a:cs typeface="Calibri"/>
            </a:rPr>
            <a:t>International workshops</a:t>
          </a:r>
        </a:p>
      </dgm:t>
    </dgm:pt>
    <dgm:pt modelId="{B6DD32DD-F212-4243-A77F-496C22881B30}" type="parTrans" cxnId="{66BEA0F3-A476-4979-9043-3B2D4A79622B}">
      <dgm:prSet/>
      <dgm:spPr/>
    </dgm:pt>
    <dgm:pt modelId="{F760D2ED-0946-4B73-AA9D-6917D4E4DDEB}" type="sibTrans" cxnId="{66BEA0F3-A476-4979-9043-3B2D4A79622B}">
      <dgm:prSet/>
      <dgm:spPr/>
    </dgm:pt>
    <dgm:pt modelId="{6A52958B-4B09-45F3-9E6B-2BB9F9E04C9F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s-ES" dirty="0">
              <a:latin typeface="Trebuchet MS"/>
              <a:cs typeface="Calibri"/>
            </a:rPr>
            <a:t>Puntos para solicitar beca Erasmus</a:t>
          </a:r>
        </a:p>
      </dgm:t>
    </dgm:pt>
    <dgm:pt modelId="{FEF4622E-EDD6-49EB-8A04-7FBF6EC8D81D}" type="parTrans" cxnId="{F2F339AB-CFC5-4FFB-A21E-C3DF1C248D0E}">
      <dgm:prSet/>
      <dgm:spPr/>
    </dgm:pt>
    <dgm:pt modelId="{C9AB4757-2EDB-4272-A3DC-B24C4ED8F52D}" type="sibTrans" cxnId="{F2F339AB-CFC5-4FFB-A21E-C3DF1C248D0E}">
      <dgm:prSet/>
      <dgm:spPr/>
    </dgm:pt>
    <dgm:pt modelId="{A78CA8ED-AA22-4404-8776-E1B56D1DF44D}" type="pres">
      <dgm:prSet presAssocID="{296F00AD-4297-4358-BA53-B267B32658F5}" presName="root" presStyleCnt="0">
        <dgm:presLayoutVars>
          <dgm:dir val="rev"/>
          <dgm:resizeHandles val="exact"/>
        </dgm:presLayoutVars>
      </dgm:prSet>
      <dgm:spPr/>
    </dgm:pt>
    <dgm:pt modelId="{F71FD070-B228-4985-91C3-549D84D709E8}" type="pres">
      <dgm:prSet presAssocID="{5B7AAA5D-CD4E-4A33-BC97-3997E5E62869}" presName="compNode" presStyleCnt="0"/>
      <dgm:spPr/>
    </dgm:pt>
    <dgm:pt modelId="{23A35ACE-B33F-4742-B20C-10F3EA497A6D}" type="pres">
      <dgm:prSet presAssocID="{5B7AAA5D-CD4E-4A33-BC97-3997E5E62869}" presName="bgRect" presStyleLbl="bgShp" presStyleIdx="0" presStyleCnt="5"/>
      <dgm:spPr/>
    </dgm:pt>
    <dgm:pt modelId="{F0C03340-D0DA-4DCE-A406-533877475BC7}" type="pres">
      <dgm:prSet presAssocID="{5B7AAA5D-CD4E-4A33-BC97-3997E5E62869}" presName="iconRect" presStyleLbl="node1" presStyleIdx="0" presStyleCnt="5"/>
      <dgm:spPr/>
    </dgm:pt>
    <dgm:pt modelId="{0EEEF14E-BADF-4FD8-B770-51456494CAA8}" type="pres">
      <dgm:prSet presAssocID="{5B7AAA5D-CD4E-4A33-BC97-3997E5E62869}" presName="spaceRect" presStyleCnt="0"/>
      <dgm:spPr/>
    </dgm:pt>
    <dgm:pt modelId="{5BE2BDB0-48FB-4104-9A46-0742D20FC7D2}" type="pres">
      <dgm:prSet presAssocID="{5B7AAA5D-CD4E-4A33-BC97-3997E5E62869}" presName="parTx" presStyleLbl="revTx" presStyleIdx="0" presStyleCnt="7">
        <dgm:presLayoutVars>
          <dgm:chMax val="0"/>
          <dgm:chPref val="0"/>
        </dgm:presLayoutVars>
      </dgm:prSet>
      <dgm:spPr/>
    </dgm:pt>
    <dgm:pt modelId="{8DC0BB52-050A-4129-B2D3-051E3F438274}" type="pres">
      <dgm:prSet presAssocID="{3EB9ABA3-5DBC-4656-8A46-7B39EF965813}" presName="sibTrans" presStyleCnt="0"/>
      <dgm:spPr/>
    </dgm:pt>
    <dgm:pt modelId="{93C5805B-9D36-481D-A022-D241602771B8}" type="pres">
      <dgm:prSet presAssocID="{A592DDAA-CBAF-41E2-A470-954DFC922A03}" presName="compNode" presStyleCnt="0"/>
      <dgm:spPr/>
    </dgm:pt>
    <dgm:pt modelId="{2823372D-71FF-4338-A5C9-4B4612F3DB6E}" type="pres">
      <dgm:prSet presAssocID="{A592DDAA-CBAF-41E2-A470-954DFC922A03}" presName="bgRect" presStyleLbl="bgShp" presStyleIdx="1" presStyleCnt="5"/>
      <dgm:spPr/>
    </dgm:pt>
    <dgm:pt modelId="{2170CCAA-F1A5-4792-97A5-998570C9E788}" type="pres">
      <dgm:prSet presAssocID="{A592DDAA-CBAF-41E2-A470-954DFC922A03}" presName="iconRect" presStyleLbl="node1" presStyleIdx="1" presStyleCnt="5"/>
      <dgm:spPr/>
    </dgm:pt>
    <dgm:pt modelId="{1BA1E77A-9F57-4F71-9863-F152E36D2163}" type="pres">
      <dgm:prSet presAssocID="{A592DDAA-CBAF-41E2-A470-954DFC922A03}" presName="spaceRect" presStyleCnt="0"/>
      <dgm:spPr/>
    </dgm:pt>
    <dgm:pt modelId="{31495481-F793-4209-B04E-BC73F450AB64}" type="pres">
      <dgm:prSet presAssocID="{A592DDAA-CBAF-41E2-A470-954DFC922A03}" presName="parTx" presStyleLbl="revTx" presStyleIdx="1" presStyleCnt="7">
        <dgm:presLayoutVars>
          <dgm:chMax val="0"/>
          <dgm:chPref val="0"/>
        </dgm:presLayoutVars>
      </dgm:prSet>
      <dgm:spPr/>
    </dgm:pt>
    <dgm:pt modelId="{2DB363C4-16F9-459E-96C2-E9ECD1DCDF2B}" type="pres">
      <dgm:prSet presAssocID="{858A0F3F-41CB-442B-9309-0F52D65EC374}" presName="sibTrans" presStyleCnt="0"/>
      <dgm:spPr/>
    </dgm:pt>
    <dgm:pt modelId="{5E8E09AB-F0AF-4B14-983D-09B05C65724B}" type="pres">
      <dgm:prSet presAssocID="{A47982D5-D42C-4A25-9695-F4D1D7968A0D}" presName="compNode" presStyleCnt="0"/>
      <dgm:spPr/>
    </dgm:pt>
    <dgm:pt modelId="{DF677436-5756-4FB8-A981-E5CA93173ECB}" type="pres">
      <dgm:prSet presAssocID="{A47982D5-D42C-4A25-9695-F4D1D7968A0D}" presName="bgRect" presStyleLbl="bgShp" presStyleIdx="2" presStyleCnt="5"/>
      <dgm:spPr/>
    </dgm:pt>
    <dgm:pt modelId="{DB07E151-14D1-401F-8C6D-71489049917B}" type="pres">
      <dgm:prSet presAssocID="{A47982D5-D42C-4A25-9695-F4D1D7968A0D}" presName="iconRect" presStyleLbl="node1" presStyleIdx="2" presStyleCnt="5"/>
      <dgm:spPr/>
    </dgm:pt>
    <dgm:pt modelId="{583FFD60-9C53-4A71-BDF1-776C1C6FCF44}" type="pres">
      <dgm:prSet presAssocID="{A47982D5-D42C-4A25-9695-F4D1D7968A0D}" presName="spaceRect" presStyleCnt="0"/>
      <dgm:spPr/>
    </dgm:pt>
    <dgm:pt modelId="{8F4785AC-D980-41A0-86C4-88836FF26687}" type="pres">
      <dgm:prSet presAssocID="{A47982D5-D42C-4A25-9695-F4D1D7968A0D}" presName="parTx" presStyleLbl="revTx" presStyleIdx="2" presStyleCnt="7">
        <dgm:presLayoutVars>
          <dgm:chMax val="0"/>
          <dgm:chPref val="0"/>
        </dgm:presLayoutVars>
      </dgm:prSet>
      <dgm:spPr/>
    </dgm:pt>
    <dgm:pt modelId="{85B185F9-9DFB-4A21-BC9B-0B9E32AD6C9E}" type="pres">
      <dgm:prSet presAssocID="{D35DD9AE-3DBA-4F44-8885-098003BA1978}" presName="sibTrans" presStyleCnt="0"/>
      <dgm:spPr/>
    </dgm:pt>
    <dgm:pt modelId="{7B15071D-62D1-49EF-ADB8-7FEDA4DC5A97}" type="pres">
      <dgm:prSet presAssocID="{03B3EF5B-5137-420E-8A09-85B689F68F2C}" presName="compNode" presStyleCnt="0"/>
      <dgm:spPr/>
    </dgm:pt>
    <dgm:pt modelId="{448DF0DC-B14C-4510-A89D-4AE9A3E94F99}" type="pres">
      <dgm:prSet presAssocID="{03B3EF5B-5137-420E-8A09-85B689F68F2C}" presName="bgRect" presStyleLbl="bgShp" presStyleIdx="3" presStyleCnt="5"/>
      <dgm:spPr/>
    </dgm:pt>
    <dgm:pt modelId="{22047F17-CEEB-4109-81D2-EAE49F914D5E}" type="pres">
      <dgm:prSet presAssocID="{03B3EF5B-5137-420E-8A09-85B689F68F2C}" presName="iconRect" presStyleLbl="node1" presStyleIdx="3" presStyleCnt="5"/>
      <dgm:spPr/>
    </dgm:pt>
    <dgm:pt modelId="{25377219-D8D9-4738-A731-DCBF6F1D422B}" type="pres">
      <dgm:prSet presAssocID="{03B3EF5B-5137-420E-8A09-85B689F68F2C}" presName="spaceRect" presStyleCnt="0"/>
      <dgm:spPr/>
    </dgm:pt>
    <dgm:pt modelId="{5B979889-E2CB-4071-8C93-821CD7400261}" type="pres">
      <dgm:prSet presAssocID="{03B3EF5B-5137-420E-8A09-85B689F68F2C}" presName="parTx" presStyleLbl="revTx" presStyleIdx="3" presStyleCnt="7">
        <dgm:presLayoutVars>
          <dgm:chMax val="0"/>
          <dgm:chPref val="0"/>
        </dgm:presLayoutVars>
      </dgm:prSet>
      <dgm:spPr/>
    </dgm:pt>
    <dgm:pt modelId="{62A3FAB4-56E0-4A4E-BF40-2DDAAAC9B64B}" type="pres">
      <dgm:prSet presAssocID="{03B3EF5B-5137-420E-8A09-85B689F68F2C}" presName="desTx" presStyleLbl="revTx" presStyleIdx="4" presStyleCnt="7">
        <dgm:presLayoutVars/>
      </dgm:prSet>
      <dgm:spPr/>
    </dgm:pt>
    <dgm:pt modelId="{4E08D6F0-920C-4BD7-838B-5CC2E0B14730}" type="pres">
      <dgm:prSet presAssocID="{FD4A37AB-3B38-4403-8089-97D57CABFD48}" presName="sibTrans" presStyleCnt="0"/>
      <dgm:spPr/>
    </dgm:pt>
    <dgm:pt modelId="{B871259F-758B-4E5B-A976-ACC2CA8CDEC7}" type="pres">
      <dgm:prSet presAssocID="{8EB22218-1FB8-4249-B1BC-7A1722E9BBDF}" presName="compNode" presStyleCnt="0"/>
      <dgm:spPr/>
    </dgm:pt>
    <dgm:pt modelId="{B22F2ABD-6F95-42DF-8EC4-F1EC726D53CD}" type="pres">
      <dgm:prSet presAssocID="{8EB22218-1FB8-4249-B1BC-7A1722E9BBDF}" presName="bgRect" presStyleLbl="bgShp" presStyleIdx="4" presStyleCnt="5"/>
      <dgm:spPr/>
    </dgm:pt>
    <dgm:pt modelId="{FB17BC31-FD1D-4374-B581-F749C5C1EEE3}" type="pres">
      <dgm:prSet presAssocID="{8EB22218-1FB8-4249-B1BC-7A1722E9BBDF}" presName="iconRect" presStyleLbl="node1" presStyleIdx="4" presStyleCnt="5"/>
      <dgm:spPr/>
    </dgm:pt>
    <dgm:pt modelId="{5DC88953-9C75-4696-B547-F948230143E3}" type="pres">
      <dgm:prSet presAssocID="{8EB22218-1FB8-4249-B1BC-7A1722E9BBDF}" presName="spaceRect" presStyleCnt="0"/>
      <dgm:spPr/>
    </dgm:pt>
    <dgm:pt modelId="{324518C5-8022-46B6-BFCD-4C254695C8F6}" type="pres">
      <dgm:prSet presAssocID="{8EB22218-1FB8-4249-B1BC-7A1722E9BBDF}" presName="parTx" presStyleLbl="revTx" presStyleIdx="5" presStyleCnt="7">
        <dgm:presLayoutVars>
          <dgm:chMax val="0"/>
          <dgm:chPref val="0"/>
        </dgm:presLayoutVars>
      </dgm:prSet>
      <dgm:spPr/>
    </dgm:pt>
    <dgm:pt modelId="{D9014BB8-D205-47F9-BDF5-85759A329B9F}" type="pres">
      <dgm:prSet presAssocID="{8EB22218-1FB8-4249-B1BC-7A1722E9BBDF}" presName="desTx" presStyleLbl="revTx" presStyleIdx="6" presStyleCnt="7">
        <dgm:presLayoutVars/>
      </dgm:prSet>
      <dgm:spPr/>
    </dgm:pt>
  </dgm:ptLst>
  <dgm:cxnLst>
    <dgm:cxn modelId="{AECFA018-1D49-476B-944E-40F880572642}" type="presOf" srcId="{EA1AAFF7-52DF-49BF-984E-615D04724582}" destId="{62A3FAB4-56E0-4A4E-BF40-2DDAAAC9B64B}" srcOrd="0" destOrd="0" presId="urn:microsoft.com/office/officeart/2018/2/layout/IconVerticalSolidList"/>
    <dgm:cxn modelId="{0C313821-F097-401B-93B6-E01C50EFAAC8}" type="presOf" srcId="{8EB22218-1FB8-4249-B1BC-7A1722E9BBDF}" destId="{324518C5-8022-46B6-BFCD-4C254695C8F6}" srcOrd="0" destOrd="0" presId="urn:microsoft.com/office/officeart/2018/2/layout/IconVerticalSolidList"/>
    <dgm:cxn modelId="{1662542A-7699-4520-9029-B965CE230D38}" srcId="{296F00AD-4297-4358-BA53-B267B32658F5}" destId="{A592DDAA-CBAF-41E2-A470-954DFC922A03}" srcOrd="1" destOrd="0" parTransId="{9ED35FAD-49FE-4255-AA92-47B8FF1B80F9}" sibTransId="{858A0F3F-41CB-442B-9309-0F52D65EC374}"/>
    <dgm:cxn modelId="{F3735D37-ADE0-4CEF-ADE8-567A63B56EF8}" srcId="{296F00AD-4297-4358-BA53-B267B32658F5}" destId="{A47982D5-D42C-4A25-9695-F4D1D7968A0D}" srcOrd="2" destOrd="0" parTransId="{AEA0B1EF-8098-4787-BCE4-C960CB680E47}" sibTransId="{D35DD9AE-3DBA-4F44-8885-098003BA1978}"/>
    <dgm:cxn modelId="{896F8D3B-8BAA-4F5C-B716-C202EC333821}" srcId="{296F00AD-4297-4358-BA53-B267B32658F5}" destId="{5B7AAA5D-CD4E-4A33-BC97-3997E5E62869}" srcOrd="0" destOrd="0" parTransId="{6CF18617-9077-43A9-9851-E797B832D465}" sibTransId="{3EB9ABA3-5DBC-4656-8A46-7B39EF965813}"/>
    <dgm:cxn modelId="{CABB083C-5071-4096-BBB4-52A4B84ECEDC}" type="presOf" srcId="{A47982D5-D42C-4A25-9695-F4D1D7968A0D}" destId="{8F4785AC-D980-41A0-86C4-88836FF26687}" srcOrd="0" destOrd="0" presId="urn:microsoft.com/office/officeart/2018/2/layout/IconVerticalSolidList"/>
    <dgm:cxn modelId="{83BB7985-3EF5-4AC6-A725-475FA1AE336A}" type="presOf" srcId="{A592DDAA-CBAF-41E2-A470-954DFC922A03}" destId="{31495481-F793-4209-B04E-BC73F450AB64}" srcOrd="0" destOrd="0" presId="urn:microsoft.com/office/officeart/2018/2/layout/IconVerticalSolidList"/>
    <dgm:cxn modelId="{6EB08597-41E6-4BF1-86A0-01037C690D8C}" srcId="{296F00AD-4297-4358-BA53-B267B32658F5}" destId="{03B3EF5B-5137-420E-8A09-85B689F68F2C}" srcOrd="3" destOrd="0" parTransId="{75EE8038-9AF7-4171-AC6C-30A9DB78382F}" sibTransId="{FD4A37AB-3B38-4403-8089-97D57CABFD48}"/>
    <dgm:cxn modelId="{F2F339AB-CFC5-4FFB-A21E-C3DF1C248D0E}" srcId="{8EB22218-1FB8-4249-B1BC-7A1722E9BBDF}" destId="{6A52958B-4B09-45F3-9E6B-2BB9F9E04C9F}" srcOrd="0" destOrd="0" parTransId="{FEF4622E-EDD6-49EB-8A04-7FBF6EC8D81D}" sibTransId="{C9AB4757-2EDB-4272-A3DC-B24C4ED8F52D}"/>
    <dgm:cxn modelId="{6FAB12BA-CA66-4186-A71C-30A214E54FF6}" type="presOf" srcId="{03B3EF5B-5137-420E-8A09-85B689F68F2C}" destId="{5B979889-E2CB-4071-8C93-821CD7400261}" srcOrd="0" destOrd="0" presId="urn:microsoft.com/office/officeart/2018/2/layout/IconVerticalSolidList"/>
    <dgm:cxn modelId="{F0005ED3-6D7F-4EB3-9E4F-D49871239E9B}" type="presOf" srcId="{5B7AAA5D-CD4E-4A33-BC97-3997E5E62869}" destId="{5BE2BDB0-48FB-4104-9A46-0742D20FC7D2}" srcOrd="0" destOrd="0" presId="urn:microsoft.com/office/officeart/2018/2/layout/IconVerticalSolidList"/>
    <dgm:cxn modelId="{BBCDD6DB-ABE0-4B55-8E64-DF2BB447E888}" type="presOf" srcId="{6A52958B-4B09-45F3-9E6B-2BB9F9E04C9F}" destId="{D9014BB8-D205-47F9-BDF5-85759A329B9F}" srcOrd="0" destOrd="0" presId="urn:microsoft.com/office/officeart/2018/2/layout/IconVerticalSolidList"/>
    <dgm:cxn modelId="{60FCD5EA-0A4A-4990-A1D2-F8CBE2F17AA7}" type="presOf" srcId="{296F00AD-4297-4358-BA53-B267B32658F5}" destId="{A78CA8ED-AA22-4404-8776-E1B56D1DF44D}" srcOrd="0" destOrd="0" presId="urn:microsoft.com/office/officeart/2018/2/layout/IconVerticalSolidList"/>
    <dgm:cxn modelId="{D25981EF-C008-42DF-8CBD-02B19F71B454}" srcId="{03B3EF5B-5137-420E-8A09-85B689F68F2C}" destId="{EA1AAFF7-52DF-49BF-984E-615D04724582}" srcOrd="0" destOrd="0" parTransId="{1DA8B83D-7978-4DC2-94EC-76A0EA867768}" sibTransId="{7B43298B-9573-408D-B230-E915660BDC0F}"/>
    <dgm:cxn modelId="{66BEA0F3-A476-4979-9043-3B2D4A79622B}" srcId="{296F00AD-4297-4358-BA53-B267B32658F5}" destId="{8EB22218-1FB8-4249-B1BC-7A1722E9BBDF}" srcOrd="4" destOrd="0" parTransId="{B6DD32DD-F212-4243-A77F-496C22881B30}" sibTransId="{F760D2ED-0946-4B73-AA9D-6917D4E4DDEB}"/>
    <dgm:cxn modelId="{94859658-CE6B-4CF7-B737-940D5E67BB90}" type="presParOf" srcId="{A78CA8ED-AA22-4404-8776-E1B56D1DF44D}" destId="{F71FD070-B228-4985-91C3-549D84D709E8}" srcOrd="0" destOrd="0" presId="urn:microsoft.com/office/officeart/2018/2/layout/IconVerticalSolidList"/>
    <dgm:cxn modelId="{AD2AD6E2-79C3-4155-8AA8-75314376E91C}" type="presParOf" srcId="{F71FD070-B228-4985-91C3-549D84D709E8}" destId="{23A35ACE-B33F-4742-B20C-10F3EA497A6D}" srcOrd="0" destOrd="0" presId="urn:microsoft.com/office/officeart/2018/2/layout/IconVerticalSolidList"/>
    <dgm:cxn modelId="{E89E794B-4EFE-47CD-B91D-4B0385788811}" type="presParOf" srcId="{F71FD070-B228-4985-91C3-549D84D709E8}" destId="{F0C03340-D0DA-4DCE-A406-533877475BC7}" srcOrd="1" destOrd="0" presId="urn:microsoft.com/office/officeart/2018/2/layout/IconVerticalSolidList"/>
    <dgm:cxn modelId="{8AB0171D-CFB4-4633-9726-DBF994428008}" type="presParOf" srcId="{F71FD070-B228-4985-91C3-549D84D709E8}" destId="{0EEEF14E-BADF-4FD8-B770-51456494CAA8}" srcOrd="2" destOrd="0" presId="urn:microsoft.com/office/officeart/2018/2/layout/IconVerticalSolidList"/>
    <dgm:cxn modelId="{57FD82C9-ABDE-423F-B89C-9585B9758C75}" type="presParOf" srcId="{F71FD070-B228-4985-91C3-549D84D709E8}" destId="{5BE2BDB0-48FB-4104-9A46-0742D20FC7D2}" srcOrd="3" destOrd="0" presId="urn:microsoft.com/office/officeart/2018/2/layout/IconVerticalSolidList"/>
    <dgm:cxn modelId="{81E6FA75-2A7D-4FA9-8954-9E70D65A1711}" type="presParOf" srcId="{A78CA8ED-AA22-4404-8776-E1B56D1DF44D}" destId="{8DC0BB52-050A-4129-B2D3-051E3F438274}" srcOrd="1" destOrd="0" presId="urn:microsoft.com/office/officeart/2018/2/layout/IconVerticalSolidList"/>
    <dgm:cxn modelId="{2D1CCE23-7093-48F2-8C14-37549A5A30B1}" type="presParOf" srcId="{A78CA8ED-AA22-4404-8776-E1B56D1DF44D}" destId="{93C5805B-9D36-481D-A022-D241602771B8}" srcOrd="2" destOrd="0" presId="urn:microsoft.com/office/officeart/2018/2/layout/IconVerticalSolidList"/>
    <dgm:cxn modelId="{078D7ABA-12B9-4F5F-ACF9-D618A96ECA64}" type="presParOf" srcId="{93C5805B-9D36-481D-A022-D241602771B8}" destId="{2823372D-71FF-4338-A5C9-4B4612F3DB6E}" srcOrd="0" destOrd="0" presId="urn:microsoft.com/office/officeart/2018/2/layout/IconVerticalSolidList"/>
    <dgm:cxn modelId="{3F59F9DD-86A6-4521-9C26-058C104E64F1}" type="presParOf" srcId="{93C5805B-9D36-481D-A022-D241602771B8}" destId="{2170CCAA-F1A5-4792-97A5-998570C9E788}" srcOrd="1" destOrd="0" presId="urn:microsoft.com/office/officeart/2018/2/layout/IconVerticalSolidList"/>
    <dgm:cxn modelId="{E7C5A0D3-769E-462F-BD8D-981185BD7153}" type="presParOf" srcId="{93C5805B-9D36-481D-A022-D241602771B8}" destId="{1BA1E77A-9F57-4F71-9863-F152E36D2163}" srcOrd="2" destOrd="0" presId="urn:microsoft.com/office/officeart/2018/2/layout/IconVerticalSolidList"/>
    <dgm:cxn modelId="{9974EBF8-DF50-49A0-9922-5FE1A6ABFA10}" type="presParOf" srcId="{93C5805B-9D36-481D-A022-D241602771B8}" destId="{31495481-F793-4209-B04E-BC73F450AB64}" srcOrd="3" destOrd="0" presId="urn:microsoft.com/office/officeart/2018/2/layout/IconVerticalSolidList"/>
    <dgm:cxn modelId="{76CE8552-493F-474D-A3F8-B4ECA20C8E8A}" type="presParOf" srcId="{A78CA8ED-AA22-4404-8776-E1B56D1DF44D}" destId="{2DB363C4-16F9-459E-96C2-E9ECD1DCDF2B}" srcOrd="3" destOrd="0" presId="urn:microsoft.com/office/officeart/2018/2/layout/IconVerticalSolidList"/>
    <dgm:cxn modelId="{82E7A573-505D-469A-8F24-4864E714A72E}" type="presParOf" srcId="{A78CA8ED-AA22-4404-8776-E1B56D1DF44D}" destId="{5E8E09AB-F0AF-4B14-983D-09B05C65724B}" srcOrd="4" destOrd="0" presId="urn:microsoft.com/office/officeart/2018/2/layout/IconVerticalSolidList"/>
    <dgm:cxn modelId="{F3987017-B785-47AA-9DC3-20BEA87E7ECA}" type="presParOf" srcId="{5E8E09AB-F0AF-4B14-983D-09B05C65724B}" destId="{DF677436-5756-4FB8-A981-E5CA93173ECB}" srcOrd="0" destOrd="0" presId="urn:microsoft.com/office/officeart/2018/2/layout/IconVerticalSolidList"/>
    <dgm:cxn modelId="{4243C134-FD35-4FD7-B3DD-6C5E6FF8B7E7}" type="presParOf" srcId="{5E8E09AB-F0AF-4B14-983D-09B05C65724B}" destId="{DB07E151-14D1-401F-8C6D-71489049917B}" srcOrd="1" destOrd="0" presId="urn:microsoft.com/office/officeart/2018/2/layout/IconVerticalSolidList"/>
    <dgm:cxn modelId="{9F575270-B1C4-4799-BF96-D50B06AB4A5A}" type="presParOf" srcId="{5E8E09AB-F0AF-4B14-983D-09B05C65724B}" destId="{583FFD60-9C53-4A71-BDF1-776C1C6FCF44}" srcOrd="2" destOrd="0" presId="urn:microsoft.com/office/officeart/2018/2/layout/IconVerticalSolidList"/>
    <dgm:cxn modelId="{75E1FDEE-AE19-4359-8AF7-653293EA56A4}" type="presParOf" srcId="{5E8E09AB-F0AF-4B14-983D-09B05C65724B}" destId="{8F4785AC-D980-41A0-86C4-88836FF26687}" srcOrd="3" destOrd="0" presId="urn:microsoft.com/office/officeart/2018/2/layout/IconVerticalSolidList"/>
    <dgm:cxn modelId="{37236B64-E6CC-4E65-B2A1-5C9A0A31FBF3}" type="presParOf" srcId="{A78CA8ED-AA22-4404-8776-E1B56D1DF44D}" destId="{85B185F9-9DFB-4A21-BC9B-0B9E32AD6C9E}" srcOrd="5" destOrd="0" presId="urn:microsoft.com/office/officeart/2018/2/layout/IconVerticalSolidList"/>
    <dgm:cxn modelId="{D1A8B075-EDB6-4F4C-BFFE-50289CEB7861}" type="presParOf" srcId="{A78CA8ED-AA22-4404-8776-E1B56D1DF44D}" destId="{7B15071D-62D1-49EF-ADB8-7FEDA4DC5A97}" srcOrd="6" destOrd="0" presId="urn:microsoft.com/office/officeart/2018/2/layout/IconVerticalSolidList"/>
    <dgm:cxn modelId="{2D00C794-95C3-4EE3-9AFE-EF2CFDF4DB6C}" type="presParOf" srcId="{7B15071D-62D1-49EF-ADB8-7FEDA4DC5A97}" destId="{448DF0DC-B14C-4510-A89D-4AE9A3E94F99}" srcOrd="0" destOrd="0" presId="urn:microsoft.com/office/officeart/2018/2/layout/IconVerticalSolidList"/>
    <dgm:cxn modelId="{B8CA349C-0B49-4E91-BA1F-4DE0A6C959DC}" type="presParOf" srcId="{7B15071D-62D1-49EF-ADB8-7FEDA4DC5A97}" destId="{22047F17-CEEB-4109-81D2-EAE49F914D5E}" srcOrd="1" destOrd="0" presId="urn:microsoft.com/office/officeart/2018/2/layout/IconVerticalSolidList"/>
    <dgm:cxn modelId="{E1B95718-1B56-41CA-B143-11CFA523DE59}" type="presParOf" srcId="{7B15071D-62D1-49EF-ADB8-7FEDA4DC5A97}" destId="{25377219-D8D9-4738-A731-DCBF6F1D422B}" srcOrd="2" destOrd="0" presId="urn:microsoft.com/office/officeart/2018/2/layout/IconVerticalSolidList"/>
    <dgm:cxn modelId="{5528A585-C73F-48DB-978B-5A9AC4E6EA6A}" type="presParOf" srcId="{7B15071D-62D1-49EF-ADB8-7FEDA4DC5A97}" destId="{5B979889-E2CB-4071-8C93-821CD7400261}" srcOrd="3" destOrd="0" presId="urn:microsoft.com/office/officeart/2018/2/layout/IconVerticalSolidList"/>
    <dgm:cxn modelId="{FF6B1E9E-5F79-455C-BEAF-D12B73D432DE}" type="presParOf" srcId="{7B15071D-62D1-49EF-ADB8-7FEDA4DC5A97}" destId="{62A3FAB4-56E0-4A4E-BF40-2DDAAAC9B64B}" srcOrd="4" destOrd="0" presId="urn:microsoft.com/office/officeart/2018/2/layout/IconVerticalSolidList"/>
    <dgm:cxn modelId="{DE189DAC-734E-4739-8767-F5996BC7A405}" type="presParOf" srcId="{A78CA8ED-AA22-4404-8776-E1B56D1DF44D}" destId="{4E08D6F0-920C-4BD7-838B-5CC2E0B14730}" srcOrd="7" destOrd="0" presId="urn:microsoft.com/office/officeart/2018/2/layout/IconVerticalSolidList"/>
    <dgm:cxn modelId="{6CC15143-BEF6-464D-ABA7-4282F18C70FB}" type="presParOf" srcId="{A78CA8ED-AA22-4404-8776-E1B56D1DF44D}" destId="{B871259F-758B-4E5B-A976-ACC2CA8CDEC7}" srcOrd="8" destOrd="0" presId="urn:microsoft.com/office/officeart/2018/2/layout/IconVerticalSolidList"/>
    <dgm:cxn modelId="{C827B917-CAE1-4B42-B752-D987F8558A4C}" type="presParOf" srcId="{B871259F-758B-4E5B-A976-ACC2CA8CDEC7}" destId="{B22F2ABD-6F95-42DF-8EC4-F1EC726D53CD}" srcOrd="0" destOrd="0" presId="urn:microsoft.com/office/officeart/2018/2/layout/IconVerticalSolidList"/>
    <dgm:cxn modelId="{0FED4BC1-4FD4-41F2-B8CB-01DE576807AE}" type="presParOf" srcId="{B871259F-758B-4E5B-A976-ACC2CA8CDEC7}" destId="{FB17BC31-FD1D-4374-B581-F749C5C1EEE3}" srcOrd="1" destOrd="0" presId="urn:microsoft.com/office/officeart/2018/2/layout/IconVerticalSolidList"/>
    <dgm:cxn modelId="{4652557B-C751-4A74-A541-BA0E68761A4B}" type="presParOf" srcId="{B871259F-758B-4E5B-A976-ACC2CA8CDEC7}" destId="{5DC88953-9C75-4696-B547-F948230143E3}" srcOrd="2" destOrd="0" presId="urn:microsoft.com/office/officeart/2018/2/layout/IconVerticalSolidList"/>
    <dgm:cxn modelId="{C9DFA546-358C-45A3-82E7-DAB22E64EF1F}" type="presParOf" srcId="{B871259F-758B-4E5B-A976-ACC2CA8CDEC7}" destId="{324518C5-8022-46B6-BFCD-4C254695C8F6}" srcOrd="3" destOrd="0" presId="urn:microsoft.com/office/officeart/2018/2/layout/IconVerticalSolidList"/>
    <dgm:cxn modelId="{4EE90502-4881-4200-9715-42B420747934}" type="presParOf" srcId="{B871259F-758B-4E5B-A976-ACC2CA8CDEC7}" destId="{D9014BB8-D205-47F9-BDF5-85759A329B9F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8D77A7-14D7-4300-93EE-13881E93B7C9}" type="doc">
      <dgm:prSet loTypeId="urn:microsoft.com/office/officeart/2005/8/layout/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8D8DCD-3820-4883-8E4A-C34D45BECC3E}">
      <dgm:prSet/>
      <dgm:spPr/>
      <dgm:t>
        <a:bodyPr/>
        <a:lstStyle/>
        <a:p>
          <a:pPr rtl="0"/>
          <a:r>
            <a:rPr lang="es-ES" dirty="0">
              <a:solidFill>
                <a:schemeClr val="tx1"/>
              </a:solidFill>
              <a:latin typeface="Trebuchet MS"/>
              <a:cs typeface="Calibri"/>
            </a:rPr>
            <a:t>EUROPA</a:t>
          </a:r>
          <a:r>
            <a:rPr lang="es-ES" dirty="0">
              <a:latin typeface="Trebuchet MS"/>
              <a:cs typeface="Calibri"/>
            </a:rPr>
            <a:t>: Erasmus+</a:t>
          </a:r>
          <a:endParaRPr lang="en-US" b="1" dirty="0">
            <a:latin typeface="Trebuchet MS"/>
            <a:cs typeface="Calibri"/>
          </a:endParaRPr>
        </a:p>
      </dgm:t>
    </dgm:pt>
    <dgm:pt modelId="{F78F96EE-F2FB-41DA-9CBE-4C3637D63CAE}" type="parTrans" cxnId="{9EDEE2B5-8ACC-42E3-95F5-4FD24773CD86}">
      <dgm:prSet/>
      <dgm:spPr/>
      <dgm:t>
        <a:bodyPr/>
        <a:lstStyle/>
        <a:p>
          <a:endParaRPr lang="en-US"/>
        </a:p>
      </dgm:t>
    </dgm:pt>
    <dgm:pt modelId="{91470A0C-B496-4293-AE40-2ABD553FB964}" type="sibTrans" cxnId="{9EDEE2B5-8ACC-42E3-95F5-4FD24773CD86}">
      <dgm:prSet/>
      <dgm:spPr/>
      <dgm:t>
        <a:bodyPr/>
        <a:lstStyle/>
        <a:p>
          <a:endParaRPr lang="en-US"/>
        </a:p>
      </dgm:t>
    </dgm:pt>
    <dgm:pt modelId="{A207F16E-97A8-452B-9029-22F5B6403B42}">
      <dgm:prSet/>
      <dgm:spPr/>
      <dgm:t>
        <a:bodyPr/>
        <a:lstStyle/>
        <a:p>
          <a:pPr rtl="0"/>
          <a:r>
            <a:rPr lang="es-ES" dirty="0">
              <a:latin typeface="Trebuchet MS"/>
              <a:cs typeface="Calibri"/>
            </a:rPr>
            <a:t>Estancias de estudios (largas y </a:t>
          </a:r>
          <a:r>
            <a:rPr lang="es-ES" dirty="0" err="1">
              <a:latin typeface="Trebuchet MS"/>
              <a:cs typeface="Calibri"/>
            </a:rPr>
            <a:t>Blended</a:t>
          </a:r>
          <a:r>
            <a:rPr lang="es-ES" dirty="0">
              <a:latin typeface="Trebuchet MS"/>
              <a:cs typeface="Calibri"/>
            </a:rPr>
            <a:t> Intensive </a:t>
          </a:r>
          <a:r>
            <a:rPr lang="es-ES" dirty="0" err="1">
              <a:latin typeface="Trebuchet MS"/>
              <a:cs typeface="Calibri"/>
            </a:rPr>
            <a:t>Programmes</a:t>
          </a:r>
          <a:r>
            <a:rPr lang="es-ES" dirty="0">
              <a:latin typeface="Trebuchet MS"/>
              <a:cs typeface="Calibri"/>
            </a:rPr>
            <a:t>, BIP)</a:t>
          </a:r>
          <a:endParaRPr lang="en-US" dirty="0">
            <a:latin typeface="Trebuchet MS"/>
            <a:cs typeface="Calibri"/>
          </a:endParaRPr>
        </a:p>
      </dgm:t>
    </dgm:pt>
    <dgm:pt modelId="{B665E220-240B-4C02-B502-101CC490AB0F}" type="parTrans" cxnId="{CE17B13E-A8B5-49CF-82BA-24859F0085C8}">
      <dgm:prSet/>
      <dgm:spPr/>
      <dgm:t>
        <a:bodyPr/>
        <a:lstStyle/>
        <a:p>
          <a:endParaRPr lang="en-US"/>
        </a:p>
      </dgm:t>
    </dgm:pt>
    <dgm:pt modelId="{58B224C0-3444-4543-AEBF-F286FB42D060}" type="sibTrans" cxnId="{CE17B13E-A8B5-49CF-82BA-24859F0085C8}">
      <dgm:prSet/>
      <dgm:spPr/>
      <dgm:t>
        <a:bodyPr/>
        <a:lstStyle/>
        <a:p>
          <a:endParaRPr lang="en-US"/>
        </a:p>
      </dgm:t>
    </dgm:pt>
    <dgm:pt modelId="{E94A6B7F-747F-49A0-9B34-30CBBE6BDB82}">
      <dgm:prSet/>
      <dgm:spPr/>
      <dgm:t>
        <a:bodyPr/>
        <a:lstStyle/>
        <a:p>
          <a:r>
            <a:rPr lang="es-ES" dirty="0">
              <a:latin typeface="Trebuchet MS"/>
              <a:cs typeface="Calibri"/>
            </a:rPr>
            <a:t>Prácticas en empresa</a:t>
          </a:r>
          <a:endParaRPr lang="en-US" dirty="0">
            <a:latin typeface="Trebuchet MS"/>
            <a:cs typeface="Calibri"/>
          </a:endParaRPr>
        </a:p>
      </dgm:t>
    </dgm:pt>
    <dgm:pt modelId="{FE6120E3-9E18-4B87-8A21-62087AFF49F7}" type="parTrans" cxnId="{71C5E4B6-BCF1-4526-816A-6F71AA147B16}">
      <dgm:prSet/>
      <dgm:spPr/>
      <dgm:t>
        <a:bodyPr/>
        <a:lstStyle/>
        <a:p>
          <a:endParaRPr lang="en-US"/>
        </a:p>
      </dgm:t>
    </dgm:pt>
    <dgm:pt modelId="{ED9BD08A-B5F2-437C-B367-404C2B0C6649}" type="sibTrans" cxnId="{71C5E4B6-BCF1-4526-816A-6F71AA147B16}">
      <dgm:prSet/>
      <dgm:spPr/>
      <dgm:t>
        <a:bodyPr/>
        <a:lstStyle/>
        <a:p>
          <a:endParaRPr lang="en-US"/>
        </a:p>
      </dgm:t>
    </dgm:pt>
    <dgm:pt modelId="{237D65FE-7DB0-4043-B126-575B18E299F1}">
      <dgm:prSet/>
      <dgm:spPr/>
      <dgm:t>
        <a:bodyPr/>
        <a:lstStyle/>
        <a:p>
          <a:pPr rtl="0"/>
          <a:r>
            <a:rPr lang="es-ES" dirty="0">
              <a:solidFill>
                <a:schemeClr val="tx1"/>
              </a:solidFill>
              <a:latin typeface="Trebuchet MS"/>
              <a:cs typeface="Calibri"/>
            </a:rPr>
            <a:t>FUERA DE EUROPA:</a:t>
          </a:r>
        </a:p>
        <a:p>
          <a:pPr rtl="0"/>
          <a:r>
            <a:rPr lang="es-ES" dirty="0">
              <a:latin typeface="Trebuchet MS"/>
              <a:cs typeface="Calibri"/>
            </a:rPr>
            <a:t>PROMOE + Erasmus Internacional</a:t>
          </a:r>
          <a:endParaRPr lang="en-US" b="1" dirty="0">
            <a:latin typeface="Trebuchet MS"/>
            <a:cs typeface="Calibri"/>
          </a:endParaRPr>
        </a:p>
      </dgm:t>
    </dgm:pt>
    <dgm:pt modelId="{B169D966-7B60-4B77-B0F0-FA0EF5DE4F3A}" type="parTrans" cxnId="{CF61EB46-B9D7-4E51-A4C2-F57BC3D6088E}">
      <dgm:prSet/>
      <dgm:spPr/>
      <dgm:t>
        <a:bodyPr/>
        <a:lstStyle/>
        <a:p>
          <a:endParaRPr lang="en-US"/>
        </a:p>
      </dgm:t>
    </dgm:pt>
    <dgm:pt modelId="{A5A25064-E8C1-41CE-A121-D28760366B4A}" type="sibTrans" cxnId="{CF61EB46-B9D7-4E51-A4C2-F57BC3D6088E}">
      <dgm:prSet/>
      <dgm:spPr/>
      <dgm:t>
        <a:bodyPr/>
        <a:lstStyle/>
        <a:p>
          <a:endParaRPr lang="en-US"/>
        </a:p>
      </dgm:t>
    </dgm:pt>
    <dgm:pt modelId="{A2AD0EE3-D21D-489E-9BC0-D75C96B1E185}">
      <dgm:prSet/>
      <dgm:spPr/>
      <dgm:t>
        <a:bodyPr/>
        <a:lstStyle/>
        <a:p>
          <a:pPr rtl="0"/>
          <a:r>
            <a:rPr lang="es-ES" dirty="0">
              <a:solidFill>
                <a:schemeClr val="tx1"/>
              </a:solidFill>
              <a:latin typeface="Trebuchet MS"/>
              <a:cs typeface="Calibri"/>
            </a:rPr>
            <a:t>ESPAÑA</a:t>
          </a:r>
          <a:r>
            <a:rPr lang="es-ES" dirty="0">
              <a:latin typeface="Trebuchet MS"/>
              <a:cs typeface="Calibri"/>
            </a:rPr>
            <a:t>: SICUE</a:t>
          </a:r>
          <a:endParaRPr lang="en-US" dirty="0">
            <a:latin typeface="Trebuchet MS"/>
            <a:cs typeface="Calibri"/>
          </a:endParaRPr>
        </a:p>
      </dgm:t>
    </dgm:pt>
    <dgm:pt modelId="{60152903-2D70-4686-ADB3-5470EFA303A4}" type="parTrans" cxnId="{D9A2E7A6-2145-4DB4-BE21-AC0904555244}">
      <dgm:prSet/>
      <dgm:spPr/>
      <dgm:t>
        <a:bodyPr/>
        <a:lstStyle/>
        <a:p>
          <a:endParaRPr lang="en-US"/>
        </a:p>
      </dgm:t>
    </dgm:pt>
    <dgm:pt modelId="{B15DA75C-70BA-492F-A3B5-F20837EBB91E}" type="sibTrans" cxnId="{D9A2E7A6-2145-4DB4-BE21-AC0904555244}">
      <dgm:prSet/>
      <dgm:spPr/>
      <dgm:t>
        <a:bodyPr/>
        <a:lstStyle/>
        <a:p>
          <a:endParaRPr lang="en-US"/>
        </a:p>
      </dgm:t>
    </dgm:pt>
    <dgm:pt modelId="{823DA1AA-3B12-4321-8CE3-0FCE7D492BBF}">
      <dgm:prSet/>
      <dgm:spPr/>
      <dgm:t>
        <a:bodyPr/>
        <a:lstStyle/>
        <a:p>
          <a:r>
            <a:rPr lang="es-ES" dirty="0">
              <a:latin typeface="Trebuchet MS"/>
              <a:cs typeface="Calibri"/>
            </a:rPr>
            <a:t>MERIDIES y otros programas de cooperación</a:t>
          </a:r>
          <a:endParaRPr lang="en-US" dirty="0">
            <a:latin typeface="Trebuchet MS"/>
            <a:cs typeface="Calibri"/>
          </a:endParaRPr>
        </a:p>
      </dgm:t>
    </dgm:pt>
    <dgm:pt modelId="{CAE6E763-9565-4E41-B25D-7CBD8683CC68}" type="parTrans" cxnId="{F6ED1F6B-42D4-452E-BE26-13E025C0564F}">
      <dgm:prSet/>
      <dgm:spPr/>
      <dgm:t>
        <a:bodyPr/>
        <a:lstStyle/>
        <a:p>
          <a:endParaRPr lang="en-US"/>
        </a:p>
      </dgm:t>
    </dgm:pt>
    <dgm:pt modelId="{615E8A5F-B9BB-4C25-B813-89047B792960}" type="sibTrans" cxnId="{F6ED1F6B-42D4-452E-BE26-13E025C0564F}">
      <dgm:prSet/>
      <dgm:spPr/>
      <dgm:t>
        <a:bodyPr/>
        <a:lstStyle/>
        <a:p>
          <a:endParaRPr lang="en-US"/>
        </a:p>
      </dgm:t>
    </dgm:pt>
    <dgm:pt modelId="{F7E50FF6-1D1B-493D-A4CC-B4CF4268B924}">
      <dgm:prSet phldr="0"/>
      <dgm:spPr/>
      <dgm:t>
        <a:bodyPr/>
        <a:lstStyle/>
        <a:p>
          <a:pPr rtl="0"/>
          <a:r>
            <a:rPr lang="es-ES" dirty="0">
              <a:latin typeface="Trebuchet MS"/>
              <a:cs typeface="Calibri"/>
            </a:rPr>
            <a:t>Estancias de estudios</a:t>
          </a:r>
        </a:p>
      </dgm:t>
    </dgm:pt>
    <dgm:pt modelId="{9132CD94-E947-41D7-974C-1E46236DFC3F}" type="parTrans" cxnId="{4EF29792-ED78-4FF4-9378-B51E1C60D9FC}">
      <dgm:prSet/>
      <dgm:spPr/>
      <dgm:t>
        <a:bodyPr/>
        <a:lstStyle/>
        <a:p>
          <a:endParaRPr lang="en-GB"/>
        </a:p>
      </dgm:t>
    </dgm:pt>
    <dgm:pt modelId="{ED5ABEDA-346D-49CB-9F9B-A5487C91C6B9}" type="sibTrans" cxnId="{4EF29792-ED78-4FF4-9378-B51E1C60D9FC}">
      <dgm:prSet/>
      <dgm:spPr/>
      <dgm:t>
        <a:bodyPr/>
        <a:lstStyle/>
        <a:p>
          <a:endParaRPr lang="en-GB"/>
        </a:p>
      </dgm:t>
    </dgm:pt>
    <dgm:pt modelId="{02B086E3-CE05-420F-8B94-A69CEE1E6B4C}">
      <dgm:prSet phldr="0"/>
      <dgm:spPr/>
      <dgm:t>
        <a:bodyPr/>
        <a:lstStyle/>
        <a:p>
          <a:pPr rtl="0"/>
          <a:r>
            <a:rPr lang="es-ES" dirty="0">
              <a:latin typeface="Trebuchet MS"/>
              <a:cs typeface="Calibri"/>
            </a:rPr>
            <a:t>Estancias de estudios</a:t>
          </a:r>
        </a:p>
      </dgm:t>
    </dgm:pt>
    <dgm:pt modelId="{A0E31390-F34F-45D9-8112-972E79F28AED}" type="parTrans" cxnId="{E9A4ABF9-29B6-45F0-BF81-A8FF16F0D534}">
      <dgm:prSet/>
      <dgm:spPr/>
      <dgm:t>
        <a:bodyPr/>
        <a:lstStyle/>
        <a:p>
          <a:endParaRPr lang="en-GB"/>
        </a:p>
      </dgm:t>
    </dgm:pt>
    <dgm:pt modelId="{C44BA2D3-D963-4C16-96B6-39916F41491F}" type="sibTrans" cxnId="{E9A4ABF9-29B6-45F0-BF81-A8FF16F0D534}">
      <dgm:prSet/>
      <dgm:spPr/>
      <dgm:t>
        <a:bodyPr/>
        <a:lstStyle/>
        <a:p>
          <a:endParaRPr lang="en-GB"/>
        </a:p>
      </dgm:t>
    </dgm:pt>
    <dgm:pt modelId="{B005E92A-2604-436E-A068-AE54E66077BF}">
      <dgm:prSet phldr="0"/>
      <dgm:spPr/>
      <dgm:t>
        <a:bodyPr/>
        <a:lstStyle/>
        <a:p>
          <a:pPr rtl="0"/>
          <a:r>
            <a:rPr lang="es-ES" dirty="0">
              <a:latin typeface="Trebuchet MS"/>
              <a:cs typeface="Calibri"/>
            </a:rPr>
            <a:t>TFG/TFM + prácticas</a:t>
          </a:r>
        </a:p>
      </dgm:t>
    </dgm:pt>
    <dgm:pt modelId="{93A639BB-CC1E-4AE7-8561-5DE6C30B0B7A}" type="parTrans" cxnId="{B4B23EDB-F0D7-494B-84D4-02C5855B36DA}">
      <dgm:prSet/>
      <dgm:spPr/>
      <dgm:t>
        <a:bodyPr/>
        <a:lstStyle/>
        <a:p>
          <a:endParaRPr lang="en-GB"/>
        </a:p>
      </dgm:t>
    </dgm:pt>
    <dgm:pt modelId="{8BB7C54D-C86A-4E4E-868C-C725C62B190E}" type="sibTrans" cxnId="{B4B23EDB-F0D7-494B-84D4-02C5855B36DA}">
      <dgm:prSet/>
      <dgm:spPr/>
      <dgm:t>
        <a:bodyPr/>
        <a:lstStyle/>
        <a:p>
          <a:endParaRPr lang="en-GB"/>
        </a:p>
      </dgm:t>
    </dgm:pt>
    <dgm:pt modelId="{B1BB5693-344D-4385-BCFA-0B8E47F14557}" type="pres">
      <dgm:prSet presAssocID="{328D77A7-14D7-4300-93EE-13881E93B7C9}" presName="linear" presStyleCnt="0">
        <dgm:presLayoutVars>
          <dgm:dir/>
          <dgm:animLvl val="lvl"/>
          <dgm:resizeHandles val="exact"/>
        </dgm:presLayoutVars>
      </dgm:prSet>
      <dgm:spPr/>
    </dgm:pt>
    <dgm:pt modelId="{E4AD550A-DDEC-476D-9DEB-CCC6CAC55B6B}" type="pres">
      <dgm:prSet presAssocID="{368D8DCD-3820-4883-8E4A-C34D45BECC3E}" presName="parentLin" presStyleCnt="0"/>
      <dgm:spPr/>
    </dgm:pt>
    <dgm:pt modelId="{4763E6D5-7990-43D4-A668-92504D3DC757}" type="pres">
      <dgm:prSet presAssocID="{368D8DCD-3820-4883-8E4A-C34D45BECC3E}" presName="parentLeftMargin" presStyleLbl="node1" presStyleIdx="0" presStyleCnt="4"/>
      <dgm:spPr/>
    </dgm:pt>
    <dgm:pt modelId="{EC7FB449-1A16-4C5A-BAA2-B80BA941C9D7}" type="pres">
      <dgm:prSet presAssocID="{368D8DCD-3820-4883-8E4A-C34D45BECC3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5A7FEBF-E085-455E-94D9-49DE3E1FFF9A}" type="pres">
      <dgm:prSet presAssocID="{368D8DCD-3820-4883-8E4A-C34D45BECC3E}" presName="negativeSpace" presStyleCnt="0"/>
      <dgm:spPr/>
    </dgm:pt>
    <dgm:pt modelId="{C41E5EF4-74E3-40DA-8981-73BE76A43E1F}" type="pres">
      <dgm:prSet presAssocID="{368D8DCD-3820-4883-8E4A-C34D45BECC3E}" presName="childText" presStyleLbl="conFgAcc1" presStyleIdx="0" presStyleCnt="4">
        <dgm:presLayoutVars>
          <dgm:bulletEnabled val="1"/>
        </dgm:presLayoutVars>
      </dgm:prSet>
      <dgm:spPr/>
    </dgm:pt>
    <dgm:pt modelId="{3FDD6AB1-0271-41AE-AD97-100BE656CBC0}" type="pres">
      <dgm:prSet presAssocID="{91470A0C-B496-4293-AE40-2ABD553FB964}" presName="spaceBetweenRectangles" presStyleCnt="0"/>
      <dgm:spPr/>
    </dgm:pt>
    <dgm:pt modelId="{44E77F6C-493B-45B5-BE23-F0C3569ECCB8}" type="pres">
      <dgm:prSet presAssocID="{237D65FE-7DB0-4043-B126-575B18E299F1}" presName="parentLin" presStyleCnt="0"/>
      <dgm:spPr/>
    </dgm:pt>
    <dgm:pt modelId="{52E8DE9A-6052-4C15-99D7-3950CCA344D0}" type="pres">
      <dgm:prSet presAssocID="{237D65FE-7DB0-4043-B126-575B18E299F1}" presName="parentLeftMargin" presStyleLbl="node1" presStyleIdx="0" presStyleCnt="4"/>
      <dgm:spPr/>
    </dgm:pt>
    <dgm:pt modelId="{DBB439AB-2DA7-4663-BA85-84CDAE44F679}" type="pres">
      <dgm:prSet presAssocID="{237D65FE-7DB0-4043-B126-575B18E299F1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7AEBB58-59E3-4764-AF53-4E0969A7D73B}" type="pres">
      <dgm:prSet presAssocID="{237D65FE-7DB0-4043-B126-575B18E299F1}" presName="negativeSpace" presStyleCnt="0"/>
      <dgm:spPr/>
    </dgm:pt>
    <dgm:pt modelId="{4689E8EF-DF78-47DA-B439-DA89EC95A12E}" type="pres">
      <dgm:prSet presAssocID="{237D65FE-7DB0-4043-B126-575B18E299F1}" presName="childText" presStyleLbl="conFgAcc1" presStyleIdx="1" presStyleCnt="4">
        <dgm:presLayoutVars>
          <dgm:bulletEnabled val="1"/>
        </dgm:presLayoutVars>
      </dgm:prSet>
      <dgm:spPr/>
    </dgm:pt>
    <dgm:pt modelId="{6DED94A1-2A95-49A0-A08D-F2D1B1971E76}" type="pres">
      <dgm:prSet presAssocID="{A5A25064-E8C1-41CE-A121-D28760366B4A}" presName="spaceBetweenRectangles" presStyleCnt="0"/>
      <dgm:spPr/>
    </dgm:pt>
    <dgm:pt modelId="{667CDAC7-77AD-4D0A-952A-9B8449A3826A}" type="pres">
      <dgm:prSet presAssocID="{A2AD0EE3-D21D-489E-9BC0-D75C96B1E185}" presName="parentLin" presStyleCnt="0"/>
      <dgm:spPr/>
    </dgm:pt>
    <dgm:pt modelId="{48634A76-951E-42CD-B6A5-8D5EE0AE5DFF}" type="pres">
      <dgm:prSet presAssocID="{A2AD0EE3-D21D-489E-9BC0-D75C96B1E185}" presName="parentLeftMargin" presStyleLbl="node1" presStyleIdx="1" presStyleCnt="4"/>
      <dgm:spPr/>
    </dgm:pt>
    <dgm:pt modelId="{BABB35BF-7D2B-47C0-B085-9642A0926C0F}" type="pres">
      <dgm:prSet presAssocID="{A2AD0EE3-D21D-489E-9BC0-D75C96B1E18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3C59089-876B-4FD1-9D2A-99FC66F84B74}" type="pres">
      <dgm:prSet presAssocID="{A2AD0EE3-D21D-489E-9BC0-D75C96B1E185}" presName="negativeSpace" presStyleCnt="0"/>
      <dgm:spPr/>
    </dgm:pt>
    <dgm:pt modelId="{5084487D-2FEE-4530-9A63-A08E3DE347BB}" type="pres">
      <dgm:prSet presAssocID="{A2AD0EE3-D21D-489E-9BC0-D75C96B1E185}" presName="childText" presStyleLbl="conFgAcc1" presStyleIdx="2" presStyleCnt="4">
        <dgm:presLayoutVars>
          <dgm:bulletEnabled val="1"/>
        </dgm:presLayoutVars>
      </dgm:prSet>
      <dgm:spPr/>
    </dgm:pt>
    <dgm:pt modelId="{15E36274-1EEB-4E3A-9BA6-AC169FC41332}" type="pres">
      <dgm:prSet presAssocID="{B15DA75C-70BA-492F-A3B5-F20837EBB91E}" presName="spaceBetweenRectangles" presStyleCnt="0"/>
      <dgm:spPr/>
    </dgm:pt>
    <dgm:pt modelId="{7AB81411-F052-4AE0-87E7-9D71D5F3EF45}" type="pres">
      <dgm:prSet presAssocID="{823DA1AA-3B12-4321-8CE3-0FCE7D492BBF}" presName="parentLin" presStyleCnt="0"/>
      <dgm:spPr/>
    </dgm:pt>
    <dgm:pt modelId="{0D4E022C-A010-47B0-816D-1CB4CFCE3F8D}" type="pres">
      <dgm:prSet presAssocID="{823DA1AA-3B12-4321-8CE3-0FCE7D492BBF}" presName="parentLeftMargin" presStyleLbl="node1" presStyleIdx="2" presStyleCnt="4"/>
      <dgm:spPr/>
    </dgm:pt>
    <dgm:pt modelId="{5AE3C7FF-4BAB-4219-98DF-B352F2FEC242}" type="pres">
      <dgm:prSet presAssocID="{823DA1AA-3B12-4321-8CE3-0FCE7D492BBF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4BC18226-5473-495D-998A-3D348B6ADC1F}" type="pres">
      <dgm:prSet presAssocID="{823DA1AA-3B12-4321-8CE3-0FCE7D492BBF}" presName="negativeSpace" presStyleCnt="0"/>
      <dgm:spPr/>
    </dgm:pt>
    <dgm:pt modelId="{E38443DB-8392-4D74-A439-CB64D21C9727}" type="pres">
      <dgm:prSet presAssocID="{823DA1AA-3B12-4321-8CE3-0FCE7D492BBF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458D1A05-F447-460A-9D2B-E14FBFD5EC6A}" type="presOf" srcId="{A207F16E-97A8-452B-9029-22F5B6403B42}" destId="{C41E5EF4-74E3-40DA-8981-73BE76A43E1F}" srcOrd="0" destOrd="0" presId="urn:microsoft.com/office/officeart/2005/8/layout/list1"/>
    <dgm:cxn modelId="{456FFE39-1DC5-4623-96E8-63BEA5E11B00}" type="presOf" srcId="{A2AD0EE3-D21D-489E-9BC0-D75C96B1E185}" destId="{48634A76-951E-42CD-B6A5-8D5EE0AE5DFF}" srcOrd="0" destOrd="0" presId="urn:microsoft.com/office/officeart/2005/8/layout/list1"/>
    <dgm:cxn modelId="{CE17B13E-A8B5-49CF-82BA-24859F0085C8}" srcId="{368D8DCD-3820-4883-8E4A-C34D45BECC3E}" destId="{A207F16E-97A8-452B-9029-22F5B6403B42}" srcOrd="0" destOrd="0" parTransId="{B665E220-240B-4C02-B502-101CC490AB0F}" sibTransId="{58B224C0-3444-4543-AEBF-F286FB42D060}"/>
    <dgm:cxn modelId="{715D5042-6FE7-4EB1-8325-66600259F348}" type="presOf" srcId="{368D8DCD-3820-4883-8E4A-C34D45BECC3E}" destId="{4763E6D5-7990-43D4-A668-92504D3DC757}" srcOrd="0" destOrd="0" presId="urn:microsoft.com/office/officeart/2005/8/layout/list1"/>
    <dgm:cxn modelId="{CF61EB46-B9D7-4E51-A4C2-F57BC3D6088E}" srcId="{328D77A7-14D7-4300-93EE-13881E93B7C9}" destId="{237D65FE-7DB0-4043-B126-575B18E299F1}" srcOrd="1" destOrd="0" parTransId="{B169D966-7B60-4B77-B0F0-FA0EF5DE4F3A}" sibTransId="{A5A25064-E8C1-41CE-A121-D28760366B4A}"/>
    <dgm:cxn modelId="{F6ED1F6B-42D4-452E-BE26-13E025C0564F}" srcId="{328D77A7-14D7-4300-93EE-13881E93B7C9}" destId="{823DA1AA-3B12-4321-8CE3-0FCE7D492BBF}" srcOrd="3" destOrd="0" parTransId="{CAE6E763-9565-4E41-B25D-7CBD8683CC68}" sibTransId="{615E8A5F-B9BB-4C25-B813-89047B792960}"/>
    <dgm:cxn modelId="{1660A083-2281-4B85-8816-8C0CF5618E7C}" type="presOf" srcId="{328D77A7-14D7-4300-93EE-13881E93B7C9}" destId="{B1BB5693-344D-4385-BCFA-0B8E47F14557}" srcOrd="0" destOrd="0" presId="urn:microsoft.com/office/officeart/2005/8/layout/list1"/>
    <dgm:cxn modelId="{17DE428F-3BE6-49DA-ABE9-8B612D4848AF}" type="presOf" srcId="{823DA1AA-3B12-4321-8CE3-0FCE7D492BBF}" destId="{5AE3C7FF-4BAB-4219-98DF-B352F2FEC242}" srcOrd="1" destOrd="0" presId="urn:microsoft.com/office/officeart/2005/8/layout/list1"/>
    <dgm:cxn modelId="{30BE8890-ED71-437B-8EA8-533590EA647D}" type="presOf" srcId="{237D65FE-7DB0-4043-B126-575B18E299F1}" destId="{DBB439AB-2DA7-4663-BA85-84CDAE44F679}" srcOrd="1" destOrd="0" presId="urn:microsoft.com/office/officeart/2005/8/layout/list1"/>
    <dgm:cxn modelId="{4EF29792-ED78-4FF4-9378-B51E1C60D9FC}" srcId="{237D65FE-7DB0-4043-B126-575B18E299F1}" destId="{F7E50FF6-1D1B-493D-A4CC-B4CF4268B924}" srcOrd="0" destOrd="0" parTransId="{9132CD94-E947-41D7-974C-1E46236DFC3F}" sibTransId="{ED5ABEDA-346D-49CB-9F9B-A5487C91C6B9}"/>
    <dgm:cxn modelId="{67CECB93-965A-4DCE-90D6-4FFB7862958E}" type="presOf" srcId="{A2AD0EE3-D21D-489E-9BC0-D75C96B1E185}" destId="{BABB35BF-7D2B-47C0-B085-9642A0926C0F}" srcOrd="1" destOrd="0" presId="urn:microsoft.com/office/officeart/2005/8/layout/list1"/>
    <dgm:cxn modelId="{8EF17DA6-7679-468A-B0E9-A83D0C236CB4}" type="presOf" srcId="{02B086E3-CE05-420F-8B94-A69CEE1E6B4C}" destId="{5084487D-2FEE-4530-9A63-A08E3DE347BB}" srcOrd="0" destOrd="0" presId="urn:microsoft.com/office/officeart/2005/8/layout/list1"/>
    <dgm:cxn modelId="{D9A2E7A6-2145-4DB4-BE21-AC0904555244}" srcId="{328D77A7-14D7-4300-93EE-13881E93B7C9}" destId="{A2AD0EE3-D21D-489E-9BC0-D75C96B1E185}" srcOrd="2" destOrd="0" parTransId="{60152903-2D70-4686-ADB3-5470EFA303A4}" sibTransId="{B15DA75C-70BA-492F-A3B5-F20837EBB91E}"/>
    <dgm:cxn modelId="{39F206AD-5723-4B01-8DEB-44D2F7E16A29}" type="presOf" srcId="{823DA1AA-3B12-4321-8CE3-0FCE7D492BBF}" destId="{0D4E022C-A010-47B0-816D-1CB4CFCE3F8D}" srcOrd="0" destOrd="0" presId="urn:microsoft.com/office/officeart/2005/8/layout/list1"/>
    <dgm:cxn modelId="{9EDEE2B5-8ACC-42E3-95F5-4FD24773CD86}" srcId="{328D77A7-14D7-4300-93EE-13881E93B7C9}" destId="{368D8DCD-3820-4883-8E4A-C34D45BECC3E}" srcOrd="0" destOrd="0" parTransId="{F78F96EE-F2FB-41DA-9CBE-4C3637D63CAE}" sibTransId="{91470A0C-B496-4293-AE40-2ABD553FB964}"/>
    <dgm:cxn modelId="{71C5E4B6-BCF1-4526-816A-6F71AA147B16}" srcId="{368D8DCD-3820-4883-8E4A-C34D45BECC3E}" destId="{E94A6B7F-747F-49A0-9B34-30CBBE6BDB82}" srcOrd="1" destOrd="0" parTransId="{FE6120E3-9E18-4B87-8A21-62087AFF49F7}" sibTransId="{ED9BD08A-B5F2-437C-B367-404C2B0C6649}"/>
    <dgm:cxn modelId="{B59317C0-0A89-4768-BECA-FE808A722B0F}" type="presOf" srcId="{237D65FE-7DB0-4043-B126-575B18E299F1}" destId="{52E8DE9A-6052-4C15-99D7-3950CCA344D0}" srcOrd="0" destOrd="0" presId="urn:microsoft.com/office/officeart/2005/8/layout/list1"/>
    <dgm:cxn modelId="{45FC7FD3-08FB-4E33-B633-F6FDF640E668}" type="presOf" srcId="{368D8DCD-3820-4883-8E4A-C34D45BECC3E}" destId="{EC7FB449-1A16-4C5A-BAA2-B80BA941C9D7}" srcOrd="1" destOrd="0" presId="urn:microsoft.com/office/officeart/2005/8/layout/list1"/>
    <dgm:cxn modelId="{DC82EAD3-C8E5-4821-9C88-05764EAA4F8D}" type="presOf" srcId="{F7E50FF6-1D1B-493D-A4CC-B4CF4268B924}" destId="{4689E8EF-DF78-47DA-B439-DA89EC95A12E}" srcOrd="0" destOrd="0" presId="urn:microsoft.com/office/officeart/2005/8/layout/list1"/>
    <dgm:cxn modelId="{B4B23EDB-F0D7-494B-84D4-02C5855B36DA}" srcId="{823DA1AA-3B12-4321-8CE3-0FCE7D492BBF}" destId="{B005E92A-2604-436E-A068-AE54E66077BF}" srcOrd="0" destOrd="0" parTransId="{93A639BB-CC1E-4AE7-8561-5DE6C30B0B7A}" sibTransId="{8BB7C54D-C86A-4E4E-868C-C725C62B190E}"/>
    <dgm:cxn modelId="{E7B1D1DF-3CB3-4597-A1E2-57BB4C63E439}" type="presOf" srcId="{E94A6B7F-747F-49A0-9B34-30CBBE6BDB82}" destId="{C41E5EF4-74E3-40DA-8981-73BE76A43E1F}" srcOrd="0" destOrd="1" presId="urn:microsoft.com/office/officeart/2005/8/layout/list1"/>
    <dgm:cxn modelId="{ACEAE5F4-9C60-406E-B848-869FC3859849}" type="presOf" srcId="{B005E92A-2604-436E-A068-AE54E66077BF}" destId="{E38443DB-8392-4D74-A439-CB64D21C9727}" srcOrd="0" destOrd="0" presId="urn:microsoft.com/office/officeart/2005/8/layout/list1"/>
    <dgm:cxn modelId="{E9A4ABF9-29B6-45F0-BF81-A8FF16F0D534}" srcId="{A2AD0EE3-D21D-489E-9BC0-D75C96B1E185}" destId="{02B086E3-CE05-420F-8B94-A69CEE1E6B4C}" srcOrd="0" destOrd="0" parTransId="{A0E31390-F34F-45D9-8112-972E79F28AED}" sibTransId="{C44BA2D3-D963-4C16-96B6-39916F41491F}"/>
    <dgm:cxn modelId="{FD92EF43-5ACC-4331-A40E-5342495E0929}" type="presParOf" srcId="{B1BB5693-344D-4385-BCFA-0B8E47F14557}" destId="{E4AD550A-DDEC-476D-9DEB-CCC6CAC55B6B}" srcOrd="0" destOrd="0" presId="urn:microsoft.com/office/officeart/2005/8/layout/list1"/>
    <dgm:cxn modelId="{BA9A81CF-C348-45EE-A229-46D8509B9C9B}" type="presParOf" srcId="{E4AD550A-DDEC-476D-9DEB-CCC6CAC55B6B}" destId="{4763E6D5-7990-43D4-A668-92504D3DC757}" srcOrd="0" destOrd="0" presId="urn:microsoft.com/office/officeart/2005/8/layout/list1"/>
    <dgm:cxn modelId="{9167B96E-4A6C-49FE-884A-A0C90249CD47}" type="presParOf" srcId="{E4AD550A-DDEC-476D-9DEB-CCC6CAC55B6B}" destId="{EC7FB449-1A16-4C5A-BAA2-B80BA941C9D7}" srcOrd="1" destOrd="0" presId="urn:microsoft.com/office/officeart/2005/8/layout/list1"/>
    <dgm:cxn modelId="{93276C83-3843-48C4-88C5-A320B231A7FE}" type="presParOf" srcId="{B1BB5693-344D-4385-BCFA-0B8E47F14557}" destId="{45A7FEBF-E085-455E-94D9-49DE3E1FFF9A}" srcOrd="1" destOrd="0" presId="urn:microsoft.com/office/officeart/2005/8/layout/list1"/>
    <dgm:cxn modelId="{BF246BEF-4AA3-4D1D-9C54-CF6919B27073}" type="presParOf" srcId="{B1BB5693-344D-4385-BCFA-0B8E47F14557}" destId="{C41E5EF4-74E3-40DA-8981-73BE76A43E1F}" srcOrd="2" destOrd="0" presId="urn:microsoft.com/office/officeart/2005/8/layout/list1"/>
    <dgm:cxn modelId="{99A0705C-6378-47A8-AFF7-5B6FF77C9DC3}" type="presParOf" srcId="{B1BB5693-344D-4385-BCFA-0B8E47F14557}" destId="{3FDD6AB1-0271-41AE-AD97-100BE656CBC0}" srcOrd="3" destOrd="0" presId="urn:microsoft.com/office/officeart/2005/8/layout/list1"/>
    <dgm:cxn modelId="{B97157E0-6543-4131-9D10-3D124886E986}" type="presParOf" srcId="{B1BB5693-344D-4385-BCFA-0B8E47F14557}" destId="{44E77F6C-493B-45B5-BE23-F0C3569ECCB8}" srcOrd="4" destOrd="0" presId="urn:microsoft.com/office/officeart/2005/8/layout/list1"/>
    <dgm:cxn modelId="{2F95503A-653F-4CA1-9DBB-24245FBC99EB}" type="presParOf" srcId="{44E77F6C-493B-45B5-BE23-F0C3569ECCB8}" destId="{52E8DE9A-6052-4C15-99D7-3950CCA344D0}" srcOrd="0" destOrd="0" presId="urn:microsoft.com/office/officeart/2005/8/layout/list1"/>
    <dgm:cxn modelId="{2CD453D0-70E5-41C0-B39D-6E885CCABB08}" type="presParOf" srcId="{44E77F6C-493B-45B5-BE23-F0C3569ECCB8}" destId="{DBB439AB-2DA7-4663-BA85-84CDAE44F679}" srcOrd="1" destOrd="0" presId="urn:microsoft.com/office/officeart/2005/8/layout/list1"/>
    <dgm:cxn modelId="{E8DD0879-EBB9-47EF-9D4A-33A50B2FC654}" type="presParOf" srcId="{B1BB5693-344D-4385-BCFA-0B8E47F14557}" destId="{C7AEBB58-59E3-4764-AF53-4E0969A7D73B}" srcOrd="5" destOrd="0" presId="urn:microsoft.com/office/officeart/2005/8/layout/list1"/>
    <dgm:cxn modelId="{92660707-AC31-4B22-B435-5EFC6544073D}" type="presParOf" srcId="{B1BB5693-344D-4385-BCFA-0B8E47F14557}" destId="{4689E8EF-DF78-47DA-B439-DA89EC95A12E}" srcOrd="6" destOrd="0" presId="urn:microsoft.com/office/officeart/2005/8/layout/list1"/>
    <dgm:cxn modelId="{656C57F8-106C-488E-937F-F26EB75C1022}" type="presParOf" srcId="{B1BB5693-344D-4385-BCFA-0B8E47F14557}" destId="{6DED94A1-2A95-49A0-A08D-F2D1B1971E76}" srcOrd="7" destOrd="0" presId="urn:microsoft.com/office/officeart/2005/8/layout/list1"/>
    <dgm:cxn modelId="{84983843-4D01-4E27-A217-089AE83AD0F5}" type="presParOf" srcId="{B1BB5693-344D-4385-BCFA-0B8E47F14557}" destId="{667CDAC7-77AD-4D0A-952A-9B8449A3826A}" srcOrd="8" destOrd="0" presId="urn:microsoft.com/office/officeart/2005/8/layout/list1"/>
    <dgm:cxn modelId="{E7A0B03C-84E1-48F3-B92F-86CA794271A6}" type="presParOf" srcId="{667CDAC7-77AD-4D0A-952A-9B8449A3826A}" destId="{48634A76-951E-42CD-B6A5-8D5EE0AE5DFF}" srcOrd="0" destOrd="0" presId="urn:microsoft.com/office/officeart/2005/8/layout/list1"/>
    <dgm:cxn modelId="{26D9AD81-C659-4825-BD8F-82EA0961DCB4}" type="presParOf" srcId="{667CDAC7-77AD-4D0A-952A-9B8449A3826A}" destId="{BABB35BF-7D2B-47C0-B085-9642A0926C0F}" srcOrd="1" destOrd="0" presId="urn:microsoft.com/office/officeart/2005/8/layout/list1"/>
    <dgm:cxn modelId="{EB8383D6-5543-4426-9392-BB42FA3855F3}" type="presParOf" srcId="{B1BB5693-344D-4385-BCFA-0B8E47F14557}" destId="{53C59089-876B-4FD1-9D2A-99FC66F84B74}" srcOrd="9" destOrd="0" presId="urn:microsoft.com/office/officeart/2005/8/layout/list1"/>
    <dgm:cxn modelId="{6CA3FB51-2512-4BE2-B3B3-AB44AF9F90DB}" type="presParOf" srcId="{B1BB5693-344D-4385-BCFA-0B8E47F14557}" destId="{5084487D-2FEE-4530-9A63-A08E3DE347BB}" srcOrd="10" destOrd="0" presId="urn:microsoft.com/office/officeart/2005/8/layout/list1"/>
    <dgm:cxn modelId="{0C14BCC6-481E-4FE2-95A6-2C2CF59FA14C}" type="presParOf" srcId="{B1BB5693-344D-4385-BCFA-0B8E47F14557}" destId="{15E36274-1EEB-4E3A-9BA6-AC169FC41332}" srcOrd="11" destOrd="0" presId="urn:microsoft.com/office/officeart/2005/8/layout/list1"/>
    <dgm:cxn modelId="{3C809A8D-27D1-498A-AB3B-BCF472FEF564}" type="presParOf" srcId="{B1BB5693-344D-4385-BCFA-0B8E47F14557}" destId="{7AB81411-F052-4AE0-87E7-9D71D5F3EF45}" srcOrd="12" destOrd="0" presId="urn:microsoft.com/office/officeart/2005/8/layout/list1"/>
    <dgm:cxn modelId="{3294F5FA-E59E-4FF0-88B8-64296F735E81}" type="presParOf" srcId="{7AB81411-F052-4AE0-87E7-9D71D5F3EF45}" destId="{0D4E022C-A010-47B0-816D-1CB4CFCE3F8D}" srcOrd="0" destOrd="0" presId="urn:microsoft.com/office/officeart/2005/8/layout/list1"/>
    <dgm:cxn modelId="{1602F676-CB84-4CBE-9280-BC7AE9035B63}" type="presParOf" srcId="{7AB81411-F052-4AE0-87E7-9D71D5F3EF45}" destId="{5AE3C7FF-4BAB-4219-98DF-B352F2FEC242}" srcOrd="1" destOrd="0" presId="urn:microsoft.com/office/officeart/2005/8/layout/list1"/>
    <dgm:cxn modelId="{AFFC6188-A9FE-4033-AFC3-629479A4B664}" type="presParOf" srcId="{B1BB5693-344D-4385-BCFA-0B8E47F14557}" destId="{4BC18226-5473-495D-998A-3D348B6ADC1F}" srcOrd="13" destOrd="0" presId="urn:microsoft.com/office/officeart/2005/8/layout/list1"/>
    <dgm:cxn modelId="{DFBBB238-6BFF-4016-B3C5-7FE919D950BD}" type="presParOf" srcId="{B1BB5693-344D-4385-BCFA-0B8E47F14557}" destId="{E38443DB-8392-4D74-A439-CB64D21C9727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8B76E17-4D13-4373-A0E6-C8988193D2B9}" type="doc">
      <dgm:prSet loTypeId="urn:microsoft.com/office/officeart/2005/8/layout/vProcess5" loCatId="process" qsTypeId="urn:microsoft.com/office/officeart/2005/8/quickstyle/3d1" qsCatId="3D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F333685C-62C8-46AB-B732-CABEF82E22D4}">
      <dgm:prSet/>
      <dgm:spPr/>
      <dgm:t>
        <a:bodyPr/>
        <a:lstStyle/>
        <a:p>
          <a:r>
            <a:rPr lang="es-ES" dirty="0">
              <a:latin typeface="Trebuchet MS"/>
            </a:rPr>
            <a:t> ADE y GAP</a:t>
          </a:r>
          <a:endParaRPr lang="en-US" dirty="0">
            <a:latin typeface="Trebuchet MS"/>
          </a:endParaRPr>
        </a:p>
      </dgm:t>
    </dgm:pt>
    <dgm:pt modelId="{16E5FC05-5E6F-4246-9676-7C51C6D89AD3}" type="parTrans" cxnId="{11C52572-2C82-4F29-96DF-F67741B2E37B}">
      <dgm:prSet/>
      <dgm:spPr/>
      <dgm:t>
        <a:bodyPr/>
        <a:lstStyle/>
        <a:p>
          <a:endParaRPr lang="en-US"/>
        </a:p>
      </dgm:t>
    </dgm:pt>
    <dgm:pt modelId="{823D9288-CDBE-4117-8DCE-C2C4D8D304E1}" type="sibTrans" cxnId="{11C52572-2C82-4F29-96DF-F67741B2E37B}">
      <dgm:prSet/>
      <dgm:spPr/>
      <dgm:t>
        <a:bodyPr/>
        <a:lstStyle/>
        <a:p>
          <a:endParaRPr lang="en-US"/>
        </a:p>
      </dgm:t>
    </dgm:pt>
    <dgm:pt modelId="{49D9E6C4-FA1E-4833-A965-ACF013D57FD0}">
      <dgm:prSet/>
      <dgm:spPr/>
      <dgm:t>
        <a:bodyPr/>
        <a:lstStyle/>
        <a:p>
          <a:pPr rtl="0"/>
          <a:r>
            <a:rPr lang="es-ES" dirty="0">
              <a:latin typeface="Trebuchet MS"/>
            </a:rPr>
            <a:t>ADE-</a:t>
          </a:r>
          <a:r>
            <a:rPr lang="es-ES" dirty="0" err="1">
              <a:latin typeface="Trebuchet MS"/>
            </a:rPr>
            <a:t>Inf</a:t>
          </a:r>
          <a:r>
            <a:rPr lang="es-ES" dirty="0">
              <a:latin typeface="Trebuchet MS"/>
            </a:rPr>
            <a:t> y Mat-ADE</a:t>
          </a:r>
          <a:endParaRPr lang="en-US" dirty="0" err="1">
            <a:latin typeface="Trebuchet MS"/>
          </a:endParaRPr>
        </a:p>
      </dgm:t>
    </dgm:pt>
    <dgm:pt modelId="{CB87A2B4-2AB6-47DE-9C28-23407C63520E}" type="parTrans" cxnId="{3B152A45-BB89-4900-A312-ABA1E7FB4E86}">
      <dgm:prSet/>
      <dgm:spPr/>
      <dgm:t>
        <a:bodyPr/>
        <a:lstStyle/>
        <a:p>
          <a:endParaRPr lang="en-US"/>
        </a:p>
      </dgm:t>
    </dgm:pt>
    <dgm:pt modelId="{B58EC09D-3C7E-4D79-813F-20C268B08007}" type="sibTrans" cxnId="{3B152A45-BB89-4900-A312-ABA1E7FB4E86}">
      <dgm:prSet/>
      <dgm:spPr/>
      <dgm:t>
        <a:bodyPr/>
        <a:lstStyle/>
        <a:p>
          <a:endParaRPr lang="en-US"/>
        </a:p>
      </dgm:t>
    </dgm:pt>
    <dgm:pt modelId="{38B8E451-ED2F-4F34-944E-3B1450851D51}">
      <dgm:prSet/>
      <dgm:spPr/>
      <dgm:t>
        <a:bodyPr/>
        <a:lstStyle/>
        <a:p>
          <a:r>
            <a:rPr lang="es-ES" dirty="0">
              <a:latin typeface="Calibri"/>
              <a:cs typeface="Arial"/>
            </a:rPr>
            <a:t>Solicitar en el curso previo a la estancia</a:t>
          </a:r>
          <a:endParaRPr lang="en-US" dirty="0">
            <a:latin typeface="Calibri"/>
            <a:cs typeface="Arial"/>
          </a:endParaRPr>
        </a:p>
      </dgm:t>
    </dgm:pt>
    <dgm:pt modelId="{4777C44C-E1BC-45FF-A6F2-6D1F9F15AFC3}" type="parTrans" cxnId="{727DA1EC-E9EC-40FC-A7AE-28F8AF66895D}">
      <dgm:prSet/>
      <dgm:spPr/>
      <dgm:t>
        <a:bodyPr/>
        <a:lstStyle/>
        <a:p>
          <a:endParaRPr lang="en-US"/>
        </a:p>
      </dgm:t>
    </dgm:pt>
    <dgm:pt modelId="{33BA57F8-0A4B-4A41-A9D2-E23EAAF47F09}" type="sibTrans" cxnId="{727DA1EC-E9EC-40FC-A7AE-28F8AF66895D}">
      <dgm:prSet/>
      <dgm:spPr/>
      <dgm:t>
        <a:bodyPr/>
        <a:lstStyle/>
        <a:p>
          <a:endParaRPr lang="en-US"/>
        </a:p>
      </dgm:t>
    </dgm:pt>
    <dgm:pt modelId="{5B77C248-FE22-4A5C-84FF-FB67949F5A0B}">
      <dgm:prSet phldr="0"/>
      <dgm:spPr/>
      <dgm:t>
        <a:bodyPr/>
        <a:lstStyle/>
        <a:p>
          <a:pPr rtl="0"/>
          <a:r>
            <a:rPr lang="es-ES" dirty="0">
              <a:latin typeface="Trebuchet MS"/>
            </a:rPr>
            <a:t>ADE-Teleco y ADE-CTA</a:t>
          </a:r>
          <a:endParaRPr lang="en-US" dirty="0">
            <a:latin typeface="Trebuchet MS"/>
          </a:endParaRPr>
        </a:p>
      </dgm:t>
    </dgm:pt>
    <dgm:pt modelId="{573DEE4A-4BA5-4A91-816A-BB2589E42E6D}" type="parTrans" cxnId="{185B7478-7827-49F6-B107-E083E3E91594}">
      <dgm:prSet/>
      <dgm:spPr/>
      <dgm:t>
        <a:bodyPr/>
        <a:lstStyle/>
        <a:p>
          <a:endParaRPr lang="es-ES"/>
        </a:p>
      </dgm:t>
    </dgm:pt>
    <dgm:pt modelId="{4B9BC780-B4F1-482D-8FC0-7262E73A89DB}" type="sibTrans" cxnId="{185B7478-7827-49F6-B107-E083E3E91594}">
      <dgm:prSet/>
      <dgm:spPr/>
      <dgm:t>
        <a:bodyPr/>
        <a:lstStyle/>
        <a:p>
          <a:endParaRPr lang="en-US"/>
        </a:p>
        <a:p>
          <a:endParaRPr lang="es-ES"/>
        </a:p>
      </dgm:t>
    </dgm:pt>
    <dgm:pt modelId="{46D6FD81-E7C8-4C4B-91AF-0DDDA9749BDF}">
      <dgm:prSet phldr="0"/>
      <dgm:spPr/>
      <dgm:t>
        <a:bodyPr/>
        <a:lstStyle/>
        <a:p>
          <a:pPr rtl="0"/>
          <a:r>
            <a:rPr lang="es-ES" dirty="0">
              <a:latin typeface="Trebuchet MS"/>
            </a:rPr>
            <a:t> 4º curso, Semestre A  </a:t>
          </a:r>
        </a:p>
      </dgm:t>
    </dgm:pt>
    <dgm:pt modelId="{C2330803-D732-4038-B86F-45EA9A1379FC}" type="parTrans" cxnId="{CC2E5FA4-0CCD-4DB3-9C77-3B65234F1C01}">
      <dgm:prSet/>
      <dgm:spPr/>
      <dgm:t>
        <a:bodyPr/>
        <a:lstStyle/>
        <a:p>
          <a:endParaRPr lang="es-ES"/>
        </a:p>
      </dgm:t>
    </dgm:pt>
    <dgm:pt modelId="{5BD74C30-0BAF-43A9-BD90-55662EC5A2BA}" type="sibTrans" cxnId="{CC2E5FA4-0CCD-4DB3-9C77-3B65234F1C01}">
      <dgm:prSet/>
      <dgm:spPr/>
      <dgm:t>
        <a:bodyPr/>
        <a:lstStyle/>
        <a:p>
          <a:endParaRPr lang="es-ES"/>
        </a:p>
      </dgm:t>
    </dgm:pt>
    <dgm:pt modelId="{8AA57D17-5DEA-4512-80DD-4506F4D70508}">
      <dgm:prSet phldr="0"/>
      <dgm:spPr/>
      <dgm:t>
        <a:bodyPr/>
        <a:lstStyle/>
        <a:p>
          <a:pPr rtl="0"/>
          <a:r>
            <a:rPr lang="es-ES" dirty="0">
              <a:latin typeface="Trebuchet MS"/>
            </a:rPr>
            <a:t> 4º curso, Semestre B</a:t>
          </a:r>
        </a:p>
      </dgm:t>
    </dgm:pt>
    <dgm:pt modelId="{73DEA82C-EAE8-452F-91F9-28BF16812667}" type="parTrans" cxnId="{EAAC0941-7295-4FC2-B5E3-7D9B00F029F4}">
      <dgm:prSet/>
      <dgm:spPr/>
      <dgm:t>
        <a:bodyPr/>
        <a:lstStyle/>
        <a:p>
          <a:endParaRPr lang="es-ES"/>
        </a:p>
      </dgm:t>
    </dgm:pt>
    <dgm:pt modelId="{C9F1E24F-A029-4672-8DC9-04AEB19551F9}" type="sibTrans" cxnId="{EAAC0941-7295-4FC2-B5E3-7D9B00F029F4}">
      <dgm:prSet/>
      <dgm:spPr/>
      <dgm:t>
        <a:bodyPr/>
        <a:lstStyle/>
        <a:p>
          <a:endParaRPr lang="es-ES"/>
        </a:p>
      </dgm:t>
    </dgm:pt>
    <dgm:pt modelId="{46E34EE9-9D50-423C-B166-D2A55F8D4341}">
      <dgm:prSet phldr="0"/>
      <dgm:spPr/>
      <dgm:t>
        <a:bodyPr/>
        <a:lstStyle/>
        <a:p>
          <a:pPr rtl="0"/>
          <a:r>
            <a:rPr lang="es-ES" dirty="0">
              <a:latin typeface="Trebuchet MS"/>
            </a:rPr>
            <a:t> 3º y 4º curso </a:t>
          </a:r>
          <a:endParaRPr lang="es-ES" dirty="0"/>
        </a:p>
      </dgm:t>
    </dgm:pt>
    <dgm:pt modelId="{288A3DC7-ECE8-4ACE-8FAC-CCE3CAF43129}" type="parTrans" cxnId="{460E583D-8D9B-4208-B9EE-61D735FA8465}">
      <dgm:prSet/>
      <dgm:spPr/>
      <dgm:t>
        <a:bodyPr/>
        <a:lstStyle/>
        <a:p>
          <a:endParaRPr lang="es-ES"/>
        </a:p>
      </dgm:t>
    </dgm:pt>
    <dgm:pt modelId="{FB033FED-3C23-41F9-8003-F2ECA6734E66}" type="sibTrans" cxnId="{460E583D-8D9B-4208-B9EE-61D735FA8465}">
      <dgm:prSet/>
      <dgm:spPr/>
      <dgm:t>
        <a:bodyPr/>
        <a:lstStyle/>
        <a:p>
          <a:endParaRPr lang="es-ES"/>
        </a:p>
      </dgm:t>
    </dgm:pt>
    <dgm:pt modelId="{35A62A9A-E38D-4179-86EE-6B8AD9BF4AC4}">
      <dgm:prSet phldr="0"/>
      <dgm:spPr/>
      <dgm:t>
        <a:bodyPr/>
        <a:lstStyle/>
        <a:p>
          <a:pPr rtl="0"/>
          <a:r>
            <a:rPr lang="es-ES" dirty="0">
              <a:latin typeface="Trebuchet MS"/>
            </a:rPr>
            <a:t>Dobles grados: decidir estancia con ADE o con Teleco, CTA, Informática o Matemáticas</a:t>
          </a:r>
        </a:p>
      </dgm:t>
    </dgm:pt>
    <dgm:pt modelId="{4E9F5946-4EAC-4EB3-BE95-672ED35B0BE7}" type="parTrans" cxnId="{47B9540D-C118-447F-90EF-B8465002BE03}">
      <dgm:prSet/>
      <dgm:spPr/>
      <dgm:t>
        <a:bodyPr/>
        <a:lstStyle/>
        <a:p>
          <a:endParaRPr lang="es-ES"/>
        </a:p>
      </dgm:t>
    </dgm:pt>
    <dgm:pt modelId="{E460852B-F6BD-4992-A9FB-3A01EDF61FFC}" type="sibTrans" cxnId="{47B9540D-C118-447F-90EF-B8465002BE03}">
      <dgm:prSet/>
      <dgm:spPr/>
      <dgm:t>
        <a:bodyPr/>
        <a:lstStyle/>
        <a:p>
          <a:endParaRPr lang="es-ES"/>
        </a:p>
      </dgm:t>
    </dgm:pt>
    <dgm:pt modelId="{C3D3BA58-F11B-47E4-84F0-CCFA49965BCC}" type="pres">
      <dgm:prSet presAssocID="{78B76E17-4D13-4373-A0E6-C8988193D2B9}" presName="outerComposite" presStyleCnt="0">
        <dgm:presLayoutVars>
          <dgm:chMax val="5"/>
          <dgm:dir/>
          <dgm:resizeHandles val="exact"/>
        </dgm:presLayoutVars>
      </dgm:prSet>
      <dgm:spPr/>
    </dgm:pt>
    <dgm:pt modelId="{69D70616-32ED-458C-A045-198B9F347355}" type="pres">
      <dgm:prSet presAssocID="{78B76E17-4D13-4373-A0E6-C8988193D2B9}" presName="dummyMaxCanvas" presStyleCnt="0">
        <dgm:presLayoutVars/>
      </dgm:prSet>
      <dgm:spPr/>
    </dgm:pt>
    <dgm:pt modelId="{1D560616-ADA2-45D3-812F-309745A624E6}" type="pres">
      <dgm:prSet presAssocID="{78B76E17-4D13-4373-A0E6-C8988193D2B9}" presName="FiveNodes_1" presStyleLbl="node1" presStyleIdx="0" presStyleCnt="5">
        <dgm:presLayoutVars>
          <dgm:bulletEnabled val="1"/>
        </dgm:presLayoutVars>
      </dgm:prSet>
      <dgm:spPr/>
    </dgm:pt>
    <dgm:pt modelId="{677D4E5F-E4FD-4552-A6FF-A499B3C2E3A6}" type="pres">
      <dgm:prSet presAssocID="{78B76E17-4D13-4373-A0E6-C8988193D2B9}" presName="FiveNodes_2" presStyleLbl="node1" presStyleIdx="1" presStyleCnt="5">
        <dgm:presLayoutVars>
          <dgm:bulletEnabled val="1"/>
        </dgm:presLayoutVars>
      </dgm:prSet>
      <dgm:spPr/>
    </dgm:pt>
    <dgm:pt modelId="{FEC0571C-DE82-4CF8-90E0-14C1C49AC4DC}" type="pres">
      <dgm:prSet presAssocID="{78B76E17-4D13-4373-A0E6-C8988193D2B9}" presName="FiveNodes_3" presStyleLbl="node1" presStyleIdx="2" presStyleCnt="5">
        <dgm:presLayoutVars>
          <dgm:bulletEnabled val="1"/>
        </dgm:presLayoutVars>
      </dgm:prSet>
      <dgm:spPr/>
    </dgm:pt>
    <dgm:pt modelId="{CD8CB940-53B6-4FBC-B451-A79605BCA588}" type="pres">
      <dgm:prSet presAssocID="{78B76E17-4D13-4373-A0E6-C8988193D2B9}" presName="FiveNodes_4" presStyleLbl="node1" presStyleIdx="3" presStyleCnt="5">
        <dgm:presLayoutVars>
          <dgm:bulletEnabled val="1"/>
        </dgm:presLayoutVars>
      </dgm:prSet>
      <dgm:spPr/>
    </dgm:pt>
    <dgm:pt modelId="{136F8BD2-1AA0-48F1-8094-069EAAEA3D55}" type="pres">
      <dgm:prSet presAssocID="{78B76E17-4D13-4373-A0E6-C8988193D2B9}" presName="FiveNodes_5" presStyleLbl="node1" presStyleIdx="4" presStyleCnt="5">
        <dgm:presLayoutVars>
          <dgm:bulletEnabled val="1"/>
        </dgm:presLayoutVars>
      </dgm:prSet>
      <dgm:spPr/>
    </dgm:pt>
    <dgm:pt modelId="{FAA333C8-930F-4503-989D-2EAD44C21D4C}" type="pres">
      <dgm:prSet presAssocID="{78B76E17-4D13-4373-A0E6-C8988193D2B9}" presName="FiveConn_1-2" presStyleLbl="fgAccFollowNode1" presStyleIdx="0" presStyleCnt="4">
        <dgm:presLayoutVars>
          <dgm:bulletEnabled val="1"/>
        </dgm:presLayoutVars>
      </dgm:prSet>
      <dgm:spPr/>
    </dgm:pt>
    <dgm:pt modelId="{170929A2-EB3C-4000-AABC-A1BB561AEB55}" type="pres">
      <dgm:prSet presAssocID="{78B76E17-4D13-4373-A0E6-C8988193D2B9}" presName="FiveConn_2-3" presStyleLbl="fgAccFollowNode1" presStyleIdx="1" presStyleCnt="4">
        <dgm:presLayoutVars>
          <dgm:bulletEnabled val="1"/>
        </dgm:presLayoutVars>
      </dgm:prSet>
      <dgm:spPr/>
    </dgm:pt>
    <dgm:pt modelId="{8205E611-9AAA-40BD-A86B-87679B7E17CA}" type="pres">
      <dgm:prSet presAssocID="{78B76E17-4D13-4373-A0E6-C8988193D2B9}" presName="FiveConn_3-4" presStyleLbl="fgAccFollowNode1" presStyleIdx="2" presStyleCnt="4">
        <dgm:presLayoutVars>
          <dgm:bulletEnabled val="1"/>
        </dgm:presLayoutVars>
      </dgm:prSet>
      <dgm:spPr/>
    </dgm:pt>
    <dgm:pt modelId="{219E2EA6-C2AA-4D63-8808-7F9CE8D1EAEC}" type="pres">
      <dgm:prSet presAssocID="{78B76E17-4D13-4373-A0E6-C8988193D2B9}" presName="FiveConn_4-5" presStyleLbl="fgAccFollowNode1" presStyleIdx="3" presStyleCnt="4">
        <dgm:presLayoutVars>
          <dgm:bulletEnabled val="1"/>
        </dgm:presLayoutVars>
      </dgm:prSet>
      <dgm:spPr/>
    </dgm:pt>
    <dgm:pt modelId="{DCC4CC5A-E47C-4BFC-9637-8FB19AB3A1CF}" type="pres">
      <dgm:prSet presAssocID="{78B76E17-4D13-4373-A0E6-C8988193D2B9}" presName="FiveNodes_1_text" presStyleLbl="node1" presStyleIdx="4" presStyleCnt="5">
        <dgm:presLayoutVars>
          <dgm:bulletEnabled val="1"/>
        </dgm:presLayoutVars>
      </dgm:prSet>
      <dgm:spPr/>
    </dgm:pt>
    <dgm:pt modelId="{A2A921A4-475E-4AA7-B44E-5A858E22400D}" type="pres">
      <dgm:prSet presAssocID="{78B76E17-4D13-4373-A0E6-C8988193D2B9}" presName="FiveNodes_2_text" presStyleLbl="node1" presStyleIdx="4" presStyleCnt="5">
        <dgm:presLayoutVars>
          <dgm:bulletEnabled val="1"/>
        </dgm:presLayoutVars>
      </dgm:prSet>
      <dgm:spPr/>
    </dgm:pt>
    <dgm:pt modelId="{4E9CC570-D223-482D-98ED-AB213AC6EC98}" type="pres">
      <dgm:prSet presAssocID="{78B76E17-4D13-4373-A0E6-C8988193D2B9}" presName="FiveNodes_3_text" presStyleLbl="node1" presStyleIdx="4" presStyleCnt="5">
        <dgm:presLayoutVars>
          <dgm:bulletEnabled val="1"/>
        </dgm:presLayoutVars>
      </dgm:prSet>
      <dgm:spPr/>
    </dgm:pt>
    <dgm:pt modelId="{CE445E5B-8A2A-4E29-814E-13E11409C291}" type="pres">
      <dgm:prSet presAssocID="{78B76E17-4D13-4373-A0E6-C8988193D2B9}" presName="FiveNodes_4_text" presStyleLbl="node1" presStyleIdx="4" presStyleCnt="5">
        <dgm:presLayoutVars>
          <dgm:bulletEnabled val="1"/>
        </dgm:presLayoutVars>
      </dgm:prSet>
      <dgm:spPr/>
    </dgm:pt>
    <dgm:pt modelId="{3E69ECEE-7C5B-4334-901E-2EDF466401B0}" type="pres">
      <dgm:prSet presAssocID="{78B76E17-4D13-4373-A0E6-C8988193D2B9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D1894701-155D-4B8D-ABAB-30A9FF5062A8}" type="presOf" srcId="{46D6FD81-E7C8-4C4B-91AF-0DDDA9749BDF}" destId="{A2A921A4-475E-4AA7-B44E-5A858E22400D}" srcOrd="1" destOrd="1" presId="urn:microsoft.com/office/officeart/2005/8/layout/vProcess5"/>
    <dgm:cxn modelId="{7C72620D-8B1C-4CF0-88A6-4966FA3B6B37}" type="presOf" srcId="{823D9288-CDBE-4117-8DCE-C2C4D8D304E1}" destId="{FAA333C8-930F-4503-989D-2EAD44C21D4C}" srcOrd="0" destOrd="0" presId="urn:microsoft.com/office/officeart/2005/8/layout/vProcess5"/>
    <dgm:cxn modelId="{47B9540D-C118-447F-90EF-B8465002BE03}" srcId="{78B76E17-4D13-4373-A0E6-C8988193D2B9}" destId="{35A62A9A-E38D-4179-86EE-6B8AD9BF4AC4}" srcOrd="4" destOrd="0" parTransId="{4E9F5946-4EAC-4EB3-BE95-672ED35B0BE7}" sibTransId="{E460852B-F6BD-4992-A9FB-3A01EDF61FFC}"/>
    <dgm:cxn modelId="{FBF45917-7506-4406-81C0-E4F63DBAF7D3}" type="presOf" srcId="{35A62A9A-E38D-4179-86EE-6B8AD9BF4AC4}" destId="{136F8BD2-1AA0-48F1-8094-069EAAEA3D55}" srcOrd="0" destOrd="0" presId="urn:microsoft.com/office/officeart/2005/8/layout/vProcess5"/>
    <dgm:cxn modelId="{18B29418-3680-4F01-B4FE-62C94156BB7D}" type="presOf" srcId="{4B9BC780-B4F1-482D-8FC0-7262E73A89DB}" destId="{170929A2-EB3C-4000-AABC-A1BB561AEB55}" srcOrd="0" destOrd="0" presId="urn:microsoft.com/office/officeart/2005/8/layout/vProcess5"/>
    <dgm:cxn modelId="{6E1A261C-E7BA-4663-8431-353DD21B494C}" type="presOf" srcId="{46E34EE9-9D50-423C-B166-D2A55F8D4341}" destId="{1D560616-ADA2-45D3-812F-309745A624E6}" srcOrd="0" destOrd="1" presId="urn:microsoft.com/office/officeart/2005/8/layout/vProcess5"/>
    <dgm:cxn modelId="{4C029223-6903-4A09-9623-A5CB9C304C37}" type="presOf" srcId="{33BA57F8-0A4B-4A41-A9D2-E23EAAF47F09}" destId="{219E2EA6-C2AA-4D63-8808-7F9CE8D1EAEC}" srcOrd="0" destOrd="0" presId="urn:microsoft.com/office/officeart/2005/8/layout/vProcess5"/>
    <dgm:cxn modelId="{AA240E2A-0720-4752-B78E-DEA4F833DC69}" type="presOf" srcId="{5B77C248-FE22-4A5C-84FF-FB67949F5A0B}" destId="{A2A921A4-475E-4AA7-B44E-5A858E22400D}" srcOrd="1" destOrd="0" presId="urn:microsoft.com/office/officeart/2005/8/layout/vProcess5"/>
    <dgm:cxn modelId="{02C90A2B-717A-44DB-8AD5-BAEBC7721415}" type="presOf" srcId="{49D9E6C4-FA1E-4833-A965-ACF013D57FD0}" destId="{FEC0571C-DE82-4CF8-90E0-14C1C49AC4DC}" srcOrd="0" destOrd="0" presId="urn:microsoft.com/office/officeart/2005/8/layout/vProcess5"/>
    <dgm:cxn modelId="{A7445434-DCCD-4D21-BBE7-1A31B25825FB}" type="presOf" srcId="{8AA57D17-5DEA-4512-80DD-4506F4D70508}" destId="{FEC0571C-DE82-4CF8-90E0-14C1C49AC4DC}" srcOrd="0" destOrd="1" presId="urn:microsoft.com/office/officeart/2005/8/layout/vProcess5"/>
    <dgm:cxn modelId="{460E583D-8D9B-4208-B9EE-61D735FA8465}" srcId="{F333685C-62C8-46AB-B732-CABEF82E22D4}" destId="{46E34EE9-9D50-423C-B166-D2A55F8D4341}" srcOrd="0" destOrd="0" parTransId="{288A3DC7-ECE8-4ACE-8FAC-CCE3CAF43129}" sibTransId="{FB033FED-3C23-41F9-8003-F2ECA6734E66}"/>
    <dgm:cxn modelId="{EAAC0941-7295-4FC2-B5E3-7D9B00F029F4}" srcId="{49D9E6C4-FA1E-4833-A965-ACF013D57FD0}" destId="{8AA57D17-5DEA-4512-80DD-4506F4D70508}" srcOrd="0" destOrd="0" parTransId="{73DEA82C-EAE8-452F-91F9-28BF16812667}" sibTransId="{C9F1E24F-A029-4672-8DC9-04AEB19551F9}"/>
    <dgm:cxn modelId="{B8256641-1548-4169-AF35-8A8D83429C22}" type="presOf" srcId="{F333685C-62C8-46AB-B732-CABEF82E22D4}" destId="{DCC4CC5A-E47C-4BFC-9637-8FB19AB3A1CF}" srcOrd="1" destOrd="0" presId="urn:microsoft.com/office/officeart/2005/8/layout/vProcess5"/>
    <dgm:cxn modelId="{F6963744-B794-4D13-9733-E9744E39634B}" type="presOf" srcId="{38B8E451-ED2F-4F34-944E-3B1450851D51}" destId="{CD8CB940-53B6-4FBC-B451-A79605BCA588}" srcOrd="0" destOrd="0" presId="urn:microsoft.com/office/officeart/2005/8/layout/vProcess5"/>
    <dgm:cxn modelId="{3B152A45-BB89-4900-A312-ABA1E7FB4E86}" srcId="{78B76E17-4D13-4373-A0E6-C8988193D2B9}" destId="{49D9E6C4-FA1E-4833-A965-ACF013D57FD0}" srcOrd="2" destOrd="0" parTransId="{CB87A2B4-2AB6-47DE-9C28-23407C63520E}" sibTransId="{B58EC09D-3C7E-4D79-813F-20C268B08007}"/>
    <dgm:cxn modelId="{86928350-BF5A-4ED9-A2C1-ED59C39E05B3}" type="presOf" srcId="{38B8E451-ED2F-4F34-944E-3B1450851D51}" destId="{CE445E5B-8A2A-4E29-814E-13E11409C291}" srcOrd="1" destOrd="0" presId="urn:microsoft.com/office/officeart/2005/8/layout/vProcess5"/>
    <dgm:cxn modelId="{11C52572-2C82-4F29-96DF-F67741B2E37B}" srcId="{78B76E17-4D13-4373-A0E6-C8988193D2B9}" destId="{F333685C-62C8-46AB-B732-CABEF82E22D4}" srcOrd="0" destOrd="0" parTransId="{16E5FC05-5E6F-4246-9676-7C51C6D89AD3}" sibTransId="{823D9288-CDBE-4117-8DCE-C2C4D8D304E1}"/>
    <dgm:cxn modelId="{185B7478-7827-49F6-B107-E083E3E91594}" srcId="{78B76E17-4D13-4373-A0E6-C8988193D2B9}" destId="{5B77C248-FE22-4A5C-84FF-FB67949F5A0B}" srcOrd="1" destOrd="0" parTransId="{573DEE4A-4BA5-4A91-816A-BB2589E42E6D}" sibTransId="{4B9BC780-B4F1-482D-8FC0-7262E73A89DB}"/>
    <dgm:cxn modelId="{F4B2A1A0-13EC-4AB9-86E5-FFB93C759042}" type="presOf" srcId="{B58EC09D-3C7E-4D79-813F-20C268B08007}" destId="{8205E611-9AAA-40BD-A86B-87679B7E17CA}" srcOrd="0" destOrd="0" presId="urn:microsoft.com/office/officeart/2005/8/layout/vProcess5"/>
    <dgm:cxn modelId="{CC2E5FA4-0CCD-4DB3-9C77-3B65234F1C01}" srcId="{5B77C248-FE22-4A5C-84FF-FB67949F5A0B}" destId="{46D6FD81-E7C8-4C4B-91AF-0DDDA9749BDF}" srcOrd="0" destOrd="0" parTransId="{C2330803-D732-4038-B86F-45EA9A1379FC}" sibTransId="{5BD74C30-0BAF-43A9-BD90-55662EC5A2BA}"/>
    <dgm:cxn modelId="{AD502FB5-6B69-4984-9EA4-A01CFBF36B33}" type="presOf" srcId="{49D9E6C4-FA1E-4833-A965-ACF013D57FD0}" destId="{4E9CC570-D223-482D-98ED-AB213AC6EC98}" srcOrd="1" destOrd="0" presId="urn:microsoft.com/office/officeart/2005/8/layout/vProcess5"/>
    <dgm:cxn modelId="{37892AB9-7146-4CC5-B5FB-2DBB73A6FB86}" type="presOf" srcId="{78B76E17-4D13-4373-A0E6-C8988193D2B9}" destId="{C3D3BA58-F11B-47E4-84F0-CCFA49965BCC}" srcOrd="0" destOrd="0" presId="urn:microsoft.com/office/officeart/2005/8/layout/vProcess5"/>
    <dgm:cxn modelId="{FFAD66B9-FA4D-4160-90D0-711A1C3DEE02}" type="presOf" srcId="{F333685C-62C8-46AB-B732-CABEF82E22D4}" destId="{1D560616-ADA2-45D3-812F-309745A624E6}" srcOrd="0" destOrd="0" presId="urn:microsoft.com/office/officeart/2005/8/layout/vProcess5"/>
    <dgm:cxn modelId="{0D3F92CF-3A01-4C48-86EC-BA005D6B41A8}" type="presOf" srcId="{46E34EE9-9D50-423C-B166-D2A55F8D4341}" destId="{DCC4CC5A-E47C-4BFC-9637-8FB19AB3A1CF}" srcOrd="1" destOrd="1" presId="urn:microsoft.com/office/officeart/2005/8/layout/vProcess5"/>
    <dgm:cxn modelId="{4FA7D3D0-16BB-4D1D-95EA-14FBB342ED56}" type="presOf" srcId="{5B77C248-FE22-4A5C-84FF-FB67949F5A0B}" destId="{677D4E5F-E4FD-4552-A6FF-A499B3C2E3A6}" srcOrd="0" destOrd="0" presId="urn:microsoft.com/office/officeart/2005/8/layout/vProcess5"/>
    <dgm:cxn modelId="{6F8D53DA-2CB3-43A1-8DE7-3B5BA1140E2D}" type="presOf" srcId="{8AA57D17-5DEA-4512-80DD-4506F4D70508}" destId="{4E9CC570-D223-482D-98ED-AB213AC6EC98}" srcOrd="1" destOrd="1" presId="urn:microsoft.com/office/officeart/2005/8/layout/vProcess5"/>
    <dgm:cxn modelId="{82075CE7-B8B3-4D2A-A944-7C8923E7E18F}" type="presOf" srcId="{46D6FD81-E7C8-4C4B-91AF-0DDDA9749BDF}" destId="{677D4E5F-E4FD-4552-A6FF-A499B3C2E3A6}" srcOrd="0" destOrd="1" presId="urn:microsoft.com/office/officeart/2005/8/layout/vProcess5"/>
    <dgm:cxn modelId="{727DA1EC-E9EC-40FC-A7AE-28F8AF66895D}" srcId="{78B76E17-4D13-4373-A0E6-C8988193D2B9}" destId="{38B8E451-ED2F-4F34-944E-3B1450851D51}" srcOrd="3" destOrd="0" parTransId="{4777C44C-E1BC-45FF-A6F2-6D1F9F15AFC3}" sibTransId="{33BA57F8-0A4B-4A41-A9D2-E23EAAF47F09}"/>
    <dgm:cxn modelId="{D4C88FF8-CAF7-4D2D-BF2F-F15D1ABF252D}" type="presOf" srcId="{35A62A9A-E38D-4179-86EE-6B8AD9BF4AC4}" destId="{3E69ECEE-7C5B-4334-901E-2EDF466401B0}" srcOrd="1" destOrd="0" presId="urn:microsoft.com/office/officeart/2005/8/layout/vProcess5"/>
    <dgm:cxn modelId="{8BD4C5B4-5235-4A7E-87FD-A9E183CBA6EC}" type="presParOf" srcId="{C3D3BA58-F11B-47E4-84F0-CCFA49965BCC}" destId="{69D70616-32ED-458C-A045-198B9F347355}" srcOrd="0" destOrd="0" presId="urn:microsoft.com/office/officeart/2005/8/layout/vProcess5"/>
    <dgm:cxn modelId="{91355FD5-E8EB-457A-B2BE-C7AF7BD8628D}" type="presParOf" srcId="{C3D3BA58-F11B-47E4-84F0-CCFA49965BCC}" destId="{1D560616-ADA2-45D3-812F-309745A624E6}" srcOrd="1" destOrd="0" presId="urn:microsoft.com/office/officeart/2005/8/layout/vProcess5"/>
    <dgm:cxn modelId="{E14F904E-0349-41DD-B5A9-25DACF08CAD4}" type="presParOf" srcId="{C3D3BA58-F11B-47E4-84F0-CCFA49965BCC}" destId="{677D4E5F-E4FD-4552-A6FF-A499B3C2E3A6}" srcOrd="2" destOrd="0" presId="urn:microsoft.com/office/officeart/2005/8/layout/vProcess5"/>
    <dgm:cxn modelId="{D5622D9A-B420-46B9-88E1-74DC597A2F1C}" type="presParOf" srcId="{C3D3BA58-F11B-47E4-84F0-CCFA49965BCC}" destId="{FEC0571C-DE82-4CF8-90E0-14C1C49AC4DC}" srcOrd="3" destOrd="0" presId="urn:microsoft.com/office/officeart/2005/8/layout/vProcess5"/>
    <dgm:cxn modelId="{04A91698-87C9-407B-8357-EB6213BF6039}" type="presParOf" srcId="{C3D3BA58-F11B-47E4-84F0-CCFA49965BCC}" destId="{CD8CB940-53B6-4FBC-B451-A79605BCA588}" srcOrd="4" destOrd="0" presId="urn:microsoft.com/office/officeart/2005/8/layout/vProcess5"/>
    <dgm:cxn modelId="{E2246C77-8CEF-459E-B288-FCD8044D18F1}" type="presParOf" srcId="{C3D3BA58-F11B-47E4-84F0-CCFA49965BCC}" destId="{136F8BD2-1AA0-48F1-8094-069EAAEA3D55}" srcOrd="5" destOrd="0" presId="urn:microsoft.com/office/officeart/2005/8/layout/vProcess5"/>
    <dgm:cxn modelId="{755A8FDF-6B09-4A0F-8BF1-07F7440C3F8E}" type="presParOf" srcId="{C3D3BA58-F11B-47E4-84F0-CCFA49965BCC}" destId="{FAA333C8-930F-4503-989D-2EAD44C21D4C}" srcOrd="6" destOrd="0" presId="urn:microsoft.com/office/officeart/2005/8/layout/vProcess5"/>
    <dgm:cxn modelId="{7F30F38F-62D6-4F7C-B3D9-C84D10E5DAC8}" type="presParOf" srcId="{C3D3BA58-F11B-47E4-84F0-CCFA49965BCC}" destId="{170929A2-EB3C-4000-AABC-A1BB561AEB55}" srcOrd="7" destOrd="0" presId="urn:microsoft.com/office/officeart/2005/8/layout/vProcess5"/>
    <dgm:cxn modelId="{FFB16677-E917-44AE-BB62-4E0FA5D275B5}" type="presParOf" srcId="{C3D3BA58-F11B-47E4-84F0-CCFA49965BCC}" destId="{8205E611-9AAA-40BD-A86B-87679B7E17CA}" srcOrd="8" destOrd="0" presId="urn:microsoft.com/office/officeart/2005/8/layout/vProcess5"/>
    <dgm:cxn modelId="{BB8E147C-9F1E-44A1-B486-48B8096AFBA1}" type="presParOf" srcId="{C3D3BA58-F11B-47E4-84F0-CCFA49965BCC}" destId="{219E2EA6-C2AA-4D63-8808-7F9CE8D1EAEC}" srcOrd="9" destOrd="0" presId="urn:microsoft.com/office/officeart/2005/8/layout/vProcess5"/>
    <dgm:cxn modelId="{D59E180D-F360-4AE4-93C7-8CD3C6EB118F}" type="presParOf" srcId="{C3D3BA58-F11B-47E4-84F0-CCFA49965BCC}" destId="{DCC4CC5A-E47C-4BFC-9637-8FB19AB3A1CF}" srcOrd="10" destOrd="0" presId="urn:microsoft.com/office/officeart/2005/8/layout/vProcess5"/>
    <dgm:cxn modelId="{5C622A48-1536-4F3A-B913-D7B9D9B930A3}" type="presParOf" srcId="{C3D3BA58-F11B-47E4-84F0-CCFA49965BCC}" destId="{A2A921A4-475E-4AA7-B44E-5A858E22400D}" srcOrd="11" destOrd="0" presId="urn:microsoft.com/office/officeart/2005/8/layout/vProcess5"/>
    <dgm:cxn modelId="{23964486-DFC4-4DEB-9280-BF588486C781}" type="presParOf" srcId="{C3D3BA58-F11B-47E4-84F0-CCFA49965BCC}" destId="{4E9CC570-D223-482D-98ED-AB213AC6EC98}" srcOrd="12" destOrd="0" presId="urn:microsoft.com/office/officeart/2005/8/layout/vProcess5"/>
    <dgm:cxn modelId="{0CEF0C06-4CA0-454D-B2D0-942F316D7D6C}" type="presParOf" srcId="{C3D3BA58-F11B-47E4-84F0-CCFA49965BCC}" destId="{CE445E5B-8A2A-4E29-814E-13E11409C291}" srcOrd="13" destOrd="0" presId="urn:microsoft.com/office/officeart/2005/8/layout/vProcess5"/>
    <dgm:cxn modelId="{A3D25ADA-9338-43E7-B513-018DE2F93D69}" type="presParOf" srcId="{C3D3BA58-F11B-47E4-84F0-CCFA49965BCC}" destId="{3E69ECEE-7C5B-4334-901E-2EDF466401B0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3CD2AE0-764F-4A94-8A85-24D217EC7F68}" type="doc">
      <dgm:prSet loTypeId="urn:microsoft.com/office/officeart/2005/8/layout/vList5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775C6BE0-61D4-440B-A668-2984FCDA6EA5}">
      <dgm:prSet/>
      <dgm:spPr/>
      <dgm:t>
        <a:bodyPr/>
        <a:lstStyle/>
        <a:p>
          <a:r>
            <a:rPr lang="es-ES" dirty="0">
              <a:latin typeface="Trebuchet MS"/>
            </a:rPr>
            <a:t>Destinos</a:t>
          </a:r>
          <a:endParaRPr lang="en-US" dirty="0"/>
        </a:p>
      </dgm:t>
    </dgm:pt>
    <dgm:pt modelId="{193045DC-9C74-4446-A824-D02C01108507}" type="parTrans" cxnId="{798B5D4E-C971-4C71-8B2B-0E2DF58637FA}">
      <dgm:prSet/>
      <dgm:spPr/>
      <dgm:t>
        <a:bodyPr/>
        <a:lstStyle/>
        <a:p>
          <a:endParaRPr lang="en-US"/>
        </a:p>
      </dgm:t>
    </dgm:pt>
    <dgm:pt modelId="{CF260B13-AB23-421D-9001-5796CE8FC4F5}" type="sibTrans" cxnId="{798B5D4E-C971-4C71-8B2B-0E2DF58637FA}">
      <dgm:prSet/>
      <dgm:spPr/>
      <dgm:t>
        <a:bodyPr/>
        <a:lstStyle/>
        <a:p>
          <a:endParaRPr lang="en-US"/>
        </a:p>
      </dgm:t>
    </dgm:pt>
    <dgm:pt modelId="{171CFE00-8F19-441E-8E78-EF9AF91BE74F}">
      <dgm:prSet custT="1"/>
      <dgm:spPr/>
      <dgm:t>
        <a:bodyPr/>
        <a:lstStyle/>
        <a:p>
          <a:pPr rtl="0"/>
          <a:r>
            <a:rPr lang="es-ES" sz="1600" dirty="0">
              <a:latin typeface="Trebuchet MS"/>
            </a:rPr>
            <a:t>Más de 60 para Grado en ADE y dobles grados</a:t>
          </a:r>
        </a:p>
      </dgm:t>
    </dgm:pt>
    <dgm:pt modelId="{AAD3E175-E16A-4672-9DCC-3D5B5500AC36}" type="parTrans" cxnId="{85C93ADE-94C0-4AB3-9F6F-5222B68567D0}">
      <dgm:prSet/>
      <dgm:spPr/>
      <dgm:t>
        <a:bodyPr/>
        <a:lstStyle/>
        <a:p>
          <a:endParaRPr lang="en-US"/>
        </a:p>
      </dgm:t>
    </dgm:pt>
    <dgm:pt modelId="{6B04CD6A-9789-4F57-A12E-6CA2A745F934}" type="sibTrans" cxnId="{85C93ADE-94C0-4AB3-9F6F-5222B68567D0}">
      <dgm:prSet/>
      <dgm:spPr/>
      <dgm:t>
        <a:bodyPr/>
        <a:lstStyle/>
        <a:p>
          <a:endParaRPr lang="en-US"/>
        </a:p>
      </dgm:t>
    </dgm:pt>
    <dgm:pt modelId="{E3498BE7-F704-4875-B2FE-366F83C4B8FF}">
      <dgm:prSet/>
      <dgm:spPr/>
      <dgm:t>
        <a:bodyPr/>
        <a:lstStyle/>
        <a:p>
          <a:pPr rtl="0"/>
          <a:r>
            <a:rPr lang="es-ES" dirty="0">
              <a:latin typeface="Trebuchet MS"/>
              <a:cs typeface="Calibri"/>
            </a:rPr>
            <a:t>Beca</a:t>
          </a:r>
          <a:endParaRPr lang="en-US" dirty="0">
            <a:latin typeface="Trebuchet MS"/>
            <a:cs typeface="Calibri"/>
          </a:endParaRPr>
        </a:p>
      </dgm:t>
    </dgm:pt>
    <dgm:pt modelId="{239E4F2E-2F18-4B28-B71C-53A9E7BAC554}" type="parTrans" cxnId="{9E993834-E1F8-420D-A8A2-9F29444FD48E}">
      <dgm:prSet/>
      <dgm:spPr/>
      <dgm:t>
        <a:bodyPr/>
        <a:lstStyle/>
        <a:p>
          <a:endParaRPr lang="en-US"/>
        </a:p>
      </dgm:t>
    </dgm:pt>
    <dgm:pt modelId="{F9614976-5D02-4AD2-A189-5476C1B51256}" type="sibTrans" cxnId="{9E993834-E1F8-420D-A8A2-9F29444FD48E}">
      <dgm:prSet/>
      <dgm:spPr/>
      <dgm:t>
        <a:bodyPr/>
        <a:lstStyle/>
        <a:p>
          <a:endParaRPr lang="en-US"/>
        </a:p>
      </dgm:t>
    </dgm:pt>
    <dgm:pt modelId="{B66E9FDD-5DFF-4768-92FF-40FD4D8FC545}">
      <dgm:prSet/>
      <dgm:spPr/>
      <dgm:t>
        <a:bodyPr/>
        <a:lstStyle/>
        <a:p>
          <a:pPr rtl="0"/>
          <a:r>
            <a:rPr lang="es-ES" dirty="0">
              <a:latin typeface="Trebuchet MS"/>
              <a:cs typeface="Calibri"/>
            </a:rPr>
            <a:t> Créditos a cursar </a:t>
          </a:r>
          <a:endParaRPr lang="en-US" dirty="0">
            <a:latin typeface="Trebuchet MS"/>
            <a:cs typeface="Calibri"/>
          </a:endParaRPr>
        </a:p>
      </dgm:t>
    </dgm:pt>
    <dgm:pt modelId="{83C28274-1EA2-42BB-B8B1-6B1D36343AFF}" type="parTrans" cxnId="{3CBFDFE9-91FD-40F7-9DFC-6B6F4F442EF0}">
      <dgm:prSet/>
      <dgm:spPr/>
      <dgm:t>
        <a:bodyPr/>
        <a:lstStyle/>
        <a:p>
          <a:endParaRPr lang="en-US"/>
        </a:p>
      </dgm:t>
    </dgm:pt>
    <dgm:pt modelId="{1C7C212B-FC58-40AD-B66B-4F261F68B15B}" type="sibTrans" cxnId="{3CBFDFE9-91FD-40F7-9DFC-6B6F4F442EF0}">
      <dgm:prSet/>
      <dgm:spPr/>
      <dgm:t>
        <a:bodyPr/>
        <a:lstStyle/>
        <a:p>
          <a:endParaRPr lang="en-US"/>
        </a:p>
      </dgm:t>
    </dgm:pt>
    <dgm:pt modelId="{14B11825-E0B1-4AED-BFD2-326EF7403F3C}">
      <dgm:prSet phldr="0" custT="1"/>
      <dgm:spPr/>
      <dgm:t>
        <a:bodyPr/>
        <a:lstStyle/>
        <a:p>
          <a:pPr rtl="0"/>
          <a:r>
            <a:rPr lang="es-ES" sz="1600" dirty="0">
              <a:latin typeface="Trebuchet MS"/>
            </a:rPr>
            <a:t>6 para GAP</a:t>
          </a:r>
        </a:p>
      </dgm:t>
    </dgm:pt>
    <dgm:pt modelId="{AF1C3612-93DE-47DF-B00B-B9A65DB00590}" type="parTrans" cxnId="{481CED44-96A7-4D8A-BF0E-13C0B973D319}">
      <dgm:prSet/>
      <dgm:spPr/>
      <dgm:t>
        <a:bodyPr/>
        <a:lstStyle/>
        <a:p>
          <a:endParaRPr lang="es-ES"/>
        </a:p>
      </dgm:t>
    </dgm:pt>
    <dgm:pt modelId="{F8FD6C8B-C338-4DD8-B75C-1600E672A1FA}" type="sibTrans" cxnId="{481CED44-96A7-4D8A-BF0E-13C0B973D319}">
      <dgm:prSet/>
      <dgm:spPr/>
      <dgm:t>
        <a:bodyPr/>
        <a:lstStyle/>
        <a:p>
          <a:endParaRPr lang="en-US"/>
        </a:p>
      </dgm:t>
    </dgm:pt>
    <dgm:pt modelId="{5275D7E4-7942-45B9-AE69-489CECAB82A5}">
      <dgm:prSet phldr="0"/>
      <dgm:spPr/>
      <dgm:t>
        <a:bodyPr/>
        <a:lstStyle/>
        <a:p>
          <a:r>
            <a:rPr lang="es-ES" dirty="0">
              <a:latin typeface="Trebuchet MS"/>
            </a:rPr>
            <a:t>Duración</a:t>
          </a:r>
        </a:p>
      </dgm:t>
    </dgm:pt>
    <dgm:pt modelId="{55396896-AF58-4139-A08E-9823592D51F3}" type="parTrans" cxnId="{406AF306-7DB3-4722-95E6-421E3C8A74AF}">
      <dgm:prSet/>
      <dgm:spPr/>
      <dgm:t>
        <a:bodyPr/>
        <a:lstStyle/>
        <a:p>
          <a:endParaRPr lang="es-ES"/>
        </a:p>
      </dgm:t>
    </dgm:pt>
    <dgm:pt modelId="{64711DB9-CC55-493D-99A5-EB1F60CF1515}" type="sibTrans" cxnId="{406AF306-7DB3-4722-95E6-421E3C8A74AF}">
      <dgm:prSet/>
      <dgm:spPr/>
      <dgm:t>
        <a:bodyPr/>
        <a:lstStyle/>
        <a:p>
          <a:endParaRPr lang="en-US"/>
        </a:p>
      </dgm:t>
    </dgm:pt>
    <dgm:pt modelId="{F0C68E61-4BC5-461E-9A85-7EEF154D8706}">
      <dgm:prSet phldr="0" custT="1"/>
      <dgm:spPr/>
      <dgm:t>
        <a:bodyPr/>
        <a:lstStyle/>
        <a:p>
          <a:pPr rtl="0"/>
          <a:r>
            <a:rPr lang="es-ES" sz="1600" dirty="0">
              <a:latin typeface="Trebuchet MS"/>
            </a:rPr>
            <a:t>Uno o dos semestres</a:t>
          </a:r>
        </a:p>
      </dgm:t>
    </dgm:pt>
    <dgm:pt modelId="{CAE2FBB6-AE14-4CE8-904E-03EB620230D8}" type="parTrans" cxnId="{C6238133-ACCC-4449-A38E-DDB2F99762D0}">
      <dgm:prSet/>
      <dgm:spPr/>
      <dgm:t>
        <a:bodyPr/>
        <a:lstStyle/>
        <a:p>
          <a:endParaRPr lang="es-ES"/>
        </a:p>
      </dgm:t>
    </dgm:pt>
    <dgm:pt modelId="{398B2BF5-5339-456B-8FC4-CD35F89FA6D1}" type="sibTrans" cxnId="{C6238133-ACCC-4449-A38E-DDB2F99762D0}">
      <dgm:prSet/>
      <dgm:spPr/>
      <dgm:t>
        <a:bodyPr/>
        <a:lstStyle/>
        <a:p>
          <a:endParaRPr lang="en-US"/>
        </a:p>
      </dgm:t>
    </dgm:pt>
    <dgm:pt modelId="{06F86CFE-E8FC-468A-B6A7-FA56B84D7F94}">
      <dgm:prSet phldr="0" custT="1"/>
      <dgm:spPr/>
      <dgm:t>
        <a:bodyPr/>
        <a:lstStyle/>
        <a:p>
          <a:pPr rtl="0"/>
          <a:r>
            <a:rPr lang="es-ES" sz="1600" b="1" dirty="0">
              <a:latin typeface="Trebuchet MS"/>
              <a:cs typeface="Calibri"/>
            </a:rPr>
            <a:t>250€-300€-350€/mes </a:t>
          </a:r>
          <a:r>
            <a:rPr lang="es-ES" sz="1600" dirty="0">
              <a:latin typeface="Trebuchet MS"/>
              <a:cs typeface="Calibri"/>
            </a:rPr>
            <a:t>+ 250€ alumnos con menos oportunidades (beca MEC250, refugiado, discapacidad &gt;33%, familia numerosa) + bolsa de viaje</a:t>
          </a:r>
          <a:endParaRPr lang="en-US" sz="1600" dirty="0">
            <a:cs typeface="Calibri"/>
          </a:endParaRPr>
        </a:p>
      </dgm:t>
    </dgm:pt>
    <dgm:pt modelId="{FB6CE0BA-A908-4BDC-8618-6BE9A39F6DB8}" type="parTrans" cxnId="{014615B1-16F4-492C-9181-1CE7ADE860DA}">
      <dgm:prSet/>
      <dgm:spPr/>
      <dgm:t>
        <a:bodyPr/>
        <a:lstStyle/>
        <a:p>
          <a:endParaRPr lang="es-ES"/>
        </a:p>
      </dgm:t>
    </dgm:pt>
    <dgm:pt modelId="{E756FBA7-8757-4EBA-8642-67C4710764F7}" type="sibTrans" cxnId="{014615B1-16F4-492C-9181-1CE7ADE860DA}">
      <dgm:prSet/>
      <dgm:spPr/>
      <dgm:t>
        <a:bodyPr/>
        <a:lstStyle/>
        <a:p>
          <a:endParaRPr lang="es-ES"/>
        </a:p>
      </dgm:t>
    </dgm:pt>
    <dgm:pt modelId="{00C30A7B-3631-4B38-AB35-EFD4A725B4C3}">
      <dgm:prSet phldr="0" custT="1"/>
      <dgm:spPr/>
      <dgm:t>
        <a:bodyPr/>
        <a:lstStyle/>
        <a:p>
          <a:pPr rtl="0"/>
          <a:r>
            <a:rPr lang="es-ES" sz="1600" dirty="0">
              <a:latin typeface="Trebuchet MS"/>
              <a:cs typeface="Calibri"/>
            </a:rPr>
            <a:t>24-30 ECTS en un semestre/mínimo 45 ECTS en un curso</a:t>
          </a:r>
          <a:endParaRPr lang="es-ES" sz="1600" dirty="0"/>
        </a:p>
      </dgm:t>
    </dgm:pt>
    <dgm:pt modelId="{519DF0F7-1E80-4CA3-957E-DBB153EFC68D}" type="parTrans" cxnId="{A5CB97FD-CDE5-468E-950D-8F3706A705A1}">
      <dgm:prSet/>
      <dgm:spPr/>
      <dgm:t>
        <a:bodyPr/>
        <a:lstStyle/>
        <a:p>
          <a:endParaRPr lang="es-ES"/>
        </a:p>
      </dgm:t>
    </dgm:pt>
    <dgm:pt modelId="{7B054230-DB29-4892-BCCB-C49821FFDB68}" type="sibTrans" cxnId="{A5CB97FD-CDE5-468E-950D-8F3706A705A1}">
      <dgm:prSet/>
      <dgm:spPr/>
      <dgm:t>
        <a:bodyPr/>
        <a:lstStyle/>
        <a:p>
          <a:endParaRPr lang="es-ES"/>
        </a:p>
      </dgm:t>
    </dgm:pt>
    <dgm:pt modelId="{7EBB0A76-5B24-4602-9695-A542D6563125}">
      <dgm:prSet phldr="0"/>
      <dgm:spPr/>
      <dgm:t>
        <a:bodyPr/>
        <a:lstStyle/>
        <a:p>
          <a:pPr rtl="0"/>
          <a:r>
            <a:rPr lang="es-ES" dirty="0">
              <a:latin typeface="Trebuchet MS"/>
              <a:cs typeface="Calibri"/>
            </a:rPr>
            <a:t>Cobro beca</a:t>
          </a:r>
        </a:p>
      </dgm:t>
    </dgm:pt>
    <dgm:pt modelId="{30150FE6-E935-4A1C-AF93-C659DB9F901C}" type="parTrans" cxnId="{485C93DA-69B3-4BC7-9C91-0EBC4C37612C}">
      <dgm:prSet/>
      <dgm:spPr/>
      <dgm:t>
        <a:bodyPr/>
        <a:lstStyle/>
        <a:p>
          <a:endParaRPr lang="es-ES"/>
        </a:p>
      </dgm:t>
    </dgm:pt>
    <dgm:pt modelId="{680E15F8-B6CB-4C60-9A07-FE36ED0343EE}" type="sibTrans" cxnId="{485C93DA-69B3-4BC7-9C91-0EBC4C37612C}">
      <dgm:prSet/>
      <dgm:spPr/>
      <dgm:t>
        <a:bodyPr/>
        <a:lstStyle/>
        <a:p>
          <a:endParaRPr lang="es-ES"/>
        </a:p>
      </dgm:t>
    </dgm:pt>
    <dgm:pt modelId="{2B5C6595-2785-431C-8A6B-4F84D0E5B5A6}">
      <dgm:prSet phldr="0" custT="1"/>
      <dgm:spPr/>
      <dgm:t>
        <a:bodyPr/>
        <a:lstStyle/>
        <a:p>
          <a:pPr rtl="0"/>
          <a:r>
            <a:rPr lang="es-ES" sz="1400" dirty="0">
              <a:latin typeface="Trebuchet MS"/>
              <a:cs typeface="Calibri"/>
            </a:rPr>
            <a:t> </a:t>
          </a:r>
          <a:r>
            <a:rPr lang="es-ES" sz="1600" dirty="0">
              <a:latin typeface="Trebuchet MS"/>
              <a:cs typeface="Calibri"/>
            </a:rPr>
            <a:t>Mínimo 12 ECTS aprobados en movilidad y reconocidos en la UPV</a:t>
          </a:r>
        </a:p>
      </dgm:t>
    </dgm:pt>
    <dgm:pt modelId="{D1859C56-84B5-4C3E-9A62-0DD0B8C62C33}" type="parTrans" cxnId="{B42F8D11-AA49-42CF-9836-D8371B0BDF2B}">
      <dgm:prSet/>
      <dgm:spPr/>
      <dgm:t>
        <a:bodyPr/>
        <a:lstStyle/>
        <a:p>
          <a:endParaRPr lang="es-ES"/>
        </a:p>
      </dgm:t>
    </dgm:pt>
    <dgm:pt modelId="{6A3C58D8-50CE-4CBD-9FFD-EBBA30EBB62F}" type="sibTrans" cxnId="{B42F8D11-AA49-42CF-9836-D8371B0BDF2B}">
      <dgm:prSet/>
      <dgm:spPr/>
      <dgm:t>
        <a:bodyPr/>
        <a:lstStyle/>
        <a:p>
          <a:endParaRPr lang="es-ES"/>
        </a:p>
      </dgm:t>
    </dgm:pt>
    <dgm:pt modelId="{4FA2D1B0-35BC-4800-B62A-C866CF837751}" type="pres">
      <dgm:prSet presAssocID="{93CD2AE0-764F-4A94-8A85-24D217EC7F68}" presName="Name0" presStyleCnt="0">
        <dgm:presLayoutVars>
          <dgm:dir/>
          <dgm:animLvl val="lvl"/>
          <dgm:resizeHandles val="exact"/>
        </dgm:presLayoutVars>
      </dgm:prSet>
      <dgm:spPr/>
    </dgm:pt>
    <dgm:pt modelId="{39E0D084-F766-401D-935C-E6124344DB54}" type="pres">
      <dgm:prSet presAssocID="{775C6BE0-61D4-440B-A668-2984FCDA6EA5}" presName="linNode" presStyleCnt="0"/>
      <dgm:spPr/>
    </dgm:pt>
    <dgm:pt modelId="{04218DFC-99A0-49CC-9CE0-4494B0DDAE39}" type="pres">
      <dgm:prSet presAssocID="{775C6BE0-61D4-440B-A668-2984FCDA6EA5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17F8EDBA-267D-481E-B95A-88F10F3107A2}" type="pres">
      <dgm:prSet presAssocID="{775C6BE0-61D4-440B-A668-2984FCDA6EA5}" presName="descendantText" presStyleLbl="alignAccFollowNode1" presStyleIdx="0" presStyleCnt="5">
        <dgm:presLayoutVars>
          <dgm:bulletEnabled val="1"/>
        </dgm:presLayoutVars>
      </dgm:prSet>
      <dgm:spPr/>
    </dgm:pt>
    <dgm:pt modelId="{0195FA4E-17FA-4874-B3CA-47FBC46F7A46}" type="pres">
      <dgm:prSet presAssocID="{CF260B13-AB23-421D-9001-5796CE8FC4F5}" presName="sp" presStyleCnt="0"/>
      <dgm:spPr/>
    </dgm:pt>
    <dgm:pt modelId="{075A7A07-6EF9-4A41-8F76-1368BFBF443A}" type="pres">
      <dgm:prSet presAssocID="{5275D7E4-7942-45B9-AE69-489CECAB82A5}" presName="linNode" presStyleCnt="0"/>
      <dgm:spPr/>
    </dgm:pt>
    <dgm:pt modelId="{7FD72CFE-D714-454A-A424-9307C9470E9E}" type="pres">
      <dgm:prSet presAssocID="{5275D7E4-7942-45B9-AE69-489CECAB82A5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DC340DDA-65B7-42DA-B6FE-8C3702207AEA}" type="pres">
      <dgm:prSet presAssocID="{5275D7E4-7942-45B9-AE69-489CECAB82A5}" presName="descendantText" presStyleLbl="alignAccFollowNode1" presStyleIdx="1" presStyleCnt="5" custLinFactNeighborY="0">
        <dgm:presLayoutVars>
          <dgm:bulletEnabled val="1"/>
        </dgm:presLayoutVars>
      </dgm:prSet>
      <dgm:spPr/>
    </dgm:pt>
    <dgm:pt modelId="{9EB9885E-5641-46CC-A3A4-DFA54A8FEA1B}" type="pres">
      <dgm:prSet presAssocID="{64711DB9-CC55-493D-99A5-EB1F60CF1515}" presName="sp" presStyleCnt="0"/>
      <dgm:spPr/>
    </dgm:pt>
    <dgm:pt modelId="{B8923F95-184A-468F-9941-8F90F66D2A15}" type="pres">
      <dgm:prSet presAssocID="{E3498BE7-F704-4875-B2FE-366F83C4B8FF}" presName="linNode" presStyleCnt="0"/>
      <dgm:spPr/>
    </dgm:pt>
    <dgm:pt modelId="{E8EB4C32-D4C1-43EE-B938-79D749470F24}" type="pres">
      <dgm:prSet presAssocID="{E3498BE7-F704-4875-B2FE-366F83C4B8FF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075FC8E4-7684-44E3-96E1-EEC92E5CEC18}" type="pres">
      <dgm:prSet presAssocID="{E3498BE7-F704-4875-B2FE-366F83C4B8FF}" presName="descendantText" presStyleLbl="alignAccFollowNode1" presStyleIdx="2" presStyleCnt="5" custScaleY="132628">
        <dgm:presLayoutVars>
          <dgm:bulletEnabled val="1"/>
        </dgm:presLayoutVars>
      </dgm:prSet>
      <dgm:spPr/>
    </dgm:pt>
    <dgm:pt modelId="{1B313B2A-31D0-424E-92BD-5A8A380002FE}" type="pres">
      <dgm:prSet presAssocID="{F9614976-5D02-4AD2-A189-5476C1B51256}" presName="sp" presStyleCnt="0"/>
      <dgm:spPr/>
    </dgm:pt>
    <dgm:pt modelId="{95B4FBB6-9EF7-48B6-B21F-0B75F78751F6}" type="pres">
      <dgm:prSet presAssocID="{B66E9FDD-5DFF-4768-92FF-40FD4D8FC545}" presName="linNode" presStyleCnt="0"/>
      <dgm:spPr/>
    </dgm:pt>
    <dgm:pt modelId="{5555864C-DDBD-4691-B37D-A76A628AB4C6}" type="pres">
      <dgm:prSet presAssocID="{B66E9FDD-5DFF-4768-92FF-40FD4D8FC545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45F11851-0EA8-4833-B6C3-799FAEA23DC1}" type="pres">
      <dgm:prSet presAssocID="{B66E9FDD-5DFF-4768-92FF-40FD4D8FC545}" presName="descendantText" presStyleLbl="alignAccFollowNode1" presStyleIdx="3" presStyleCnt="5">
        <dgm:presLayoutVars>
          <dgm:bulletEnabled val="1"/>
        </dgm:presLayoutVars>
      </dgm:prSet>
      <dgm:spPr/>
    </dgm:pt>
    <dgm:pt modelId="{4CF68011-D71E-4CF6-B40E-BBAFBE3D3B9F}" type="pres">
      <dgm:prSet presAssocID="{1C7C212B-FC58-40AD-B66B-4F261F68B15B}" presName="sp" presStyleCnt="0"/>
      <dgm:spPr/>
    </dgm:pt>
    <dgm:pt modelId="{71BE7E90-3F76-4848-AA4A-FEDFF631CA01}" type="pres">
      <dgm:prSet presAssocID="{7EBB0A76-5B24-4602-9695-A542D6563125}" presName="linNode" presStyleCnt="0"/>
      <dgm:spPr/>
    </dgm:pt>
    <dgm:pt modelId="{CE327066-3E20-4B92-8F69-41107A1FC14D}" type="pres">
      <dgm:prSet presAssocID="{7EBB0A76-5B24-4602-9695-A542D656312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6F9D415-94ED-4B49-AE9C-59581F14291D}" type="pres">
      <dgm:prSet presAssocID="{7EBB0A76-5B24-4602-9695-A542D656312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406AF306-7DB3-4722-95E6-421E3C8A74AF}" srcId="{93CD2AE0-764F-4A94-8A85-24D217EC7F68}" destId="{5275D7E4-7942-45B9-AE69-489CECAB82A5}" srcOrd="1" destOrd="0" parTransId="{55396896-AF58-4139-A08E-9823592D51F3}" sibTransId="{64711DB9-CC55-493D-99A5-EB1F60CF1515}"/>
    <dgm:cxn modelId="{B42F8D11-AA49-42CF-9836-D8371B0BDF2B}" srcId="{7EBB0A76-5B24-4602-9695-A542D6563125}" destId="{2B5C6595-2785-431C-8A6B-4F84D0E5B5A6}" srcOrd="0" destOrd="0" parTransId="{D1859C56-84B5-4C3E-9A62-0DD0B8C62C33}" sibTransId="{6A3C58D8-50CE-4CBD-9FFD-EBBA30EBB62F}"/>
    <dgm:cxn modelId="{7043542E-9CC9-469A-B387-D7E60D99FFEB}" type="presOf" srcId="{5275D7E4-7942-45B9-AE69-489CECAB82A5}" destId="{7FD72CFE-D714-454A-A424-9307C9470E9E}" srcOrd="0" destOrd="0" presId="urn:microsoft.com/office/officeart/2005/8/layout/vList5"/>
    <dgm:cxn modelId="{161F1331-CBF9-4A4F-834D-99F6391242EC}" type="presOf" srcId="{2B5C6595-2785-431C-8A6B-4F84D0E5B5A6}" destId="{76F9D415-94ED-4B49-AE9C-59581F14291D}" srcOrd="0" destOrd="0" presId="urn:microsoft.com/office/officeart/2005/8/layout/vList5"/>
    <dgm:cxn modelId="{C6238133-ACCC-4449-A38E-DDB2F99762D0}" srcId="{5275D7E4-7942-45B9-AE69-489CECAB82A5}" destId="{F0C68E61-4BC5-461E-9A85-7EEF154D8706}" srcOrd="0" destOrd="0" parTransId="{CAE2FBB6-AE14-4CE8-904E-03EB620230D8}" sibTransId="{398B2BF5-5339-456B-8FC4-CD35F89FA6D1}"/>
    <dgm:cxn modelId="{9E993834-E1F8-420D-A8A2-9F29444FD48E}" srcId="{93CD2AE0-764F-4A94-8A85-24D217EC7F68}" destId="{E3498BE7-F704-4875-B2FE-366F83C4B8FF}" srcOrd="2" destOrd="0" parTransId="{239E4F2E-2F18-4B28-B71C-53A9E7BAC554}" sibTransId="{F9614976-5D02-4AD2-A189-5476C1B51256}"/>
    <dgm:cxn modelId="{403C5F5F-FF13-4722-B304-0B3D99586429}" type="presOf" srcId="{14B11825-E0B1-4AED-BFD2-326EF7403F3C}" destId="{17F8EDBA-267D-481E-B95A-88F10F3107A2}" srcOrd="0" destOrd="1" presId="urn:microsoft.com/office/officeart/2005/8/layout/vList5"/>
    <dgm:cxn modelId="{481CED44-96A7-4D8A-BF0E-13C0B973D319}" srcId="{775C6BE0-61D4-440B-A668-2984FCDA6EA5}" destId="{14B11825-E0B1-4AED-BFD2-326EF7403F3C}" srcOrd="1" destOrd="0" parTransId="{AF1C3612-93DE-47DF-B00B-B9A65DB00590}" sibTransId="{F8FD6C8B-C338-4DD8-B75C-1600E672A1FA}"/>
    <dgm:cxn modelId="{D6340A47-CAF7-4430-8A34-8F890B331DD7}" type="presOf" srcId="{93CD2AE0-764F-4A94-8A85-24D217EC7F68}" destId="{4FA2D1B0-35BC-4800-B62A-C866CF837751}" srcOrd="0" destOrd="0" presId="urn:microsoft.com/office/officeart/2005/8/layout/vList5"/>
    <dgm:cxn modelId="{798B5D4E-C971-4C71-8B2B-0E2DF58637FA}" srcId="{93CD2AE0-764F-4A94-8A85-24D217EC7F68}" destId="{775C6BE0-61D4-440B-A668-2984FCDA6EA5}" srcOrd="0" destOrd="0" parTransId="{193045DC-9C74-4446-A824-D02C01108507}" sibTransId="{CF260B13-AB23-421D-9001-5796CE8FC4F5}"/>
    <dgm:cxn modelId="{F9C4494E-AB46-43BA-8D68-E01FEFB802A4}" type="presOf" srcId="{06F86CFE-E8FC-468A-B6A7-FA56B84D7F94}" destId="{075FC8E4-7684-44E3-96E1-EEC92E5CEC18}" srcOrd="0" destOrd="0" presId="urn:microsoft.com/office/officeart/2005/8/layout/vList5"/>
    <dgm:cxn modelId="{00F6DB89-BF21-4942-A576-14F1981FEFF7}" type="presOf" srcId="{7EBB0A76-5B24-4602-9695-A542D6563125}" destId="{CE327066-3E20-4B92-8F69-41107A1FC14D}" srcOrd="0" destOrd="0" presId="urn:microsoft.com/office/officeart/2005/8/layout/vList5"/>
    <dgm:cxn modelId="{014615B1-16F4-492C-9181-1CE7ADE860DA}" srcId="{E3498BE7-F704-4875-B2FE-366F83C4B8FF}" destId="{06F86CFE-E8FC-468A-B6A7-FA56B84D7F94}" srcOrd="0" destOrd="0" parTransId="{FB6CE0BA-A908-4BDC-8618-6BE9A39F6DB8}" sibTransId="{E756FBA7-8757-4EBA-8642-67C4710764F7}"/>
    <dgm:cxn modelId="{1B372FD5-AFED-402E-A0BB-C95B90A69AFD}" type="presOf" srcId="{F0C68E61-4BC5-461E-9A85-7EEF154D8706}" destId="{DC340DDA-65B7-42DA-B6FE-8C3702207AEA}" srcOrd="0" destOrd="0" presId="urn:microsoft.com/office/officeart/2005/8/layout/vList5"/>
    <dgm:cxn modelId="{770ACBD5-ABEB-4038-B2F8-ABDD347C05E2}" type="presOf" srcId="{171CFE00-8F19-441E-8E78-EF9AF91BE74F}" destId="{17F8EDBA-267D-481E-B95A-88F10F3107A2}" srcOrd="0" destOrd="0" presId="urn:microsoft.com/office/officeart/2005/8/layout/vList5"/>
    <dgm:cxn modelId="{28CD69D8-70D6-4F05-8316-6884CE7D1CC2}" type="presOf" srcId="{00C30A7B-3631-4B38-AB35-EFD4A725B4C3}" destId="{45F11851-0EA8-4833-B6C3-799FAEA23DC1}" srcOrd="0" destOrd="0" presId="urn:microsoft.com/office/officeart/2005/8/layout/vList5"/>
    <dgm:cxn modelId="{485C93DA-69B3-4BC7-9C91-0EBC4C37612C}" srcId="{93CD2AE0-764F-4A94-8A85-24D217EC7F68}" destId="{7EBB0A76-5B24-4602-9695-A542D6563125}" srcOrd="4" destOrd="0" parTransId="{30150FE6-E935-4A1C-AF93-C659DB9F901C}" sibTransId="{680E15F8-B6CB-4C60-9A07-FE36ED0343EE}"/>
    <dgm:cxn modelId="{85C93ADE-94C0-4AB3-9F6F-5222B68567D0}" srcId="{775C6BE0-61D4-440B-A668-2984FCDA6EA5}" destId="{171CFE00-8F19-441E-8E78-EF9AF91BE74F}" srcOrd="0" destOrd="0" parTransId="{AAD3E175-E16A-4672-9DCC-3D5B5500AC36}" sibTransId="{6B04CD6A-9789-4F57-A12E-6CA2A745F934}"/>
    <dgm:cxn modelId="{12AF66E0-45BB-4818-9762-B3A9B86782E0}" type="presOf" srcId="{E3498BE7-F704-4875-B2FE-366F83C4B8FF}" destId="{E8EB4C32-D4C1-43EE-B938-79D749470F24}" srcOrd="0" destOrd="0" presId="urn:microsoft.com/office/officeart/2005/8/layout/vList5"/>
    <dgm:cxn modelId="{5E71F1E2-DDEB-452A-91B8-64ED47E30B86}" type="presOf" srcId="{775C6BE0-61D4-440B-A668-2984FCDA6EA5}" destId="{04218DFC-99A0-49CC-9CE0-4494B0DDAE39}" srcOrd="0" destOrd="0" presId="urn:microsoft.com/office/officeart/2005/8/layout/vList5"/>
    <dgm:cxn modelId="{3CBFDFE9-91FD-40F7-9DFC-6B6F4F442EF0}" srcId="{93CD2AE0-764F-4A94-8A85-24D217EC7F68}" destId="{B66E9FDD-5DFF-4768-92FF-40FD4D8FC545}" srcOrd="3" destOrd="0" parTransId="{83C28274-1EA2-42BB-B8B1-6B1D36343AFF}" sibTransId="{1C7C212B-FC58-40AD-B66B-4F261F68B15B}"/>
    <dgm:cxn modelId="{4EA4EDEA-A3F0-46AC-A92A-145ED9BE0CFD}" type="presOf" srcId="{B66E9FDD-5DFF-4768-92FF-40FD4D8FC545}" destId="{5555864C-DDBD-4691-B37D-A76A628AB4C6}" srcOrd="0" destOrd="0" presId="urn:microsoft.com/office/officeart/2005/8/layout/vList5"/>
    <dgm:cxn modelId="{A5CB97FD-CDE5-468E-950D-8F3706A705A1}" srcId="{B66E9FDD-5DFF-4768-92FF-40FD4D8FC545}" destId="{00C30A7B-3631-4B38-AB35-EFD4A725B4C3}" srcOrd="0" destOrd="0" parTransId="{519DF0F7-1E80-4CA3-957E-DBB153EFC68D}" sibTransId="{7B054230-DB29-4892-BCCB-C49821FFDB68}"/>
    <dgm:cxn modelId="{435D9917-A67E-4559-B622-39AD4C804AFD}" type="presParOf" srcId="{4FA2D1B0-35BC-4800-B62A-C866CF837751}" destId="{39E0D084-F766-401D-935C-E6124344DB54}" srcOrd="0" destOrd="0" presId="urn:microsoft.com/office/officeart/2005/8/layout/vList5"/>
    <dgm:cxn modelId="{2D4D451A-1DE7-472E-B451-A78F0372E2D2}" type="presParOf" srcId="{39E0D084-F766-401D-935C-E6124344DB54}" destId="{04218DFC-99A0-49CC-9CE0-4494B0DDAE39}" srcOrd="0" destOrd="0" presId="urn:microsoft.com/office/officeart/2005/8/layout/vList5"/>
    <dgm:cxn modelId="{D44A37D7-7847-4FE8-92A4-3AF33B9FCCAC}" type="presParOf" srcId="{39E0D084-F766-401D-935C-E6124344DB54}" destId="{17F8EDBA-267D-481E-B95A-88F10F3107A2}" srcOrd="1" destOrd="0" presId="urn:microsoft.com/office/officeart/2005/8/layout/vList5"/>
    <dgm:cxn modelId="{14EAAB06-659F-4CB3-B2CC-FB3AE6F9638F}" type="presParOf" srcId="{4FA2D1B0-35BC-4800-B62A-C866CF837751}" destId="{0195FA4E-17FA-4874-B3CA-47FBC46F7A46}" srcOrd="1" destOrd="0" presId="urn:microsoft.com/office/officeart/2005/8/layout/vList5"/>
    <dgm:cxn modelId="{025B9EBF-0C59-44A4-84F7-45CC91560F0F}" type="presParOf" srcId="{4FA2D1B0-35BC-4800-B62A-C866CF837751}" destId="{075A7A07-6EF9-4A41-8F76-1368BFBF443A}" srcOrd="2" destOrd="0" presId="urn:microsoft.com/office/officeart/2005/8/layout/vList5"/>
    <dgm:cxn modelId="{950A8AE4-291D-43ED-927F-D64A880471BB}" type="presParOf" srcId="{075A7A07-6EF9-4A41-8F76-1368BFBF443A}" destId="{7FD72CFE-D714-454A-A424-9307C9470E9E}" srcOrd="0" destOrd="0" presId="urn:microsoft.com/office/officeart/2005/8/layout/vList5"/>
    <dgm:cxn modelId="{D291DCAA-FE63-454A-9C00-CFA9F67B1C76}" type="presParOf" srcId="{075A7A07-6EF9-4A41-8F76-1368BFBF443A}" destId="{DC340DDA-65B7-42DA-B6FE-8C3702207AEA}" srcOrd="1" destOrd="0" presId="urn:microsoft.com/office/officeart/2005/8/layout/vList5"/>
    <dgm:cxn modelId="{E5C76EF1-C84D-4317-9B03-88FC50E81C84}" type="presParOf" srcId="{4FA2D1B0-35BC-4800-B62A-C866CF837751}" destId="{9EB9885E-5641-46CC-A3A4-DFA54A8FEA1B}" srcOrd="3" destOrd="0" presId="urn:microsoft.com/office/officeart/2005/8/layout/vList5"/>
    <dgm:cxn modelId="{E68A7DD9-4A8E-4857-846F-4290C8562019}" type="presParOf" srcId="{4FA2D1B0-35BC-4800-B62A-C866CF837751}" destId="{B8923F95-184A-468F-9941-8F90F66D2A15}" srcOrd="4" destOrd="0" presId="urn:microsoft.com/office/officeart/2005/8/layout/vList5"/>
    <dgm:cxn modelId="{C70A42EA-0D69-47AE-BD4E-2E0185420904}" type="presParOf" srcId="{B8923F95-184A-468F-9941-8F90F66D2A15}" destId="{E8EB4C32-D4C1-43EE-B938-79D749470F24}" srcOrd="0" destOrd="0" presId="urn:microsoft.com/office/officeart/2005/8/layout/vList5"/>
    <dgm:cxn modelId="{C922C115-DEF3-4684-A8D1-A81FF4F7AE55}" type="presParOf" srcId="{B8923F95-184A-468F-9941-8F90F66D2A15}" destId="{075FC8E4-7684-44E3-96E1-EEC92E5CEC18}" srcOrd="1" destOrd="0" presId="urn:microsoft.com/office/officeart/2005/8/layout/vList5"/>
    <dgm:cxn modelId="{A10D22EB-2D4C-4ED6-810A-EE34F826846D}" type="presParOf" srcId="{4FA2D1B0-35BC-4800-B62A-C866CF837751}" destId="{1B313B2A-31D0-424E-92BD-5A8A380002FE}" srcOrd="5" destOrd="0" presId="urn:microsoft.com/office/officeart/2005/8/layout/vList5"/>
    <dgm:cxn modelId="{93E507CB-B4BD-448B-9E90-A9CB03D7D147}" type="presParOf" srcId="{4FA2D1B0-35BC-4800-B62A-C866CF837751}" destId="{95B4FBB6-9EF7-48B6-B21F-0B75F78751F6}" srcOrd="6" destOrd="0" presId="urn:microsoft.com/office/officeart/2005/8/layout/vList5"/>
    <dgm:cxn modelId="{6FB55BF7-A738-4177-ABAF-351BAAAAAD12}" type="presParOf" srcId="{95B4FBB6-9EF7-48B6-B21F-0B75F78751F6}" destId="{5555864C-DDBD-4691-B37D-A76A628AB4C6}" srcOrd="0" destOrd="0" presId="urn:microsoft.com/office/officeart/2005/8/layout/vList5"/>
    <dgm:cxn modelId="{6ED16B3A-D346-4602-A08D-7B3089D7894C}" type="presParOf" srcId="{95B4FBB6-9EF7-48B6-B21F-0B75F78751F6}" destId="{45F11851-0EA8-4833-B6C3-799FAEA23DC1}" srcOrd="1" destOrd="0" presId="urn:microsoft.com/office/officeart/2005/8/layout/vList5"/>
    <dgm:cxn modelId="{48987912-6294-4EFD-970D-174624D595D8}" type="presParOf" srcId="{4FA2D1B0-35BC-4800-B62A-C866CF837751}" destId="{4CF68011-D71E-4CF6-B40E-BBAFBE3D3B9F}" srcOrd="7" destOrd="0" presId="urn:microsoft.com/office/officeart/2005/8/layout/vList5"/>
    <dgm:cxn modelId="{16162E25-A702-4E17-8A06-46591E2772A3}" type="presParOf" srcId="{4FA2D1B0-35BC-4800-B62A-C866CF837751}" destId="{71BE7E90-3F76-4848-AA4A-FEDFF631CA01}" srcOrd="8" destOrd="0" presId="urn:microsoft.com/office/officeart/2005/8/layout/vList5"/>
    <dgm:cxn modelId="{136377CE-A5F7-4A85-B6CC-8627AC9B8D43}" type="presParOf" srcId="{71BE7E90-3F76-4848-AA4A-FEDFF631CA01}" destId="{CE327066-3E20-4B92-8F69-41107A1FC14D}" srcOrd="0" destOrd="0" presId="urn:microsoft.com/office/officeart/2005/8/layout/vList5"/>
    <dgm:cxn modelId="{5670B3B0-0294-4B5F-BB08-24BE07661C80}" type="presParOf" srcId="{71BE7E90-3F76-4848-AA4A-FEDFF631CA01}" destId="{76F9D415-94ED-4B49-AE9C-59581F14291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AAF5BC5-95C4-4B83-872F-2060294D3B34}" type="doc">
      <dgm:prSet loTypeId="urn:microsoft.com/office/officeart/2016/7/layout/ChevronBlockProcess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E62DAD24-E0D9-4570-BC9B-7665625E2E45}">
      <dgm:prSet/>
      <dgm:spPr/>
      <dgm:t>
        <a:bodyPr/>
        <a:lstStyle/>
        <a:p>
          <a:pPr rtl="0"/>
          <a:r>
            <a:rPr lang="es-ES" dirty="0">
              <a:latin typeface="Trebuchet MS"/>
              <a:cs typeface="Calibri"/>
            </a:rPr>
            <a:t>ADE y GAP</a:t>
          </a:r>
          <a:endParaRPr lang="es-ES" u="none" dirty="0">
            <a:latin typeface="Trebuchet MS"/>
            <a:cs typeface="Calibri"/>
          </a:endParaRPr>
        </a:p>
      </dgm:t>
    </dgm:pt>
    <dgm:pt modelId="{7C0069BB-9368-4C1B-B599-7F17D0C441B1}" type="parTrans" cxnId="{8AF8059F-09FD-4723-A514-AA3F6ECA203F}">
      <dgm:prSet/>
      <dgm:spPr/>
      <dgm:t>
        <a:bodyPr/>
        <a:lstStyle/>
        <a:p>
          <a:endParaRPr lang="en-US"/>
        </a:p>
      </dgm:t>
    </dgm:pt>
    <dgm:pt modelId="{FCF61A50-621B-471B-BEFA-22DE88E31CA8}" type="sibTrans" cxnId="{8AF8059F-09FD-4723-A514-AA3F6ECA203F}">
      <dgm:prSet/>
      <dgm:spPr/>
      <dgm:t>
        <a:bodyPr/>
        <a:lstStyle/>
        <a:p>
          <a:endParaRPr lang="en-US"/>
        </a:p>
      </dgm:t>
    </dgm:pt>
    <dgm:pt modelId="{34AEDBB9-9348-4A7E-ACB3-E1EB52D5229F}">
      <dgm:prSet/>
      <dgm:spPr/>
      <dgm:t>
        <a:bodyPr/>
        <a:lstStyle/>
        <a:p>
          <a:pPr rtl="0"/>
          <a:r>
            <a:rPr lang="es-ES" b="0" dirty="0">
              <a:latin typeface="Trebuchet MS"/>
              <a:cs typeface="Calibri"/>
            </a:rPr>
            <a:t>ADE-Teleco y ADE-CTA</a:t>
          </a:r>
          <a:endParaRPr lang="en-US" b="0" dirty="0">
            <a:latin typeface="Trebuchet MS"/>
            <a:cs typeface="Calibri"/>
          </a:endParaRPr>
        </a:p>
      </dgm:t>
    </dgm:pt>
    <dgm:pt modelId="{435B58B6-E345-4E80-9FD9-D7004203CE30}" type="parTrans" cxnId="{4F301DA8-DF66-4200-89C1-2FE418B2441F}">
      <dgm:prSet/>
      <dgm:spPr/>
      <dgm:t>
        <a:bodyPr/>
        <a:lstStyle/>
        <a:p>
          <a:endParaRPr lang="en-US"/>
        </a:p>
      </dgm:t>
    </dgm:pt>
    <dgm:pt modelId="{2E85BE17-1D40-4CAE-8B56-0864AE0A1179}" type="sibTrans" cxnId="{4F301DA8-DF66-4200-89C1-2FE418B2441F}">
      <dgm:prSet/>
      <dgm:spPr/>
      <dgm:t>
        <a:bodyPr/>
        <a:lstStyle/>
        <a:p>
          <a:endParaRPr lang="en-US"/>
        </a:p>
      </dgm:t>
    </dgm:pt>
    <dgm:pt modelId="{F67C2305-C64A-46C6-9EFB-5E6539D79CF8}">
      <dgm:prSet custT="1"/>
      <dgm:spPr/>
      <dgm:t>
        <a:bodyPr/>
        <a:lstStyle/>
        <a:p>
          <a:pPr rtl="0"/>
          <a:r>
            <a:rPr lang="es-ES" sz="1600" u="sng" dirty="0">
              <a:latin typeface="Trebuchet MS"/>
              <a:cs typeface="Calibri"/>
            </a:rPr>
            <a:t>Al solicitar la beca</a:t>
          </a:r>
          <a:r>
            <a:rPr lang="es-ES" sz="1600" dirty="0">
              <a:latin typeface="Trebuchet MS"/>
              <a:cs typeface="Calibri"/>
            </a:rPr>
            <a:t>: </a:t>
          </a:r>
          <a:endParaRPr lang="en-US" sz="1600" dirty="0">
            <a:latin typeface="Trebuchet MS"/>
            <a:cs typeface="Calibri"/>
          </a:endParaRPr>
        </a:p>
      </dgm:t>
    </dgm:pt>
    <dgm:pt modelId="{C111C497-7CDE-4DB5-98C5-C397AE4D7B00}" type="parTrans" cxnId="{8B3A228A-6EB9-4C5F-AEA3-CA717A409C24}">
      <dgm:prSet/>
      <dgm:spPr/>
      <dgm:t>
        <a:bodyPr/>
        <a:lstStyle/>
        <a:p>
          <a:endParaRPr lang="en-US"/>
        </a:p>
      </dgm:t>
    </dgm:pt>
    <dgm:pt modelId="{56D58188-9517-4B31-8860-6DB4BBDAB240}" type="sibTrans" cxnId="{8B3A228A-6EB9-4C5F-AEA3-CA717A409C24}">
      <dgm:prSet/>
      <dgm:spPr/>
      <dgm:t>
        <a:bodyPr/>
        <a:lstStyle/>
        <a:p>
          <a:endParaRPr lang="en-US"/>
        </a:p>
      </dgm:t>
    </dgm:pt>
    <dgm:pt modelId="{ECA48903-CB8A-48FC-8E0D-26B110FD4856}">
      <dgm:prSet phldr="0"/>
      <dgm:spPr/>
      <dgm:t>
        <a:bodyPr/>
        <a:lstStyle/>
        <a:p>
          <a:pPr rtl="0"/>
          <a:r>
            <a:rPr lang="es-ES" dirty="0">
              <a:latin typeface="Trebuchet MS"/>
            </a:rPr>
            <a:t> </a:t>
          </a:r>
          <a:r>
            <a:rPr lang="es-ES" dirty="0">
              <a:latin typeface="Trebuchet MS"/>
              <a:cs typeface="Calibri"/>
            </a:rPr>
            <a:t>Idioma</a:t>
          </a:r>
          <a:endParaRPr lang="es-ES" dirty="0"/>
        </a:p>
      </dgm:t>
    </dgm:pt>
    <dgm:pt modelId="{2C95BB07-3813-48AB-BB0C-71E93E4814F9}" type="parTrans" cxnId="{66D90101-36DA-4B1E-B24A-0F009B6062F0}">
      <dgm:prSet/>
      <dgm:spPr/>
      <dgm:t>
        <a:bodyPr/>
        <a:lstStyle/>
        <a:p>
          <a:endParaRPr lang="es-ES"/>
        </a:p>
      </dgm:t>
    </dgm:pt>
    <dgm:pt modelId="{669FC104-1628-4E80-A21C-3DBCB1F1DAC7}" type="sibTrans" cxnId="{66D90101-36DA-4B1E-B24A-0F009B6062F0}">
      <dgm:prSet/>
      <dgm:spPr/>
      <dgm:t>
        <a:bodyPr/>
        <a:lstStyle/>
        <a:p>
          <a:endParaRPr lang="es-ES"/>
        </a:p>
      </dgm:t>
    </dgm:pt>
    <dgm:pt modelId="{8B15C527-56EF-4821-A1AE-77F83E1155A3}">
      <dgm:prSet phldr="0" custT="1"/>
      <dgm:spPr/>
      <dgm:t>
        <a:bodyPr/>
        <a:lstStyle/>
        <a:p>
          <a:pPr rtl="0"/>
          <a:r>
            <a:rPr lang="es-ES" sz="1600" b="0" i="0" u="none" strike="noStrike" cap="none" baseline="0" noProof="0" dirty="0">
              <a:latin typeface="Trebuchet MS"/>
              <a:cs typeface="Calibri"/>
            </a:rPr>
            <a:t>Según destino:</a:t>
          </a:r>
        </a:p>
      </dgm:t>
    </dgm:pt>
    <dgm:pt modelId="{B40304F6-2A21-4419-AA81-7E8823ABEC31}" type="parTrans" cxnId="{07E688A1-DCA5-4E7E-A9AE-1EFDFC1DDB1A}">
      <dgm:prSet/>
      <dgm:spPr/>
      <dgm:t>
        <a:bodyPr/>
        <a:lstStyle/>
        <a:p>
          <a:endParaRPr lang="es-ES"/>
        </a:p>
      </dgm:t>
    </dgm:pt>
    <dgm:pt modelId="{8EA85D35-494F-4137-80FB-56C085CE4409}" type="sibTrans" cxnId="{07E688A1-DCA5-4E7E-A9AE-1EFDFC1DDB1A}">
      <dgm:prSet/>
      <dgm:spPr/>
      <dgm:t>
        <a:bodyPr/>
        <a:lstStyle/>
        <a:p>
          <a:endParaRPr lang="es-ES"/>
        </a:p>
      </dgm:t>
    </dgm:pt>
    <dgm:pt modelId="{F021F97F-B412-406F-BBC2-4256C0CAF037}">
      <dgm:prSet phldr="0" custT="1"/>
      <dgm:spPr/>
      <dgm:t>
        <a:bodyPr/>
        <a:lstStyle/>
        <a:p>
          <a:pPr rtl="0"/>
          <a:r>
            <a:rPr lang="es-ES" sz="1600" dirty="0">
              <a:latin typeface="Trebuchet MS"/>
              <a:cs typeface="Calibri"/>
            </a:rPr>
            <a:t>Inglés B1</a:t>
          </a:r>
        </a:p>
      </dgm:t>
    </dgm:pt>
    <dgm:pt modelId="{B9D6362F-BBA4-49DE-B6E5-10410DFD843A}" type="parTrans" cxnId="{FEDD81E1-AF82-48E3-A284-737DF5694F6E}">
      <dgm:prSet/>
      <dgm:spPr/>
      <dgm:t>
        <a:bodyPr/>
        <a:lstStyle/>
        <a:p>
          <a:endParaRPr lang="es-ES"/>
        </a:p>
      </dgm:t>
    </dgm:pt>
    <dgm:pt modelId="{32B04B8D-EC05-46C8-B7AF-9A2186059394}" type="sibTrans" cxnId="{FEDD81E1-AF82-48E3-A284-737DF5694F6E}">
      <dgm:prSet/>
      <dgm:spPr/>
      <dgm:t>
        <a:bodyPr/>
        <a:lstStyle/>
        <a:p>
          <a:endParaRPr lang="es-ES"/>
        </a:p>
      </dgm:t>
    </dgm:pt>
    <dgm:pt modelId="{7C55E0F4-7CBA-45CB-B1DD-2802923627BC}">
      <dgm:prSet phldr="0" custT="1"/>
      <dgm:spPr/>
      <dgm:t>
        <a:bodyPr/>
        <a:lstStyle/>
        <a:p>
          <a:pPr rtl="0"/>
          <a:r>
            <a:rPr lang="es-ES" sz="1600" dirty="0">
              <a:latin typeface="Trebuchet MS"/>
              <a:cs typeface="Calibri"/>
            </a:rPr>
            <a:t>Inglés B2</a:t>
          </a:r>
        </a:p>
      </dgm:t>
    </dgm:pt>
    <dgm:pt modelId="{D760FC01-4CBE-4409-B590-4CF332592B85}" type="parTrans" cxnId="{44878884-19D6-421B-A610-609B1EBF0C41}">
      <dgm:prSet/>
      <dgm:spPr/>
      <dgm:t>
        <a:bodyPr/>
        <a:lstStyle/>
        <a:p>
          <a:endParaRPr lang="es-ES"/>
        </a:p>
      </dgm:t>
    </dgm:pt>
    <dgm:pt modelId="{CE06BBE4-F8CA-43AA-9084-8B8625F9589B}" type="sibTrans" cxnId="{44878884-19D6-421B-A610-609B1EBF0C41}">
      <dgm:prSet/>
      <dgm:spPr/>
      <dgm:t>
        <a:bodyPr/>
        <a:lstStyle/>
        <a:p>
          <a:endParaRPr lang="es-ES"/>
        </a:p>
      </dgm:t>
    </dgm:pt>
    <dgm:pt modelId="{AC5831A5-D0FF-4D31-AC87-5C8E48AA1A83}">
      <dgm:prSet phldr="0" custT="1"/>
      <dgm:spPr/>
      <dgm:t>
        <a:bodyPr/>
        <a:lstStyle/>
        <a:p>
          <a:pPr rtl="0"/>
          <a:r>
            <a:rPr lang="es-ES" sz="1600" dirty="0">
              <a:latin typeface="Trebuchet MS"/>
              <a:cs typeface="Calibri"/>
            </a:rPr>
            <a:t>60 ECTS superados (noviembre 2026)</a:t>
          </a:r>
          <a:endParaRPr lang="es-ES" sz="1600" dirty="0"/>
        </a:p>
      </dgm:t>
    </dgm:pt>
    <dgm:pt modelId="{5E773FAE-5031-4AC9-B901-B35DB878615A}" type="parTrans" cxnId="{3C3C37B8-8E64-4757-8683-66A285738AF7}">
      <dgm:prSet/>
      <dgm:spPr/>
      <dgm:t>
        <a:bodyPr/>
        <a:lstStyle/>
        <a:p>
          <a:endParaRPr lang="es-ES"/>
        </a:p>
      </dgm:t>
    </dgm:pt>
    <dgm:pt modelId="{E9376F42-4F46-4D6D-9198-E523B3E15C72}" type="sibTrans" cxnId="{3C3C37B8-8E64-4757-8683-66A285738AF7}">
      <dgm:prSet/>
      <dgm:spPr/>
      <dgm:t>
        <a:bodyPr/>
        <a:lstStyle/>
        <a:p>
          <a:endParaRPr lang="es-ES"/>
        </a:p>
      </dgm:t>
    </dgm:pt>
    <dgm:pt modelId="{DCBAD8A6-A512-4A73-B6E4-9E98DA40D532}">
      <dgm:prSet phldr="0" custT="1"/>
      <dgm:spPr/>
      <dgm:t>
        <a:bodyPr/>
        <a:lstStyle/>
        <a:p>
          <a:pPr>
            <a:lnSpc>
              <a:spcPct val="100000"/>
            </a:lnSpc>
          </a:pPr>
          <a:r>
            <a:rPr lang="es-ES" sz="1600" dirty="0">
              <a:latin typeface="Trebuchet MS"/>
              <a:cs typeface="Calibri"/>
            </a:rPr>
            <a:t>Otros</a:t>
          </a:r>
        </a:p>
      </dgm:t>
    </dgm:pt>
    <dgm:pt modelId="{F5213123-6BB1-43DA-85AE-266621EAAC12}" type="parTrans" cxnId="{470FDE0D-0018-46CA-B907-A1D7361D4B0A}">
      <dgm:prSet/>
      <dgm:spPr/>
      <dgm:t>
        <a:bodyPr/>
        <a:lstStyle/>
        <a:p>
          <a:endParaRPr lang="es-ES"/>
        </a:p>
      </dgm:t>
    </dgm:pt>
    <dgm:pt modelId="{2F1FA139-12F2-44E1-88C7-0C2E3438BDB1}" type="sibTrans" cxnId="{470FDE0D-0018-46CA-B907-A1D7361D4B0A}">
      <dgm:prSet/>
      <dgm:spPr/>
      <dgm:t>
        <a:bodyPr/>
        <a:lstStyle/>
        <a:p>
          <a:endParaRPr lang="es-ES"/>
        </a:p>
      </dgm:t>
    </dgm:pt>
    <dgm:pt modelId="{B3958793-B865-4036-A34F-A7BFBCB12CB3}">
      <dgm:prSet phldr="0"/>
      <dgm:spPr/>
      <dgm:t>
        <a:bodyPr/>
        <a:lstStyle/>
        <a:p>
          <a:pPr rtl="0"/>
          <a:r>
            <a:rPr lang="es-ES" dirty="0">
              <a:latin typeface="Trebuchet MS"/>
              <a:cs typeface="Calibri"/>
            </a:rPr>
            <a:t>ADE-</a:t>
          </a:r>
          <a:r>
            <a:rPr lang="es-ES" dirty="0" err="1">
              <a:latin typeface="Trebuchet MS"/>
              <a:cs typeface="Calibri"/>
            </a:rPr>
            <a:t>Inf</a:t>
          </a:r>
          <a:r>
            <a:rPr lang="es-ES" dirty="0">
              <a:latin typeface="Trebuchet MS"/>
              <a:cs typeface="Calibri"/>
            </a:rPr>
            <a:t> y Mat-ADE</a:t>
          </a:r>
        </a:p>
      </dgm:t>
    </dgm:pt>
    <dgm:pt modelId="{E2341635-7706-4713-9E4E-ADB755083B5C}" type="parTrans" cxnId="{66D7E0AE-F5A2-43C4-BB4E-BC5B1924ADD8}">
      <dgm:prSet/>
      <dgm:spPr/>
      <dgm:t>
        <a:bodyPr/>
        <a:lstStyle/>
        <a:p>
          <a:endParaRPr lang="es-ES"/>
        </a:p>
      </dgm:t>
    </dgm:pt>
    <dgm:pt modelId="{E144B51F-EC3E-4A63-A396-9E7BAA76B728}" type="sibTrans" cxnId="{66D7E0AE-F5A2-43C4-BB4E-BC5B1924ADD8}">
      <dgm:prSet/>
      <dgm:spPr/>
      <dgm:t>
        <a:bodyPr/>
        <a:lstStyle/>
        <a:p>
          <a:endParaRPr lang="es-ES"/>
        </a:p>
      </dgm:t>
    </dgm:pt>
    <dgm:pt modelId="{A904796D-998A-468A-918F-DA5F6D750187}">
      <dgm:prSet phldr="0" custT="1"/>
      <dgm:spPr/>
      <dgm:t>
        <a:bodyPr/>
        <a:lstStyle/>
        <a:p>
          <a:pPr rtl="0"/>
          <a:r>
            <a:rPr lang="es-ES" sz="1600" u="sng" dirty="0">
              <a:latin typeface="Trebuchet MS"/>
              <a:cs typeface="Calibri"/>
            </a:rPr>
            <a:t>Al solicitar la beca</a:t>
          </a:r>
          <a:r>
            <a:rPr lang="es-ES" sz="1600" dirty="0">
              <a:latin typeface="Trebuchet MS"/>
              <a:cs typeface="Calibri"/>
            </a:rPr>
            <a:t>: 60 ECTS asignaturas ADE (noviembre 2026)</a:t>
          </a:r>
        </a:p>
      </dgm:t>
    </dgm:pt>
    <dgm:pt modelId="{C543ED9E-5A1F-4C98-800C-9C850BCEB141}" type="parTrans" cxnId="{91BD9F67-8C6A-4F08-B0A6-E9FDC6A247D3}">
      <dgm:prSet/>
      <dgm:spPr/>
      <dgm:t>
        <a:bodyPr/>
        <a:lstStyle/>
        <a:p>
          <a:endParaRPr lang="es-ES"/>
        </a:p>
      </dgm:t>
    </dgm:pt>
    <dgm:pt modelId="{9DA5C970-56A4-4907-B445-D487ED423209}" type="sibTrans" cxnId="{91BD9F67-8C6A-4F08-B0A6-E9FDC6A247D3}">
      <dgm:prSet/>
      <dgm:spPr/>
      <dgm:t>
        <a:bodyPr/>
        <a:lstStyle/>
        <a:p>
          <a:endParaRPr lang="es-ES"/>
        </a:p>
      </dgm:t>
    </dgm:pt>
    <dgm:pt modelId="{E282E71B-87B6-4CEC-AD76-71F667FB90B5}">
      <dgm:prSet phldr="0" custT="1"/>
      <dgm:spPr/>
      <dgm:t>
        <a:bodyPr/>
        <a:lstStyle/>
        <a:p>
          <a:pPr>
            <a:lnSpc>
              <a:spcPct val="100000"/>
            </a:lnSpc>
          </a:pPr>
          <a:r>
            <a:rPr lang="es-ES" sz="1600" u="sng" dirty="0">
              <a:latin typeface="Trebuchet MS"/>
              <a:cs typeface="Calibri"/>
            </a:rPr>
            <a:t>Al solicitar la beca</a:t>
          </a:r>
          <a:r>
            <a:rPr lang="es-ES" sz="1600" dirty="0">
              <a:latin typeface="Trebuchet MS"/>
              <a:cs typeface="Calibri"/>
            </a:rPr>
            <a:t>: </a:t>
          </a:r>
          <a:endParaRPr lang="es-ES" sz="1600" dirty="0"/>
        </a:p>
      </dgm:t>
    </dgm:pt>
    <dgm:pt modelId="{02986766-BFAE-4CCC-9C50-DDF3E4F44B9E}" type="parTrans" cxnId="{06465EF0-3FA0-4B55-B9CE-A7C1EFF06605}">
      <dgm:prSet/>
      <dgm:spPr/>
      <dgm:t>
        <a:bodyPr/>
        <a:lstStyle/>
        <a:p>
          <a:endParaRPr lang="es-ES"/>
        </a:p>
      </dgm:t>
    </dgm:pt>
    <dgm:pt modelId="{072C5873-AF37-4CB3-82D1-35B35DDCF4E5}" type="sibTrans" cxnId="{06465EF0-3FA0-4B55-B9CE-A7C1EFF06605}">
      <dgm:prSet/>
      <dgm:spPr/>
      <dgm:t>
        <a:bodyPr/>
        <a:lstStyle/>
        <a:p>
          <a:endParaRPr lang="es-ES"/>
        </a:p>
      </dgm:t>
    </dgm:pt>
    <dgm:pt modelId="{3376038D-9F42-4E26-89D4-9C5C1EF5ACA0}">
      <dgm:prSet phldr="0" custT="1"/>
      <dgm:spPr/>
      <dgm:t>
        <a:bodyPr/>
        <a:lstStyle/>
        <a:p>
          <a:pPr>
            <a:lnSpc>
              <a:spcPct val="100000"/>
            </a:lnSpc>
          </a:pPr>
          <a:r>
            <a:rPr lang="es-ES" sz="1600" dirty="0">
              <a:latin typeface="Trebuchet MS"/>
              <a:cs typeface="Calibri"/>
            </a:rPr>
            <a:t>52,5 ECTS asignaturas ADE (noviembre 2026)</a:t>
          </a:r>
          <a:endParaRPr lang="es-ES" sz="1600" dirty="0"/>
        </a:p>
      </dgm:t>
    </dgm:pt>
    <dgm:pt modelId="{18BFC83B-1E6A-44E3-8C98-DA1AF59D4277}" type="parTrans" cxnId="{6438701B-A25A-403C-A9C1-16656BBC3438}">
      <dgm:prSet/>
      <dgm:spPr/>
      <dgm:t>
        <a:bodyPr/>
        <a:lstStyle/>
        <a:p>
          <a:endParaRPr lang="es-ES"/>
        </a:p>
      </dgm:t>
    </dgm:pt>
    <dgm:pt modelId="{C069F872-2490-474A-8189-4C08F972493B}" type="sibTrans" cxnId="{6438701B-A25A-403C-A9C1-16656BBC3438}">
      <dgm:prSet/>
      <dgm:spPr/>
      <dgm:t>
        <a:bodyPr/>
        <a:lstStyle/>
        <a:p>
          <a:endParaRPr lang="es-ES"/>
        </a:p>
      </dgm:t>
    </dgm:pt>
    <dgm:pt modelId="{72D548EC-6688-4CD0-A2C8-A87052612A5C}" type="pres">
      <dgm:prSet presAssocID="{8AAF5BC5-95C4-4B83-872F-2060294D3B34}" presName="Name0" presStyleCnt="0">
        <dgm:presLayoutVars>
          <dgm:dir/>
          <dgm:animLvl val="lvl"/>
          <dgm:resizeHandles val="exact"/>
        </dgm:presLayoutVars>
      </dgm:prSet>
      <dgm:spPr/>
    </dgm:pt>
    <dgm:pt modelId="{15E1DC2C-F415-4513-8882-3B13BC093FF1}" type="pres">
      <dgm:prSet presAssocID="{ECA48903-CB8A-48FC-8E0D-26B110FD4856}" presName="composite" presStyleCnt="0"/>
      <dgm:spPr/>
    </dgm:pt>
    <dgm:pt modelId="{9DA57353-847D-4211-A741-FF1A771BF774}" type="pres">
      <dgm:prSet presAssocID="{ECA48903-CB8A-48FC-8E0D-26B110FD4856}" presName="parTx" presStyleLbl="alignNode1" presStyleIdx="0" presStyleCnt="4">
        <dgm:presLayoutVars>
          <dgm:chMax val="0"/>
          <dgm:chPref val="0"/>
        </dgm:presLayoutVars>
      </dgm:prSet>
      <dgm:spPr/>
    </dgm:pt>
    <dgm:pt modelId="{EC27288E-AA72-4497-944C-A0C5E69D8BF8}" type="pres">
      <dgm:prSet presAssocID="{ECA48903-CB8A-48FC-8E0D-26B110FD4856}" presName="desTx" presStyleLbl="alignAccFollowNode1" presStyleIdx="0" presStyleCnt="4">
        <dgm:presLayoutVars/>
      </dgm:prSet>
      <dgm:spPr/>
    </dgm:pt>
    <dgm:pt modelId="{59C667DC-3710-4EF0-8BB4-620C081155D9}" type="pres">
      <dgm:prSet presAssocID="{669FC104-1628-4E80-A21C-3DBCB1F1DAC7}" presName="space" presStyleCnt="0"/>
      <dgm:spPr/>
    </dgm:pt>
    <dgm:pt modelId="{B9B49DE1-2BD1-42D5-8F59-9AEDC734521C}" type="pres">
      <dgm:prSet presAssocID="{E62DAD24-E0D9-4570-BC9B-7665625E2E45}" presName="composite" presStyleCnt="0"/>
      <dgm:spPr/>
    </dgm:pt>
    <dgm:pt modelId="{4E0367F8-E138-4A5B-8162-7A4306F4DDEE}" type="pres">
      <dgm:prSet presAssocID="{E62DAD24-E0D9-4570-BC9B-7665625E2E45}" presName="parTx" presStyleLbl="alignNode1" presStyleIdx="1" presStyleCnt="4">
        <dgm:presLayoutVars>
          <dgm:chMax val="0"/>
          <dgm:chPref val="0"/>
        </dgm:presLayoutVars>
      </dgm:prSet>
      <dgm:spPr/>
    </dgm:pt>
    <dgm:pt modelId="{B8146756-6A2B-449B-BDEB-D33FE51A3C88}" type="pres">
      <dgm:prSet presAssocID="{E62DAD24-E0D9-4570-BC9B-7665625E2E45}" presName="desTx" presStyleLbl="alignAccFollowNode1" presStyleIdx="1" presStyleCnt="4">
        <dgm:presLayoutVars/>
      </dgm:prSet>
      <dgm:spPr/>
    </dgm:pt>
    <dgm:pt modelId="{C5D43B4A-492A-41F7-9319-CF6E1BA4092C}" type="pres">
      <dgm:prSet presAssocID="{FCF61A50-621B-471B-BEFA-22DE88E31CA8}" presName="space" presStyleCnt="0"/>
      <dgm:spPr/>
    </dgm:pt>
    <dgm:pt modelId="{B95C64AF-F51C-4A96-ADB5-352A81D7BA2A}" type="pres">
      <dgm:prSet presAssocID="{34AEDBB9-9348-4A7E-ACB3-E1EB52D5229F}" presName="composite" presStyleCnt="0"/>
      <dgm:spPr/>
    </dgm:pt>
    <dgm:pt modelId="{217BAEF9-E408-43F7-987F-3D30E36B330A}" type="pres">
      <dgm:prSet presAssocID="{34AEDBB9-9348-4A7E-ACB3-E1EB52D5229F}" presName="parTx" presStyleLbl="alignNode1" presStyleIdx="2" presStyleCnt="4">
        <dgm:presLayoutVars>
          <dgm:chMax val="0"/>
          <dgm:chPref val="0"/>
        </dgm:presLayoutVars>
      </dgm:prSet>
      <dgm:spPr/>
    </dgm:pt>
    <dgm:pt modelId="{D8DBE229-517A-4E5F-B34B-78FC7F90B904}" type="pres">
      <dgm:prSet presAssocID="{34AEDBB9-9348-4A7E-ACB3-E1EB52D5229F}" presName="desTx" presStyleLbl="alignAccFollowNode1" presStyleIdx="2" presStyleCnt="4">
        <dgm:presLayoutVars/>
      </dgm:prSet>
      <dgm:spPr/>
    </dgm:pt>
    <dgm:pt modelId="{4C8E6C70-9DE1-46D7-9CD5-5A072E0F6B4D}" type="pres">
      <dgm:prSet presAssocID="{2E85BE17-1D40-4CAE-8B56-0864AE0A1179}" presName="space" presStyleCnt="0"/>
      <dgm:spPr/>
    </dgm:pt>
    <dgm:pt modelId="{1C847AD5-C696-4891-BA8B-E0CD0C8B7A89}" type="pres">
      <dgm:prSet presAssocID="{B3958793-B865-4036-A34F-A7BFBCB12CB3}" presName="composite" presStyleCnt="0"/>
      <dgm:spPr/>
    </dgm:pt>
    <dgm:pt modelId="{81732991-1123-4618-8469-3C804254CB79}" type="pres">
      <dgm:prSet presAssocID="{B3958793-B865-4036-A34F-A7BFBCB12CB3}" presName="parTx" presStyleLbl="alignNode1" presStyleIdx="3" presStyleCnt="4">
        <dgm:presLayoutVars>
          <dgm:chMax val="0"/>
          <dgm:chPref val="0"/>
        </dgm:presLayoutVars>
      </dgm:prSet>
      <dgm:spPr/>
    </dgm:pt>
    <dgm:pt modelId="{98856CE0-6D30-480A-836D-97621424F9C5}" type="pres">
      <dgm:prSet presAssocID="{B3958793-B865-4036-A34F-A7BFBCB12CB3}" presName="desTx" presStyleLbl="alignAccFollowNode1" presStyleIdx="3" presStyleCnt="4">
        <dgm:presLayoutVars/>
      </dgm:prSet>
      <dgm:spPr/>
    </dgm:pt>
  </dgm:ptLst>
  <dgm:cxnLst>
    <dgm:cxn modelId="{99893A00-517D-468F-93C3-380506D47B76}" type="presOf" srcId="{8B15C527-56EF-4821-A1AE-77F83E1155A3}" destId="{EC27288E-AA72-4497-944C-A0C5E69D8BF8}" srcOrd="0" destOrd="0" presId="urn:microsoft.com/office/officeart/2016/7/layout/ChevronBlockProcess"/>
    <dgm:cxn modelId="{66D90101-36DA-4B1E-B24A-0F009B6062F0}" srcId="{8AAF5BC5-95C4-4B83-872F-2060294D3B34}" destId="{ECA48903-CB8A-48FC-8E0D-26B110FD4856}" srcOrd="0" destOrd="0" parTransId="{2C95BB07-3813-48AB-BB0C-71E93E4814F9}" sibTransId="{669FC104-1628-4E80-A21C-3DBCB1F1DAC7}"/>
    <dgm:cxn modelId="{4896C805-41F2-432C-A378-B1F6B7BD0665}" type="presOf" srcId="{8AAF5BC5-95C4-4B83-872F-2060294D3B34}" destId="{72D548EC-6688-4CD0-A2C8-A87052612A5C}" srcOrd="0" destOrd="0" presId="urn:microsoft.com/office/officeart/2016/7/layout/ChevronBlockProcess"/>
    <dgm:cxn modelId="{CF7D2108-F03F-4E2D-9033-A76D722B6FE1}" type="presOf" srcId="{E282E71B-87B6-4CEC-AD76-71F667FB90B5}" destId="{B8146756-6A2B-449B-BDEB-D33FE51A3C88}" srcOrd="0" destOrd="0" presId="urn:microsoft.com/office/officeart/2016/7/layout/ChevronBlockProcess"/>
    <dgm:cxn modelId="{E1B7990D-7DBE-4C05-9D4A-AE527805A50D}" type="presOf" srcId="{ECA48903-CB8A-48FC-8E0D-26B110FD4856}" destId="{9DA57353-847D-4211-A741-FF1A771BF774}" srcOrd="0" destOrd="0" presId="urn:microsoft.com/office/officeart/2016/7/layout/ChevronBlockProcess"/>
    <dgm:cxn modelId="{470FDE0D-0018-46CA-B907-A1D7361D4B0A}" srcId="{ECA48903-CB8A-48FC-8E0D-26B110FD4856}" destId="{DCBAD8A6-A512-4A73-B6E4-9E98DA40D532}" srcOrd="3" destOrd="0" parTransId="{F5213123-6BB1-43DA-85AE-266621EAAC12}" sibTransId="{2F1FA139-12F2-44E1-88C7-0C2E3438BDB1}"/>
    <dgm:cxn modelId="{25B0F10E-E736-4856-9CE6-977579EC9B99}" type="presOf" srcId="{AC5831A5-D0FF-4D31-AC87-5C8E48AA1A83}" destId="{B8146756-6A2B-449B-BDEB-D33FE51A3C88}" srcOrd="0" destOrd="1" presId="urn:microsoft.com/office/officeart/2016/7/layout/ChevronBlockProcess"/>
    <dgm:cxn modelId="{3568C413-00A4-4D6A-BFDD-A73B91BC5114}" type="presOf" srcId="{E62DAD24-E0D9-4570-BC9B-7665625E2E45}" destId="{4E0367F8-E138-4A5B-8162-7A4306F4DDEE}" srcOrd="0" destOrd="0" presId="urn:microsoft.com/office/officeart/2016/7/layout/ChevronBlockProcess"/>
    <dgm:cxn modelId="{6438701B-A25A-403C-A9C1-16656BBC3438}" srcId="{34AEDBB9-9348-4A7E-ACB3-E1EB52D5229F}" destId="{3376038D-9F42-4E26-89D4-9C5C1EF5ACA0}" srcOrd="1" destOrd="0" parTransId="{18BFC83B-1E6A-44E3-8C98-DA1AF59D4277}" sibTransId="{C069F872-2490-474A-8189-4C08F972493B}"/>
    <dgm:cxn modelId="{DB8A5733-999D-4843-9112-B60D85C611A9}" type="presOf" srcId="{DCBAD8A6-A512-4A73-B6E4-9E98DA40D532}" destId="{EC27288E-AA72-4497-944C-A0C5E69D8BF8}" srcOrd="0" destOrd="3" presId="urn:microsoft.com/office/officeart/2016/7/layout/ChevronBlockProcess"/>
    <dgm:cxn modelId="{46EEF540-152D-4C64-94C7-F86FCFBD6EAD}" type="presOf" srcId="{34AEDBB9-9348-4A7E-ACB3-E1EB52D5229F}" destId="{217BAEF9-E408-43F7-987F-3D30E36B330A}" srcOrd="0" destOrd="0" presId="urn:microsoft.com/office/officeart/2016/7/layout/ChevronBlockProcess"/>
    <dgm:cxn modelId="{91BD9F67-8C6A-4F08-B0A6-E9FDC6A247D3}" srcId="{B3958793-B865-4036-A34F-A7BFBCB12CB3}" destId="{A904796D-998A-468A-918F-DA5F6D750187}" srcOrd="0" destOrd="0" parTransId="{C543ED9E-5A1F-4C98-800C-9C850BCEB141}" sibTransId="{9DA5C970-56A4-4907-B445-D487ED423209}"/>
    <dgm:cxn modelId="{750A0B55-A454-43D2-98E8-55C565F69C15}" type="presOf" srcId="{3376038D-9F42-4E26-89D4-9C5C1EF5ACA0}" destId="{D8DBE229-517A-4E5F-B34B-78FC7F90B904}" srcOrd="0" destOrd="1" presId="urn:microsoft.com/office/officeart/2016/7/layout/ChevronBlockProcess"/>
    <dgm:cxn modelId="{44878884-19D6-421B-A610-609B1EBF0C41}" srcId="{ECA48903-CB8A-48FC-8E0D-26B110FD4856}" destId="{7C55E0F4-7CBA-45CB-B1DD-2802923627BC}" srcOrd="2" destOrd="0" parTransId="{D760FC01-4CBE-4409-B590-4CF332592B85}" sibTransId="{CE06BBE4-F8CA-43AA-9084-8B8625F9589B}"/>
    <dgm:cxn modelId="{8B3A228A-6EB9-4C5F-AEA3-CA717A409C24}" srcId="{34AEDBB9-9348-4A7E-ACB3-E1EB52D5229F}" destId="{F67C2305-C64A-46C6-9EFB-5E6539D79CF8}" srcOrd="0" destOrd="0" parTransId="{C111C497-7CDE-4DB5-98C5-C397AE4D7B00}" sibTransId="{56D58188-9517-4B31-8860-6DB4BBDAB240}"/>
    <dgm:cxn modelId="{777C8E98-0CB3-499E-B06F-7E37F2D90254}" type="presOf" srcId="{7C55E0F4-7CBA-45CB-B1DD-2802923627BC}" destId="{EC27288E-AA72-4497-944C-A0C5E69D8BF8}" srcOrd="0" destOrd="2" presId="urn:microsoft.com/office/officeart/2016/7/layout/ChevronBlockProcess"/>
    <dgm:cxn modelId="{6B40A89A-03FC-4525-B27C-46EB4BAD95DF}" type="presOf" srcId="{F021F97F-B412-406F-BBC2-4256C0CAF037}" destId="{EC27288E-AA72-4497-944C-A0C5E69D8BF8}" srcOrd="0" destOrd="1" presId="urn:microsoft.com/office/officeart/2016/7/layout/ChevronBlockProcess"/>
    <dgm:cxn modelId="{8AF8059F-09FD-4723-A514-AA3F6ECA203F}" srcId="{8AAF5BC5-95C4-4B83-872F-2060294D3B34}" destId="{E62DAD24-E0D9-4570-BC9B-7665625E2E45}" srcOrd="1" destOrd="0" parTransId="{7C0069BB-9368-4C1B-B599-7F17D0C441B1}" sibTransId="{FCF61A50-621B-471B-BEFA-22DE88E31CA8}"/>
    <dgm:cxn modelId="{07E688A1-DCA5-4E7E-A9AE-1EFDFC1DDB1A}" srcId="{ECA48903-CB8A-48FC-8E0D-26B110FD4856}" destId="{8B15C527-56EF-4821-A1AE-77F83E1155A3}" srcOrd="0" destOrd="0" parTransId="{B40304F6-2A21-4419-AA81-7E8823ABEC31}" sibTransId="{8EA85D35-494F-4137-80FB-56C085CE4409}"/>
    <dgm:cxn modelId="{4F301DA8-DF66-4200-89C1-2FE418B2441F}" srcId="{8AAF5BC5-95C4-4B83-872F-2060294D3B34}" destId="{34AEDBB9-9348-4A7E-ACB3-E1EB52D5229F}" srcOrd="2" destOrd="0" parTransId="{435B58B6-E345-4E80-9FD9-D7004203CE30}" sibTransId="{2E85BE17-1D40-4CAE-8B56-0864AE0A1179}"/>
    <dgm:cxn modelId="{AFF15FAA-46A2-4E27-A13E-2BA3773ACC72}" type="presOf" srcId="{B3958793-B865-4036-A34F-A7BFBCB12CB3}" destId="{81732991-1123-4618-8469-3C804254CB79}" srcOrd="0" destOrd="0" presId="urn:microsoft.com/office/officeart/2016/7/layout/ChevronBlockProcess"/>
    <dgm:cxn modelId="{66D7E0AE-F5A2-43C4-BB4E-BC5B1924ADD8}" srcId="{8AAF5BC5-95C4-4B83-872F-2060294D3B34}" destId="{B3958793-B865-4036-A34F-A7BFBCB12CB3}" srcOrd="3" destOrd="0" parTransId="{E2341635-7706-4713-9E4E-ADB755083B5C}" sibTransId="{E144B51F-EC3E-4A63-A396-9E7BAA76B728}"/>
    <dgm:cxn modelId="{3C3C37B8-8E64-4757-8683-66A285738AF7}" srcId="{E62DAD24-E0D9-4570-BC9B-7665625E2E45}" destId="{AC5831A5-D0FF-4D31-AC87-5C8E48AA1A83}" srcOrd="1" destOrd="0" parTransId="{5E773FAE-5031-4AC9-B901-B35DB878615A}" sibTransId="{E9376F42-4F46-4D6D-9198-E523B3E15C72}"/>
    <dgm:cxn modelId="{E9AB24DF-9E5F-4477-A22E-BF412644F63C}" type="presOf" srcId="{F67C2305-C64A-46C6-9EFB-5E6539D79CF8}" destId="{D8DBE229-517A-4E5F-B34B-78FC7F90B904}" srcOrd="0" destOrd="0" presId="urn:microsoft.com/office/officeart/2016/7/layout/ChevronBlockProcess"/>
    <dgm:cxn modelId="{FEDD81E1-AF82-48E3-A284-737DF5694F6E}" srcId="{ECA48903-CB8A-48FC-8E0D-26B110FD4856}" destId="{F021F97F-B412-406F-BBC2-4256C0CAF037}" srcOrd="1" destOrd="0" parTransId="{B9D6362F-BBA4-49DE-B6E5-10410DFD843A}" sibTransId="{32B04B8D-EC05-46C8-B7AF-9A2186059394}"/>
    <dgm:cxn modelId="{38F418E4-C05A-47C5-9E2D-9B512C549939}" type="presOf" srcId="{A904796D-998A-468A-918F-DA5F6D750187}" destId="{98856CE0-6D30-480A-836D-97621424F9C5}" srcOrd="0" destOrd="0" presId="urn:microsoft.com/office/officeart/2016/7/layout/ChevronBlockProcess"/>
    <dgm:cxn modelId="{06465EF0-3FA0-4B55-B9CE-A7C1EFF06605}" srcId="{E62DAD24-E0D9-4570-BC9B-7665625E2E45}" destId="{E282E71B-87B6-4CEC-AD76-71F667FB90B5}" srcOrd="0" destOrd="0" parTransId="{02986766-BFAE-4CCC-9C50-DDF3E4F44B9E}" sibTransId="{072C5873-AF37-4CB3-82D1-35B35DDCF4E5}"/>
    <dgm:cxn modelId="{08CFC512-4440-44BA-9A2D-006E2E1E9533}" type="presParOf" srcId="{72D548EC-6688-4CD0-A2C8-A87052612A5C}" destId="{15E1DC2C-F415-4513-8882-3B13BC093FF1}" srcOrd="0" destOrd="0" presId="urn:microsoft.com/office/officeart/2016/7/layout/ChevronBlockProcess"/>
    <dgm:cxn modelId="{168C197A-D028-49B9-90F7-A234FCF3E4E6}" type="presParOf" srcId="{15E1DC2C-F415-4513-8882-3B13BC093FF1}" destId="{9DA57353-847D-4211-A741-FF1A771BF774}" srcOrd="0" destOrd="0" presId="urn:microsoft.com/office/officeart/2016/7/layout/ChevronBlockProcess"/>
    <dgm:cxn modelId="{84C45D5D-B6DD-48AF-8E10-665EC9260EB5}" type="presParOf" srcId="{15E1DC2C-F415-4513-8882-3B13BC093FF1}" destId="{EC27288E-AA72-4497-944C-A0C5E69D8BF8}" srcOrd="1" destOrd="0" presId="urn:microsoft.com/office/officeart/2016/7/layout/ChevronBlockProcess"/>
    <dgm:cxn modelId="{8FCDFB49-E399-4CCB-B94E-4E3CB351DE17}" type="presParOf" srcId="{72D548EC-6688-4CD0-A2C8-A87052612A5C}" destId="{59C667DC-3710-4EF0-8BB4-620C081155D9}" srcOrd="1" destOrd="0" presId="urn:microsoft.com/office/officeart/2016/7/layout/ChevronBlockProcess"/>
    <dgm:cxn modelId="{9AAC45A3-0A3D-402A-9C1A-928B32CDEC01}" type="presParOf" srcId="{72D548EC-6688-4CD0-A2C8-A87052612A5C}" destId="{B9B49DE1-2BD1-42D5-8F59-9AEDC734521C}" srcOrd="2" destOrd="0" presId="urn:microsoft.com/office/officeart/2016/7/layout/ChevronBlockProcess"/>
    <dgm:cxn modelId="{C83E7D29-E5B3-4AFC-9AA9-38DD1D7BF87D}" type="presParOf" srcId="{B9B49DE1-2BD1-42D5-8F59-9AEDC734521C}" destId="{4E0367F8-E138-4A5B-8162-7A4306F4DDEE}" srcOrd="0" destOrd="0" presId="urn:microsoft.com/office/officeart/2016/7/layout/ChevronBlockProcess"/>
    <dgm:cxn modelId="{709B1C8A-0DEE-4BBE-8E10-FE0AE5F3B67A}" type="presParOf" srcId="{B9B49DE1-2BD1-42D5-8F59-9AEDC734521C}" destId="{B8146756-6A2B-449B-BDEB-D33FE51A3C88}" srcOrd="1" destOrd="0" presId="urn:microsoft.com/office/officeart/2016/7/layout/ChevronBlockProcess"/>
    <dgm:cxn modelId="{975AA30F-B2B5-4DE9-AAA2-3987E720EC3F}" type="presParOf" srcId="{72D548EC-6688-4CD0-A2C8-A87052612A5C}" destId="{C5D43B4A-492A-41F7-9319-CF6E1BA4092C}" srcOrd="3" destOrd="0" presId="urn:microsoft.com/office/officeart/2016/7/layout/ChevronBlockProcess"/>
    <dgm:cxn modelId="{982A407C-EF6B-4040-BEE5-4FA399173E31}" type="presParOf" srcId="{72D548EC-6688-4CD0-A2C8-A87052612A5C}" destId="{B95C64AF-F51C-4A96-ADB5-352A81D7BA2A}" srcOrd="4" destOrd="0" presId="urn:microsoft.com/office/officeart/2016/7/layout/ChevronBlockProcess"/>
    <dgm:cxn modelId="{B0A379DF-709A-4D74-A7C2-CC0A2382F474}" type="presParOf" srcId="{B95C64AF-F51C-4A96-ADB5-352A81D7BA2A}" destId="{217BAEF9-E408-43F7-987F-3D30E36B330A}" srcOrd="0" destOrd="0" presId="urn:microsoft.com/office/officeart/2016/7/layout/ChevronBlockProcess"/>
    <dgm:cxn modelId="{647892B1-5646-48C1-9A1C-A1A0D626EDB1}" type="presParOf" srcId="{B95C64AF-F51C-4A96-ADB5-352A81D7BA2A}" destId="{D8DBE229-517A-4E5F-B34B-78FC7F90B904}" srcOrd="1" destOrd="0" presId="urn:microsoft.com/office/officeart/2016/7/layout/ChevronBlockProcess"/>
    <dgm:cxn modelId="{6C8B032C-C298-4CEE-A733-05E66F5F2F3C}" type="presParOf" srcId="{72D548EC-6688-4CD0-A2C8-A87052612A5C}" destId="{4C8E6C70-9DE1-46D7-9CD5-5A072E0F6B4D}" srcOrd="5" destOrd="0" presId="urn:microsoft.com/office/officeart/2016/7/layout/ChevronBlockProcess"/>
    <dgm:cxn modelId="{A74F4F6F-1490-40A8-BC58-D2F4A755E926}" type="presParOf" srcId="{72D548EC-6688-4CD0-A2C8-A87052612A5C}" destId="{1C847AD5-C696-4891-BA8B-E0CD0C8B7A89}" srcOrd="6" destOrd="0" presId="urn:microsoft.com/office/officeart/2016/7/layout/ChevronBlockProcess"/>
    <dgm:cxn modelId="{E3B1604A-0F4E-4CFA-93C6-69A24539ECDE}" type="presParOf" srcId="{1C847AD5-C696-4891-BA8B-E0CD0C8B7A89}" destId="{81732991-1123-4618-8469-3C804254CB79}" srcOrd="0" destOrd="0" presId="urn:microsoft.com/office/officeart/2016/7/layout/ChevronBlockProcess"/>
    <dgm:cxn modelId="{2B3CC2F2-79FB-440A-89FB-8470838261B0}" type="presParOf" srcId="{1C847AD5-C696-4891-BA8B-E0CD0C8B7A89}" destId="{98856CE0-6D30-480A-836D-97621424F9C5}" srcOrd="1" destOrd="0" presId="urn:microsoft.com/office/officeart/2016/7/layout/ChevronBlock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AB66495-15D9-4F34-9E07-76FD96BBEBFE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5B455B2-8B95-4D7D-88C0-2E63637E6EF7}">
      <dgm:prSet/>
      <dgm:spPr/>
      <dgm:t>
        <a:bodyPr/>
        <a:lstStyle/>
        <a:p>
          <a:pPr>
            <a:lnSpc>
              <a:spcPct val="100000"/>
            </a:lnSpc>
          </a:pPr>
          <a:r>
            <a:rPr lang="es-ES" dirty="0">
              <a:latin typeface="Trebuchet MS"/>
              <a:cs typeface="Calibri"/>
            </a:rPr>
            <a:t>+0,60* Nota media expediente académico (diferencia con nota media titulación año anterior)</a:t>
          </a:r>
          <a:endParaRPr lang="en-US" dirty="0">
            <a:latin typeface="Trebuchet MS"/>
            <a:cs typeface="Calibri"/>
          </a:endParaRPr>
        </a:p>
      </dgm:t>
    </dgm:pt>
    <dgm:pt modelId="{D6F2D176-F24D-4AA1-9CB3-B91D7637FAB6}" type="parTrans" cxnId="{4C41322B-F830-4F4A-A004-443CD429B341}">
      <dgm:prSet/>
      <dgm:spPr/>
      <dgm:t>
        <a:bodyPr/>
        <a:lstStyle/>
        <a:p>
          <a:endParaRPr lang="en-US"/>
        </a:p>
      </dgm:t>
    </dgm:pt>
    <dgm:pt modelId="{046CDF96-9669-48E7-9410-B845EDDDEC4C}" type="sibTrans" cxnId="{4C41322B-F830-4F4A-A004-443CD429B341}">
      <dgm:prSet/>
      <dgm:spPr/>
      <dgm:t>
        <a:bodyPr/>
        <a:lstStyle/>
        <a:p>
          <a:endParaRPr lang="en-US"/>
        </a:p>
      </dgm:t>
    </dgm:pt>
    <dgm:pt modelId="{A9FCA77E-B6F0-40DD-A2B1-DE9D93287CE5}">
      <dgm:prSet/>
      <dgm:spPr/>
      <dgm:t>
        <a:bodyPr/>
        <a:lstStyle/>
        <a:p>
          <a:pPr>
            <a:lnSpc>
              <a:spcPct val="100000"/>
            </a:lnSpc>
          </a:pPr>
          <a:r>
            <a:rPr lang="es-ES" dirty="0">
              <a:latin typeface="Trebuchet MS"/>
              <a:cs typeface="Calibri"/>
            </a:rPr>
            <a:t>+0,20* Nota Idioma 1 </a:t>
          </a:r>
          <a:endParaRPr lang="en-US" dirty="0">
            <a:latin typeface="Trebuchet MS"/>
            <a:cs typeface="Calibri"/>
          </a:endParaRPr>
        </a:p>
      </dgm:t>
    </dgm:pt>
    <dgm:pt modelId="{EB73B01A-B4E4-405A-833E-BBA9589EE8F7}" type="parTrans" cxnId="{715F4621-DE8D-4F40-8C01-13BF3569258A}">
      <dgm:prSet/>
      <dgm:spPr/>
      <dgm:t>
        <a:bodyPr/>
        <a:lstStyle/>
        <a:p>
          <a:endParaRPr lang="en-US"/>
        </a:p>
      </dgm:t>
    </dgm:pt>
    <dgm:pt modelId="{4E3595DE-DAA6-4266-9317-A4210A367863}" type="sibTrans" cxnId="{715F4621-DE8D-4F40-8C01-13BF3569258A}">
      <dgm:prSet/>
      <dgm:spPr/>
      <dgm:t>
        <a:bodyPr/>
        <a:lstStyle/>
        <a:p>
          <a:endParaRPr lang="en-US"/>
        </a:p>
      </dgm:t>
    </dgm:pt>
    <dgm:pt modelId="{83D0BB7C-ACD1-4616-BF4E-5A5B1713591E}">
      <dgm:prSet/>
      <dgm:spPr/>
      <dgm:t>
        <a:bodyPr/>
        <a:lstStyle/>
        <a:p>
          <a:pPr>
            <a:lnSpc>
              <a:spcPct val="100000"/>
            </a:lnSpc>
          </a:pPr>
          <a:r>
            <a:rPr lang="es-ES" dirty="0">
              <a:latin typeface="Trebuchet MS"/>
              <a:cs typeface="Calibri"/>
            </a:rPr>
            <a:t>+0,05* Nota Idioma 2 </a:t>
          </a:r>
          <a:endParaRPr lang="en-US" dirty="0">
            <a:latin typeface="Trebuchet MS"/>
            <a:cs typeface="Calibri"/>
          </a:endParaRPr>
        </a:p>
      </dgm:t>
    </dgm:pt>
    <dgm:pt modelId="{D2275006-D9D2-431A-A7E7-2C2A5247BF50}" type="parTrans" cxnId="{55F7B7FA-80AF-417B-A3C5-D37703AADBB9}">
      <dgm:prSet/>
      <dgm:spPr/>
      <dgm:t>
        <a:bodyPr/>
        <a:lstStyle/>
        <a:p>
          <a:endParaRPr lang="en-US"/>
        </a:p>
      </dgm:t>
    </dgm:pt>
    <dgm:pt modelId="{99F3D036-B982-45F4-BF90-68BF32827920}" type="sibTrans" cxnId="{55F7B7FA-80AF-417B-A3C5-D37703AADBB9}">
      <dgm:prSet/>
      <dgm:spPr/>
      <dgm:t>
        <a:bodyPr/>
        <a:lstStyle/>
        <a:p>
          <a:endParaRPr lang="en-US"/>
        </a:p>
      </dgm:t>
    </dgm:pt>
    <dgm:pt modelId="{60E13231-A7BF-4F8A-8A6E-4320CCE09DF1}">
      <dgm:prSet/>
      <dgm:spPr/>
      <dgm:t>
        <a:bodyPr/>
        <a:lstStyle/>
        <a:p>
          <a:pPr>
            <a:lnSpc>
              <a:spcPct val="100000"/>
            </a:lnSpc>
          </a:pPr>
          <a:r>
            <a:rPr lang="es-ES" dirty="0">
              <a:latin typeface="Trebuchet MS"/>
              <a:cs typeface="Calibri"/>
            </a:rPr>
            <a:t>+0,05* Programa Mentor </a:t>
          </a:r>
          <a:endParaRPr lang="en-US" dirty="0">
            <a:latin typeface="Trebuchet MS"/>
            <a:cs typeface="Calibri"/>
          </a:endParaRPr>
        </a:p>
      </dgm:t>
    </dgm:pt>
    <dgm:pt modelId="{5464D9BC-1713-45BC-AD0A-9DD2C4A741F5}" type="parTrans" cxnId="{0087570E-DD7F-4E3C-9185-13BFEBFC2AE7}">
      <dgm:prSet/>
      <dgm:spPr/>
      <dgm:t>
        <a:bodyPr/>
        <a:lstStyle/>
        <a:p>
          <a:endParaRPr lang="en-US"/>
        </a:p>
      </dgm:t>
    </dgm:pt>
    <dgm:pt modelId="{CE6BA48C-2F25-4937-B4F4-2E1622778984}" type="sibTrans" cxnId="{0087570E-DD7F-4E3C-9185-13BFEBFC2AE7}">
      <dgm:prSet/>
      <dgm:spPr/>
      <dgm:t>
        <a:bodyPr/>
        <a:lstStyle/>
        <a:p>
          <a:endParaRPr lang="en-US"/>
        </a:p>
      </dgm:t>
    </dgm:pt>
    <dgm:pt modelId="{BA012DCC-77A7-4CF2-995B-BBD997AE0460}">
      <dgm:prSet/>
      <dgm:spPr/>
      <dgm:t>
        <a:bodyPr/>
        <a:lstStyle/>
        <a:p>
          <a:pPr>
            <a:lnSpc>
              <a:spcPct val="100000"/>
            </a:lnSpc>
          </a:pPr>
          <a:r>
            <a:rPr lang="es-ES" dirty="0">
              <a:latin typeface="Trebuchet MS"/>
              <a:cs typeface="Calibri"/>
            </a:rPr>
            <a:t>+0,10* Actividades relaciones internacionales (asistencia International workshops, becas colaboración UPV)</a:t>
          </a:r>
          <a:endParaRPr lang="en-US" dirty="0">
            <a:latin typeface="Trebuchet MS"/>
            <a:cs typeface="Calibri"/>
          </a:endParaRPr>
        </a:p>
      </dgm:t>
    </dgm:pt>
    <dgm:pt modelId="{DA2F3E16-C3A8-4E2C-A3D4-E3DD2F297466}" type="parTrans" cxnId="{CCB1254A-C2C8-45E2-AD88-38EFF4769546}">
      <dgm:prSet/>
      <dgm:spPr/>
      <dgm:t>
        <a:bodyPr/>
        <a:lstStyle/>
        <a:p>
          <a:endParaRPr lang="en-US"/>
        </a:p>
      </dgm:t>
    </dgm:pt>
    <dgm:pt modelId="{6EEF06A6-112D-4FA1-830D-FCEF561C411C}" type="sibTrans" cxnId="{CCB1254A-C2C8-45E2-AD88-38EFF4769546}">
      <dgm:prSet/>
      <dgm:spPr/>
      <dgm:t>
        <a:bodyPr/>
        <a:lstStyle/>
        <a:p>
          <a:endParaRPr lang="en-US"/>
        </a:p>
      </dgm:t>
    </dgm:pt>
    <dgm:pt modelId="{AC42C3EA-5CE0-4576-8C13-DDEB01946026}" type="pres">
      <dgm:prSet presAssocID="{CAB66495-15D9-4F34-9E07-76FD96BBEBFE}" presName="root" presStyleCnt="0">
        <dgm:presLayoutVars>
          <dgm:dir/>
          <dgm:resizeHandles val="exact"/>
        </dgm:presLayoutVars>
      </dgm:prSet>
      <dgm:spPr/>
    </dgm:pt>
    <dgm:pt modelId="{CC67AB59-81A0-4885-9583-AA2DE3451643}" type="pres">
      <dgm:prSet presAssocID="{B5B455B2-8B95-4D7D-88C0-2E63637E6EF7}" presName="compNode" presStyleCnt="0"/>
      <dgm:spPr/>
    </dgm:pt>
    <dgm:pt modelId="{E1A96C13-D610-4ED3-883D-81F994D33170}" type="pres">
      <dgm:prSet presAssocID="{B5B455B2-8B95-4D7D-88C0-2E63637E6EF7}" presName="bgRect" presStyleLbl="bgShp" presStyleIdx="0" presStyleCnt="5"/>
      <dgm:spPr/>
    </dgm:pt>
    <dgm:pt modelId="{34D14D62-7D75-4D1D-8F7D-DFF0A5688015}" type="pres">
      <dgm:prSet presAssocID="{B5B455B2-8B95-4D7D-88C0-2E63637E6EF7}" presName="iconRect" presStyleLbl="nod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o"/>
        </a:ext>
      </dgm:extLst>
    </dgm:pt>
    <dgm:pt modelId="{97E6D8D7-B017-4761-9686-7C853FF62856}" type="pres">
      <dgm:prSet presAssocID="{B5B455B2-8B95-4D7D-88C0-2E63637E6EF7}" presName="spaceRect" presStyleCnt="0"/>
      <dgm:spPr/>
    </dgm:pt>
    <dgm:pt modelId="{BB5204F2-991C-498C-9D52-7EA6168E6E6F}" type="pres">
      <dgm:prSet presAssocID="{B5B455B2-8B95-4D7D-88C0-2E63637E6EF7}" presName="parTx" presStyleLbl="revTx" presStyleIdx="0" presStyleCnt="5">
        <dgm:presLayoutVars>
          <dgm:chMax val="0"/>
          <dgm:chPref val="0"/>
        </dgm:presLayoutVars>
      </dgm:prSet>
      <dgm:spPr/>
    </dgm:pt>
    <dgm:pt modelId="{3C8A78DD-408B-40A6-9C4C-BB40FCC90216}" type="pres">
      <dgm:prSet presAssocID="{046CDF96-9669-48E7-9410-B845EDDDEC4C}" presName="sibTrans" presStyleCnt="0"/>
      <dgm:spPr/>
    </dgm:pt>
    <dgm:pt modelId="{C058C7A0-F156-4927-AC4E-D3CD13B3E692}" type="pres">
      <dgm:prSet presAssocID="{A9FCA77E-B6F0-40DD-A2B1-DE9D93287CE5}" presName="compNode" presStyleCnt="0"/>
      <dgm:spPr/>
    </dgm:pt>
    <dgm:pt modelId="{E9F99DCA-53DF-4465-9727-E0E97DB64A88}" type="pres">
      <dgm:prSet presAssocID="{A9FCA77E-B6F0-40DD-A2B1-DE9D93287CE5}" presName="bgRect" presStyleLbl="bgShp" presStyleIdx="1" presStyleCnt="5"/>
      <dgm:spPr/>
    </dgm:pt>
    <dgm:pt modelId="{FBE4077E-D033-43C7-99AA-76FCA836701F}" type="pres">
      <dgm:prSet presAssocID="{A9FCA77E-B6F0-40DD-A2B1-DE9D93287CE5}" presName="iconRect" presStyleLbl="node1" presStyleIdx="1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ítulos"/>
        </a:ext>
      </dgm:extLst>
    </dgm:pt>
    <dgm:pt modelId="{F830BF4F-8603-465B-AD8B-95DB6F089E0E}" type="pres">
      <dgm:prSet presAssocID="{A9FCA77E-B6F0-40DD-A2B1-DE9D93287CE5}" presName="spaceRect" presStyleCnt="0"/>
      <dgm:spPr/>
    </dgm:pt>
    <dgm:pt modelId="{A64AD7BC-66F2-46E2-B83B-8F7BF093CD26}" type="pres">
      <dgm:prSet presAssocID="{A9FCA77E-B6F0-40DD-A2B1-DE9D93287CE5}" presName="parTx" presStyleLbl="revTx" presStyleIdx="1" presStyleCnt="5">
        <dgm:presLayoutVars>
          <dgm:chMax val="0"/>
          <dgm:chPref val="0"/>
        </dgm:presLayoutVars>
      </dgm:prSet>
      <dgm:spPr/>
    </dgm:pt>
    <dgm:pt modelId="{28A51650-59A5-4285-8934-8AB8369B87E2}" type="pres">
      <dgm:prSet presAssocID="{4E3595DE-DAA6-4266-9317-A4210A367863}" presName="sibTrans" presStyleCnt="0"/>
      <dgm:spPr/>
    </dgm:pt>
    <dgm:pt modelId="{A9E44906-2A72-42D9-8280-91AC98202B44}" type="pres">
      <dgm:prSet presAssocID="{83D0BB7C-ACD1-4616-BF4E-5A5B1713591E}" presName="compNode" presStyleCnt="0"/>
      <dgm:spPr/>
    </dgm:pt>
    <dgm:pt modelId="{19E8BBDE-4C7A-4B1B-9333-7850B2F97E5C}" type="pres">
      <dgm:prSet presAssocID="{83D0BB7C-ACD1-4616-BF4E-5A5B1713591E}" presName="bgRect" presStyleLbl="bgShp" presStyleIdx="2" presStyleCnt="5"/>
      <dgm:spPr/>
    </dgm:pt>
    <dgm:pt modelId="{6F952DAF-F6A6-41B3-943D-784E3C266D8D}" type="pres">
      <dgm:prSet presAssocID="{83D0BB7C-ACD1-4616-BF4E-5A5B1713591E}" presName="iconRect" presStyleLbl="node1" presStyleIdx="2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rona"/>
        </a:ext>
      </dgm:extLst>
    </dgm:pt>
    <dgm:pt modelId="{7E96DED0-B7EB-4F9C-A2C1-B04484DEB69F}" type="pres">
      <dgm:prSet presAssocID="{83D0BB7C-ACD1-4616-BF4E-5A5B1713591E}" presName="spaceRect" presStyleCnt="0"/>
      <dgm:spPr/>
    </dgm:pt>
    <dgm:pt modelId="{B07AAA24-299F-4259-ACCC-32F0AF579FA8}" type="pres">
      <dgm:prSet presAssocID="{83D0BB7C-ACD1-4616-BF4E-5A5B1713591E}" presName="parTx" presStyleLbl="revTx" presStyleIdx="2" presStyleCnt="5">
        <dgm:presLayoutVars>
          <dgm:chMax val="0"/>
          <dgm:chPref val="0"/>
        </dgm:presLayoutVars>
      </dgm:prSet>
      <dgm:spPr/>
    </dgm:pt>
    <dgm:pt modelId="{79721706-D3AD-4CC4-AD60-6D10326036B4}" type="pres">
      <dgm:prSet presAssocID="{99F3D036-B982-45F4-BF90-68BF32827920}" presName="sibTrans" presStyleCnt="0"/>
      <dgm:spPr/>
    </dgm:pt>
    <dgm:pt modelId="{16CC1AE0-589E-4E39-AC77-9DF66954A872}" type="pres">
      <dgm:prSet presAssocID="{60E13231-A7BF-4F8A-8A6E-4320CCE09DF1}" presName="compNode" presStyleCnt="0"/>
      <dgm:spPr/>
    </dgm:pt>
    <dgm:pt modelId="{C6F2F8F5-B9AF-4672-A26B-082F2E9BDA4C}" type="pres">
      <dgm:prSet presAssocID="{60E13231-A7BF-4F8A-8A6E-4320CCE09DF1}" presName="bgRect" presStyleLbl="bgShp" presStyleIdx="3" presStyleCnt="5"/>
      <dgm:spPr/>
    </dgm:pt>
    <dgm:pt modelId="{668699C7-51F7-4473-805D-B7CD22E72E94}" type="pres">
      <dgm:prSet presAssocID="{60E13231-A7BF-4F8A-8A6E-4320CCE09DF1}" presName="iconRect" presStyleLbl="node1" presStyleIdx="3" presStyleCnt="5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pretón de manos"/>
        </a:ext>
      </dgm:extLst>
    </dgm:pt>
    <dgm:pt modelId="{E8CF2E02-5E3F-4A2B-ADAF-CBF97C1EFF1C}" type="pres">
      <dgm:prSet presAssocID="{60E13231-A7BF-4F8A-8A6E-4320CCE09DF1}" presName="spaceRect" presStyleCnt="0"/>
      <dgm:spPr/>
    </dgm:pt>
    <dgm:pt modelId="{62543CC0-FDD2-499D-BA1B-6537B17DB6E3}" type="pres">
      <dgm:prSet presAssocID="{60E13231-A7BF-4F8A-8A6E-4320CCE09DF1}" presName="parTx" presStyleLbl="revTx" presStyleIdx="3" presStyleCnt="5">
        <dgm:presLayoutVars>
          <dgm:chMax val="0"/>
          <dgm:chPref val="0"/>
        </dgm:presLayoutVars>
      </dgm:prSet>
      <dgm:spPr/>
    </dgm:pt>
    <dgm:pt modelId="{D87700F0-84F5-421F-BC33-E31AF636D586}" type="pres">
      <dgm:prSet presAssocID="{CE6BA48C-2F25-4937-B4F4-2E1622778984}" presName="sibTrans" presStyleCnt="0"/>
      <dgm:spPr/>
    </dgm:pt>
    <dgm:pt modelId="{70CF853D-465D-41B5-A579-719B43BFE90C}" type="pres">
      <dgm:prSet presAssocID="{BA012DCC-77A7-4CF2-995B-BBD997AE0460}" presName="compNode" presStyleCnt="0"/>
      <dgm:spPr/>
    </dgm:pt>
    <dgm:pt modelId="{0EA51821-7B43-400E-A72B-3B04A78C091B}" type="pres">
      <dgm:prSet presAssocID="{BA012DCC-77A7-4CF2-995B-BBD997AE0460}" presName="bgRect" presStyleLbl="bgShp" presStyleIdx="4" presStyleCnt="5"/>
      <dgm:spPr/>
    </dgm:pt>
    <dgm:pt modelId="{19B53181-04CF-489A-BE93-168B4963D63C}" type="pres">
      <dgm:prSet presAssocID="{BA012DCC-77A7-4CF2-995B-BBD997AE0460}" presName="iconRect" presStyleLbl="node1" presStyleIdx="4" presStyleCnt="5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bros"/>
        </a:ext>
      </dgm:extLst>
    </dgm:pt>
    <dgm:pt modelId="{3CBB400D-2E33-4BF3-AB3A-37A1CD9D792D}" type="pres">
      <dgm:prSet presAssocID="{BA012DCC-77A7-4CF2-995B-BBD997AE0460}" presName="spaceRect" presStyleCnt="0"/>
      <dgm:spPr/>
    </dgm:pt>
    <dgm:pt modelId="{B5D6F443-B2BA-4E31-BF17-3CA68CE5C8E5}" type="pres">
      <dgm:prSet presAssocID="{BA012DCC-77A7-4CF2-995B-BBD997AE0460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0087570E-DD7F-4E3C-9185-13BFEBFC2AE7}" srcId="{CAB66495-15D9-4F34-9E07-76FD96BBEBFE}" destId="{60E13231-A7BF-4F8A-8A6E-4320CCE09DF1}" srcOrd="3" destOrd="0" parTransId="{5464D9BC-1713-45BC-AD0A-9DD2C4A741F5}" sibTransId="{CE6BA48C-2F25-4937-B4F4-2E1622778984}"/>
    <dgm:cxn modelId="{715F4621-DE8D-4F40-8C01-13BF3569258A}" srcId="{CAB66495-15D9-4F34-9E07-76FD96BBEBFE}" destId="{A9FCA77E-B6F0-40DD-A2B1-DE9D93287CE5}" srcOrd="1" destOrd="0" parTransId="{EB73B01A-B4E4-405A-833E-BBA9589EE8F7}" sibTransId="{4E3595DE-DAA6-4266-9317-A4210A367863}"/>
    <dgm:cxn modelId="{4C41322B-F830-4F4A-A004-443CD429B341}" srcId="{CAB66495-15D9-4F34-9E07-76FD96BBEBFE}" destId="{B5B455B2-8B95-4D7D-88C0-2E63637E6EF7}" srcOrd="0" destOrd="0" parTransId="{D6F2D176-F24D-4AA1-9CB3-B91D7637FAB6}" sibTransId="{046CDF96-9669-48E7-9410-B845EDDDEC4C}"/>
    <dgm:cxn modelId="{CCB1254A-C2C8-45E2-AD88-38EFF4769546}" srcId="{CAB66495-15D9-4F34-9E07-76FD96BBEBFE}" destId="{BA012DCC-77A7-4CF2-995B-BBD997AE0460}" srcOrd="4" destOrd="0" parTransId="{DA2F3E16-C3A8-4E2C-A3D4-E3DD2F297466}" sibTransId="{6EEF06A6-112D-4FA1-830D-FCEF561C411C}"/>
    <dgm:cxn modelId="{16C7A552-4FE4-4102-A517-3082E98B36FB}" type="presOf" srcId="{BA012DCC-77A7-4CF2-995B-BBD997AE0460}" destId="{B5D6F443-B2BA-4E31-BF17-3CA68CE5C8E5}" srcOrd="0" destOrd="0" presId="urn:microsoft.com/office/officeart/2018/2/layout/IconVerticalSolidList"/>
    <dgm:cxn modelId="{2577887D-A095-4D98-9B78-5AA95047CA1E}" type="presOf" srcId="{B5B455B2-8B95-4D7D-88C0-2E63637E6EF7}" destId="{BB5204F2-991C-498C-9D52-7EA6168E6E6F}" srcOrd="0" destOrd="0" presId="urn:microsoft.com/office/officeart/2018/2/layout/IconVerticalSolidList"/>
    <dgm:cxn modelId="{C762388F-0765-4D36-B40E-5D07F971295D}" type="presOf" srcId="{60E13231-A7BF-4F8A-8A6E-4320CCE09DF1}" destId="{62543CC0-FDD2-499D-BA1B-6537B17DB6E3}" srcOrd="0" destOrd="0" presId="urn:microsoft.com/office/officeart/2018/2/layout/IconVerticalSolidList"/>
    <dgm:cxn modelId="{099C5892-96ED-47D9-8727-1C9EB1A365EC}" type="presOf" srcId="{A9FCA77E-B6F0-40DD-A2B1-DE9D93287CE5}" destId="{A64AD7BC-66F2-46E2-B83B-8F7BF093CD26}" srcOrd="0" destOrd="0" presId="urn:microsoft.com/office/officeart/2018/2/layout/IconVerticalSolidList"/>
    <dgm:cxn modelId="{FF0514A3-6C07-4F37-8655-BE79900EDB19}" type="presOf" srcId="{83D0BB7C-ACD1-4616-BF4E-5A5B1713591E}" destId="{B07AAA24-299F-4259-ACCC-32F0AF579FA8}" srcOrd="0" destOrd="0" presId="urn:microsoft.com/office/officeart/2018/2/layout/IconVerticalSolidList"/>
    <dgm:cxn modelId="{1261E3DB-B2D4-4722-841B-36974E355F3A}" type="presOf" srcId="{CAB66495-15D9-4F34-9E07-76FD96BBEBFE}" destId="{AC42C3EA-5CE0-4576-8C13-DDEB01946026}" srcOrd="0" destOrd="0" presId="urn:microsoft.com/office/officeart/2018/2/layout/IconVerticalSolidList"/>
    <dgm:cxn modelId="{55F7B7FA-80AF-417B-A3C5-D37703AADBB9}" srcId="{CAB66495-15D9-4F34-9E07-76FD96BBEBFE}" destId="{83D0BB7C-ACD1-4616-BF4E-5A5B1713591E}" srcOrd="2" destOrd="0" parTransId="{D2275006-D9D2-431A-A7E7-2C2A5247BF50}" sibTransId="{99F3D036-B982-45F4-BF90-68BF32827920}"/>
    <dgm:cxn modelId="{2F55DA05-7BA2-443F-901A-6E2BC20B28DE}" type="presParOf" srcId="{AC42C3EA-5CE0-4576-8C13-DDEB01946026}" destId="{CC67AB59-81A0-4885-9583-AA2DE3451643}" srcOrd="0" destOrd="0" presId="urn:microsoft.com/office/officeart/2018/2/layout/IconVerticalSolidList"/>
    <dgm:cxn modelId="{6C80647C-0C28-4A79-B725-BCCFE17632CC}" type="presParOf" srcId="{CC67AB59-81A0-4885-9583-AA2DE3451643}" destId="{E1A96C13-D610-4ED3-883D-81F994D33170}" srcOrd="0" destOrd="0" presId="urn:microsoft.com/office/officeart/2018/2/layout/IconVerticalSolidList"/>
    <dgm:cxn modelId="{091BE5FD-5110-45E3-8417-B867E925305B}" type="presParOf" srcId="{CC67AB59-81A0-4885-9583-AA2DE3451643}" destId="{34D14D62-7D75-4D1D-8F7D-DFF0A5688015}" srcOrd="1" destOrd="0" presId="urn:microsoft.com/office/officeart/2018/2/layout/IconVerticalSolidList"/>
    <dgm:cxn modelId="{A6D0B5EC-98D2-4C8A-80D8-EC36EE6C7233}" type="presParOf" srcId="{CC67AB59-81A0-4885-9583-AA2DE3451643}" destId="{97E6D8D7-B017-4761-9686-7C853FF62856}" srcOrd="2" destOrd="0" presId="urn:microsoft.com/office/officeart/2018/2/layout/IconVerticalSolidList"/>
    <dgm:cxn modelId="{2A1D8AC7-3E0C-4F72-8CC3-BCE3A5973336}" type="presParOf" srcId="{CC67AB59-81A0-4885-9583-AA2DE3451643}" destId="{BB5204F2-991C-498C-9D52-7EA6168E6E6F}" srcOrd="3" destOrd="0" presId="urn:microsoft.com/office/officeart/2018/2/layout/IconVerticalSolidList"/>
    <dgm:cxn modelId="{448851AD-F755-471B-AA80-16D620E7089C}" type="presParOf" srcId="{AC42C3EA-5CE0-4576-8C13-DDEB01946026}" destId="{3C8A78DD-408B-40A6-9C4C-BB40FCC90216}" srcOrd="1" destOrd="0" presId="urn:microsoft.com/office/officeart/2018/2/layout/IconVerticalSolidList"/>
    <dgm:cxn modelId="{569ABF6C-8FE2-4958-AA4E-BF94394D4AB9}" type="presParOf" srcId="{AC42C3EA-5CE0-4576-8C13-DDEB01946026}" destId="{C058C7A0-F156-4927-AC4E-D3CD13B3E692}" srcOrd="2" destOrd="0" presId="urn:microsoft.com/office/officeart/2018/2/layout/IconVerticalSolidList"/>
    <dgm:cxn modelId="{EAB4FEC9-BAA7-4835-9D87-9B1A46D9F7BE}" type="presParOf" srcId="{C058C7A0-F156-4927-AC4E-D3CD13B3E692}" destId="{E9F99DCA-53DF-4465-9727-E0E97DB64A88}" srcOrd="0" destOrd="0" presId="urn:microsoft.com/office/officeart/2018/2/layout/IconVerticalSolidList"/>
    <dgm:cxn modelId="{36B01E24-FAF5-4BEE-AC0B-772F8CA01E6B}" type="presParOf" srcId="{C058C7A0-F156-4927-AC4E-D3CD13B3E692}" destId="{FBE4077E-D033-43C7-99AA-76FCA836701F}" srcOrd="1" destOrd="0" presId="urn:microsoft.com/office/officeart/2018/2/layout/IconVerticalSolidList"/>
    <dgm:cxn modelId="{3977BC9F-CF08-4259-8355-0120E504591B}" type="presParOf" srcId="{C058C7A0-F156-4927-AC4E-D3CD13B3E692}" destId="{F830BF4F-8603-465B-AD8B-95DB6F089E0E}" srcOrd="2" destOrd="0" presId="urn:microsoft.com/office/officeart/2018/2/layout/IconVerticalSolidList"/>
    <dgm:cxn modelId="{56EC4C35-8D03-4039-9967-99D24D5D79AE}" type="presParOf" srcId="{C058C7A0-F156-4927-AC4E-D3CD13B3E692}" destId="{A64AD7BC-66F2-46E2-B83B-8F7BF093CD26}" srcOrd="3" destOrd="0" presId="urn:microsoft.com/office/officeart/2018/2/layout/IconVerticalSolidList"/>
    <dgm:cxn modelId="{CA472D53-8E74-4601-AB49-55F65C93C6DE}" type="presParOf" srcId="{AC42C3EA-5CE0-4576-8C13-DDEB01946026}" destId="{28A51650-59A5-4285-8934-8AB8369B87E2}" srcOrd="3" destOrd="0" presId="urn:microsoft.com/office/officeart/2018/2/layout/IconVerticalSolidList"/>
    <dgm:cxn modelId="{98D844E3-1741-4479-AA7F-AD3C4CC14B6F}" type="presParOf" srcId="{AC42C3EA-5CE0-4576-8C13-DDEB01946026}" destId="{A9E44906-2A72-42D9-8280-91AC98202B44}" srcOrd="4" destOrd="0" presId="urn:microsoft.com/office/officeart/2018/2/layout/IconVerticalSolidList"/>
    <dgm:cxn modelId="{41A3E31A-988B-44B2-9A42-CEB0D009604C}" type="presParOf" srcId="{A9E44906-2A72-42D9-8280-91AC98202B44}" destId="{19E8BBDE-4C7A-4B1B-9333-7850B2F97E5C}" srcOrd="0" destOrd="0" presId="urn:microsoft.com/office/officeart/2018/2/layout/IconVerticalSolidList"/>
    <dgm:cxn modelId="{DE86B3B0-A2CB-49A8-977A-C1CB95D46D36}" type="presParOf" srcId="{A9E44906-2A72-42D9-8280-91AC98202B44}" destId="{6F952DAF-F6A6-41B3-943D-784E3C266D8D}" srcOrd="1" destOrd="0" presId="urn:microsoft.com/office/officeart/2018/2/layout/IconVerticalSolidList"/>
    <dgm:cxn modelId="{CB1E0F80-9FFB-4319-8671-2B2C3D806EE2}" type="presParOf" srcId="{A9E44906-2A72-42D9-8280-91AC98202B44}" destId="{7E96DED0-B7EB-4F9C-A2C1-B04484DEB69F}" srcOrd="2" destOrd="0" presId="urn:microsoft.com/office/officeart/2018/2/layout/IconVerticalSolidList"/>
    <dgm:cxn modelId="{F862276A-3753-41DC-BBF8-5490CEEA6C3B}" type="presParOf" srcId="{A9E44906-2A72-42D9-8280-91AC98202B44}" destId="{B07AAA24-299F-4259-ACCC-32F0AF579FA8}" srcOrd="3" destOrd="0" presId="urn:microsoft.com/office/officeart/2018/2/layout/IconVerticalSolidList"/>
    <dgm:cxn modelId="{53734EC3-DDE1-489A-BE8D-817930F96838}" type="presParOf" srcId="{AC42C3EA-5CE0-4576-8C13-DDEB01946026}" destId="{79721706-D3AD-4CC4-AD60-6D10326036B4}" srcOrd="5" destOrd="0" presId="urn:microsoft.com/office/officeart/2018/2/layout/IconVerticalSolidList"/>
    <dgm:cxn modelId="{E80C5DA1-68CD-438D-AAB2-804F4BF766E2}" type="presParOf" srcId="{AC42C3EA-5CE0-4576-8C13-DDEB01946026}" destId="{16CC1AE0-589E-4E39-AC77-9DF66954A872}" srcOrd="6" destOrd="0" presId="urn:microsoft.com/office/officeart/2018/2/layout/IconVerticalSolidList"/>
    <dgm:cxn modelId="{8F08530E-22E5-4F1C-8833-C9D7D704F5A1}" type="presParOf" srcId="{16CC1AE0-589E-4E39-AC77-9DF66954A872}" destId="{C6F2F8F5-B9AF-4672-A26B-082F2E9BDA4C}" srcOrd="0" destOrd="0" presId="urn:microsoft.com/office/officeart/2018/2/layout/IconVerticalSolidList"/>
    <dgm:cxn modelId="{5638414F-DF79-4458-8F68-1DD7F182ED1B}" type="presParOf" srcId="{16CC1AE0-589E-4E39-AC77-9DF66954A872}" destId="{668699C7-51F7-4473-805D-B7CD22E72E94}" srcOrd="1" destOrd="0" presId="urn:microsoft.com/office/officeart/2018/2/layout/IconVerticalSolidList"/>
    <dgm:cxn modelId="{8E8E2283-71D9-4969-AE1A-88203AEB0A62}" type="presParOf" srcId="{16CC1AE0-589E-4E39-AC77-9DF66954A872}" destId="{E8CF2E02-5E3F-4A2B-ADAF-CBF97C1EFF1C}" srcOrd="2" destOrd="0" presId="urn:microsoft.com/office/officeart/2018/2/layout/IconVerticalSolidList"/>
    <dgm:cxn modelId="{62A5467D-620B-491C-84CC-494F9DF1B246}" type="presParOf" srcId="{16CC1AE0-589E-4E39-AC77-9DF66954A872}" destId="{62543CC0-FDD2-499D-BA1B-6537B17DB6E3}" srcOrd="3" destOrd="0" presId="urn:microsoft.com/office/officeart/2018/2/layout/IconVerticalSolidList"/>
    <dgm:cxn modelId="{22BBB470-4FD1-4850-A197-7DACEA20412D}" type="presParOf" srcId="{AC42C3EA-5CE0-4576-8C13-DDEB01946026}" destId="{D87700F0-84F5-421F-BC33-E31AF636D586}" srcOrd="7" destOrd="0" presId="urn:microsoft.com/office/officeart/2018/2/layout/IconVerticalSolidList"/>
    <dgm:cxn modelId="{70AE6773-90C4-456C-B6B4-55878C7873E1}" type="presParOf" srcId="{AC42C3EA-5CE0-4576-8C13-DDEB01946026}" destId="{70CF853D-465D-41B5-A579-719B43BFE90C}" srcOrd="8" destOrd="0" presId="urn:microsoft.com/office/officeart/2018/2/layout/IconVerticalSolidList"/>
    <dgm:cxn modelId="{5776582F-84A5-4C27-8083-6B9C5FFB4AED}" type="presParOf" srcId="{70CF853D-465D-41B5-A579-719B43BFE90C}" destId="{0EA51821-7B43-400E-A72B-3B04A78C091B}" srcOrd="0" destOrd="0" presId="urn:microsoft.com/office/officeart/2018/2/layout/IconVerticalSolidList"/>
    <dgm:cxn modelId="{8B5751D5-7A08-4C07-8127-5C93581D5FCC}" type="presParOf" srcId="{70CF853D-465D-41B5-A579-719B43BFE90C}" destId="{19B53181-04CF-489A-BE93-168B4963D63C}" srcOrd="1" destOrd="0" presId="urn:microsoft.com/office/officeart/2018/2/layout/IconVerticalSolidList"/>
    <dgm:cxn modelId="{779B9B3A-4164-4DC5-A9FB-72BBAC84AD03}" type="presParOf" srcId="{70CF853D-465D-41B5-A579-719B43BFE90C}" destId="{3CBB400D-2E33-4BF3-AB3A-37A1CD9D792D}" srcOrd="2" destOrd="0" presId="urn:microsoft.com/office/officeart/2018/2/layout/IconVerticalSolidList"/>
    <dgm:cxn modelId="{AD1600FA-7D8D-458F-BB95-50F8D103F41E}" type="presParOf" srcId="{70CF853D-465D-41B5-A579-719B43BFE90C}" destId="{B5D6F443-B2BA-4E31-BF17-3CA68CE5C8E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2F2AC76-D66F-4FAF-90C8-3FE91D907BE6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AD59623-2713-459E-A365-FE90F3F9ACBA}">
      <dgm:prSet/>
      <dgm:spPr/>
      <dgm:t>
        <a:bodyPr/>
        <a:lstStyle/>
        <a:p>
          <a:r>
            <a:rPr lang="es-ES">
              <a:latin typeface="Trebuchet MS"/>
            </a:rPr>
            <a:t>Superado hasta 3º (180 ECTS).</a:t>
          </a:r>
          <a:endParaRPr lang="en-US">
            <a:latin typeface="Trebuchet MS"/>
          </a:endParaRPr>
        </a:p>
      </dgm:t>
    </dgm:pt>
    <dgm:pt modelId="{7DF89E61-2C6C-47A9-B803-BFDEFD314E08}" type="parTrans" cxnId="{44EBB09C-EE7C-49B4-87E4-982B83E7740C}">
      <dgm:prSet/>
      <dgm:spPr/>
      <dgm:t>
        <a:bodyPr/>
        <a:lstStyle/>
        <a:p>
          <a:endParaRPr lang="en-US"/>
        </a:p>
      </dgm:t>
    </dgm:pt>
    <dgm:pt modelId="{6874F518-2F44-4869-BD90-F749E0A2A501}" type="sibTrans" cxnId="{44EBB09C-EE7C-49B4-87E4-982B83E7740C}">
      <dgm:prSet/>
      <dgm:spPr/>
      <dgm:t>
        <a:bodyPr/>
        <a:lstStyle/>
        <a:p>
          <a:endParaRPr lang="en-US"/>
        </a:p>
      </dgm:t>
    </dgm:pt>
    <dgm:pt modelId="{8CC76BAD-E95D-40B9-9398-25A3D4B67177}">
      <dgm:prSet/>
      <dgm:spPr/>
      <dgm:t>
        <a:bodyPr/>
        <a:lstStyle/>
        <a:p>
          <a:r>
            <a:rPr lang="es-ES">
              <a:latin typeface="Trebuchet MS"/>
            </a:rPr>
            <a:t>B2 de inglés.</a:t>
          </a:r>
          <a:endParaRPr lang="en-US">
            <a:latin typeface="Trebuchet MS"/>
          </a:endParaRPr>
        </a:p>
      </dgm:t>
    </dgm:pt>
    <dgm:pt modelId="{81E3A0E7-2653-4D78-BBA9-813BEEE7F952}" type="parTrans" cxnId="{54DAF9B2-06E7-445F-BE4C-24D8929A1F4B}">
      <dgm:prSet/>
      <dgm:spPr/>
      <dgm:t>
        <a:bodyPr/>
        <a:lstStyle/>
        <a:p>
          <a:endParaRPr lang="en-US"/>
        </a:p>
      </dgm:t>
    </dgm:pt>
    <dgm:pt modelId="{BE1D9B83-275C-491A-98A1-8A2AFEDAEDEE}" type="sibTrans" cxnId="{54DAF9B2-06E7-445F-BE4C-24D8929A1F4B}">
      <dgm:prSet/>
      <dgm:spPr/>
      <dgm:t>
        <a:bodyPr/>
        <a:lstStyle/>
        <a:p>
          <a:endParaRPr lang="en-US"/>
        </a:p>
      </dgm:t>
    </dgm:pt>
    <dgm:pt modelId="{088BAA2F-BEED-411F-8389-4F0A2E943244}">
      <dgm:prSet/>
      <dgm:spPr/>
      <dgm:t>
        <a:bodyPr/>
        <a:lstStyle/>
        <a:p>
          <a:r>
            <a:rPr lang="es-ES">
              <a:latin typeface="Trebuchet MS"/>
            </a:rPr>
            <a:t>Buen expediente académico.</a:t>
          </a:r>
          <a:endParaRPr lang="en-US">
            <a:latin typeface="Trebuchet MS"/>
          </a:endParaRPr>
        </a:p>
      </dgm:t>
    </dgm:pt>
    <dgm:pt modelId="{0B1F3C5F-56B2-4924-A626-9F36D919871E}" type="parTrans" cxnId="{F66CD6BB-3FF3-4ACF-9043-A423EB8399FF}">
      <dgm:prSet/>
      <dgm:spPr/>
      <dgm:t>
        <a:bodyPr/>
        <a:lstStyle/>
        <a:p>
          <a:endParaRPr lang="en-US"/>
        </a:p>
      </dgm:t>
    </dgm:pt>
    <dgm:pt modelId="{68A308DB-2BC3-49C8-BDC4-F1C296E6BD4F}" type="sibTrans" cxnId="{F66CD6BB-3FF3-4ACF-9043-A423EB8399FF}">
      <dgm:prSet/>
      <dgm:spPr/>
      <dgm:t>
        <a:bodyPr/>
        <a:lstStyle/>
        <a:p>
          <a:endParaRPr lang="en-US"/>
        </a:p>
      </dgm:t>
    </dgm:pt>
    <dgm:pt modelId="{CD60C8C6-D262-49F9-BF57-06EC016B7775}">
      <dgm:prSet/>
      <dgm:spPr/>
      <dgm:t>
        <a:bodyPr/>
        <a:lstStyle/>
        <a:p>
          <a:pPr rtl="0"/>
          <a:r>
            <a:rPr lang="es-ES" dirty="0">
              <a:latin typeface="Trebuchet MS"/>
            </a:rPr>
            <a:t>Para obtenerlo el alumno debe superar 270 ECTS en total (dependiendo del destino, prácticas extracurriculares o asignaturas/TFG) </a:t>
          </a:r>
          <a:endParaRPr lang="en-US" dirty="0">
            <a:latin typeface="Trebuchet MS"/>
          </a:endParaRPr>
        </a:p>
      </dgm:t>
    </dgm:pt>
    <dgm:pt modelId="{0A2DA4D7-E613-4B32-B3DD-4AE76BEE7278}" type="parTrans" cxnId="{B8467FE3-526D-40F0-93EB-6D878BDB9E43}">
      <dgm:prSet/>
      <dgm:spPr/>
      <dgm:t>
        <a:bodyPr/>
        <a:lstStyle/>
        <a:p>
          <a:endParaRPr lang="en-US"/>
        </a:p>
      </dgm:t>
    </dgm:pt>
    <dgm:pt modelId="{94500755-B942-434C-B9E6-F793CDA4C25D}" type="sibTrans" cxnId="{B8467FE3-526D-40F0-93EB-6D878BDB9E43}">
      <dgm:prSet/>
      <dgm:spPr/>
      <dgm:t>
        <a:bodyPr/>
        <a:lstStyle/>
        <a:p>
          <a:endParaRPr lang="en-US"/>
        </a:p>
      </dgm:t>
    </dgm:pt>
    <dgm:pt modelId="{B751F4BF-DA64-458D-B4B8-6A2EA4186B36}">
      <dgm:prSet/>
      <dgm:spPr/>
      <dgm:t>
        <a:bodyPr/>
        <a:lstStyle/>
        <a:p>
          <a:pPr rtl="0"/>
          <a:r>
            <a:rPr lang="es-ES" dirty="0">
              <a:latin typeface="Trebuchet MS"/>
            </a:rPr>
            <a:t>Debe realizar al menos el 4º en la otra Universidad.</a:t>
          </a:r>
          <a:endParaRPr lang="en-US" dirty="0">
            <a:latin typeface="Trebuchet MS"/>
          </a:endParaRPr>
        </a:p>
      </dgm:t>
    </dgm:pt>
    <dgm:pt modelId="{D5672A45-AA34-44AD-B9A2-303B13255F98}" type="parTrans" cxnId="{CF6C1211-94BB-4CAB-B65A-51D6CD27C217}">
      <dgm:prSet/>
      <dgm:spPr/>
      <dgm:t>
        <a:bodyPr/>
        <a:lstStyle/>
        <a:p>
          <a:endParaRPr lang="en-US"/>
        </a:p>
      </dgm:t>
    </dgm:pt>
    <dgm:pt modelId="{207BDB22-180B-40C4-8F84-BF944F99E211}" type="sibTrans" cxnId="{CF6C1211-94BB-4CAB-B65A-51D6CD27C217}">
      <dgm:prSet/>
      <dgm:spPr/>
      <dgm:t>
        <a:bodyPr/>
        <a:lstStyle/>
        <a:p>
          <a:endParaRPr lang="en-US"/>
        </a:p>
      </dgm:t>
    </dgm:pt>
    <dgm:pt modelId="{0BFD4F6F-D12B-4CCD-96E3-49B6C8F64A93}">
      <dgm:prSet/>
      <dgm:spPr/>
      <dgm:t>
        <a:bodyPr/>
        <a:lstStyle/>
        <a:p>
          <a:r>
            <a:rPr lang="es-ES">
              <a:latin typeface="Trebuchet MS"/>
            </a:rPr>
            <a:t>Debe presentar el TFG en las dos Universidades.</a:t>
          </a:r>
          <a:endParaRPr lang="en-US">
            <a:latin typeface="Trebuchet MS"/>
          </a:endParaRPr>
        </a:p>
      </dgm:t>
    </dgm:pt>
    <dgm:pt modelId="{940D38BD-0ACA-47B3-B3D1-C688E21748B2}" type="parTrans" cxnId="{27C326A8-809B-4356-B278-AD62F1C09CE6}">
      <dgm:prSet/>
      <dgm:spPr/>
      <dgm:t>
        <a:bodyPr/>
        <a:lstStyle/>
        <a:p>
          <a:endParaRPr lang="en-US"/>
        </a:p>
      </dgm:t>
    </dgm:pt>
    <dgm:pt modelId="{F1658105-6DF4-48C6-B27A-C19CF1BD52C9}" type="sibTrans" cxnId="{27C326A8-809B-4356-B278-AD62F1C09CE6}">
      <dgm:prSet/>
      <dgm:spPr/>
      <dgm:t>
        <a:bodyPr/>
        <a:lstStyle/>
        <a:p>
          <a:endParaRPr lang="en-US"/>
        </a:p>
      </dgm:t>
    </dgm:pt>
    <dgm:pt modelId="{01EFBB40-3F07-4ADE-A322-833DD433CDEE}">
      <dgm:prSet/>
      <dgm:spPr/>
      <dgm:t>
        <a:bodyPr/>
        <a:lstStyle/>
        <a:p>
          <a:r>
            <a:rPr lang="es-ES">
              <a:latin typeface="Trebuchet MS"/>
            </a:rPr>
            <a:t>Financiación: Erasmus+ </a:t>
          </a:r>
          <a:r>
            <a:rPr lang="es-ES" err="1">
              <a:latin typeface="Trebuchet MS"/>
            </a:rPr>
            <a:t>Euromovex</a:t>
          </a:r>
          <a:endParaRPr lang="en-US">
            <a:latin typeface="Trebuchet MS"/>
          </a:endParaRPr>
        </a:p>
      </dgm:t>
    </dgm:pt>
    <dgm:pt modelId="{373230E9-4F4F-4262-9AD6-0171BA00376A}" type="parTrans" cxnId="{3EA37300-DE38-4252-B28F-3A920614B18E}">
      <dgm:prSet/>
      <dgm:spPr/>
      <dgm:t>
        <a:bodyPr/>
        <a:lstStyle/>
        <a:p>
          <a:endParaRPr lang="en-US"/>
        </a:p>
      </dgm:t>
    </dgm:pt>
    <dgm:pt modelId="{11649315-0B2C-4A3A-A7BE-066D7DA48F68}" type="sibTrans" cxnId="{3EA37300-DE38-4252-B28F-3A920614B18E}">
      <dgm:prSet/>
      <dgm:spPr/>
      <dgm:t>
        <a:bodyPr/>
        <a:lstStyle/>
        <a:p>
          <a:endParaRPr lang="en-US"/>
        </a:p>
      </dgm:t>
    </dgm:pt>
    <dgm:pt modelId="{191DFAEE-2E5A-431E-BFA6-F9B625F10CBA}" type="pres">
      <dgm:prSet presAssocID="{62F2AC76-D66F-4FAF-90C8-3FE91D907BE6}" presName="linear" presStyleCnt="0">
        <dgm:presLayoutVars>
          <dgm:animLvl val="lvl"/>
          <dgm:resizeHandles val="exact"/>
        </dgm:presLayoutVars>
      </dgm:prSet>
      <dgm:spPr/>
    </dgm:pt>
    <dgm:pt modelId="{13012E73-D4E2-44EF-81F7-7710823B6F62}" type="pres">
      <dgm:prSet presAssocID="{0AD59623-2713-459E-A365-FE90F3F9ACBA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E9947584-B7AE-4939-9DF7-A7839F909F23}" type="pres">
      <dgm:prSet presAssocID="{6874F518-2F44-4869-BD90-F749E0A2A501}" presName="spacer" presStyleCnt="0"/>
      <dgm:spPr/>
    </dgm:pt>
    <dgm:pt modelId="{F6C3EAB6-E52A-4AEE-A4AC-19D35509535C}" type="pres">
      <dgm:prSet presAssocID="{8CC76BAD-E95D-40B9-9398-25A3D4B67177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921B67CA-0D3B-4426-961C-123DF83EEDEA}" type="pres">
      <dgm:prSet presAssocID="{BE1D9B83-275C-491A-98A1-8A2AFEDAEDEE}" presName="spacer" presStyleCnt="0"/>
      <dgm:spPr/>
    </dgm:pt>
    <dgm:pt modelId="{9512944F-976A-4B4F-BBAE-B9A3F405D399}" type="pres">
      <dgm:prSet presAssocID="{088BAA2F-BEED-411F-8389-4F0A2E943244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719214BE-9501-40B1-A8D5-55DB66ADC081}" type="pres">
      <dgm:prSet presAssocID="{68A308DB-2BC3-49C8-BDC4-F1C296E6BD4F}" presName="spacer" presStyleCnt="0"/>
      <dgm:spPr/>
    </dgm:pt>
    <dgm:pt modelId="{C6E7283E-4C32-4198-B454-DBC2177D4859}" type="pres">
      <dgm:prSet presAssocID="{CD60C8C6-D262-49F9-BF57-06EC016B7775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A7B19271-D40E-4196-ADFE-5A60F94C8A6F}" type="pres">
      <dgm:prSet presAssocID="{94500755-B942-434C-B9E6-F793CDA4C25D}" presName="spacer" presStyleCnt="0"/>
      <dgm:spPr/>
    </dgm:pt>
    <dgm:pt modelId="{A61EA89E-C100-409D-8419-BCF6D749BD31}" type="pres">
      <dgm:prSet presAssocID="{B751F4BF-DA64-458D-B4B8-6A2EA4186B36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6159781D-87B1-4FF1-9A74-8C5B8CB84B17}" type="pres">
      <dgm:prSet presAssocID="{207BDB22-180B-40C4-8F84-BF944F99E211}" presName="spacer" presStyleCnt="0"/>
      <dgm:spPr/>
    </dgm:pt>
    <dgm:pt modelId="{940D739D-491C-4A16-9AAC-E1198C0AC5E4}" type="pres">
      <dgm:prSet presAssocID="{0BFD4F6F-D12B-4CCD-96E3-49B6C8F64A93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72E8DE3B-C5F3-4B0B-9D2E-F5FBD269626F}" type="pres">
      <dgm:prSet presAssocID="{F1658105-6DF4-48C6-B27A-C19CF1BD52C9}" presName="spacer" presStyleCnt="0"/>
      <dgm:spPr/>
    </dgm:pt>
    <dgm:pt modelId="{4312AA1C-C12F-4180-A252-850DFB20B568}" type="pres">
      <dgm:prSet presAssocID="{01EFBB40-3F07-4ADE-A322-833DD433CDEE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3EA37300-DE38-4252-B28F-3A920614B18E}" srcId="{62F2AC76-D66F-4FAF-90C8-3FE91D907BE6}" destId="{01EFBB40-3F07-4ADE-A322-833DD433CDEE}" srcOrd="6" destOrd="0" parTransId="{373230E9-4F4F-4262-9AD6-0171BA00376A}" sibTransId="{11649315-0B2C-4A3A-A7BE-066D7DA48F68}"/>
    <dgm:cxn modelId="{CF6C1211-94BB-4CAB-B65A-51D6CD27C217}" srcId="{62F2AC76-D66F-4FAF-90C8-3FE91D907BE6}" destId="{B751F4BF-DA64-458D-B4B8-6A2EA4186B36}" srcOrd="4" destOrd="0" parTransId="{D5672A45-AA34-44AD-B9A2-303B13255F98}" sibTransId="{207BDB22-180B-40C4-8F84-BF944F99E211}"/>
    <dgm:cxn modelId="{EBB11B28-CA39-4683-AB27-1503BA3D90DF}" type="presOf" srcId="{088BAA2F-BEED-411F-8389-4F0A2E943244}" destId="{9512944F-976A-4B4F-BBAE-B9A3F405D399}" srcOrd="0" destOrd="0" presId="urn:microsoft.com/office/officeart/2005/8/layout/vList2"/>
    <dgm:cxn modelId="{08D1682D-A994-438C-9E1A-CA2305D3A3DE}" type="presOf" srcId="{62F2AC76-D66F-4FAF-90C8-3FE91D907BE6}" destId="{191DFAEE-2E5A-431E-BFA6-F9B625F10CBA}" srcOrd="0" destOrd="0" presId="urn:microsoft.com/office/officeart/2005/8/layout/vList2"/>
    <dgm:cxn modelId="{6F63265A-3010-47D8-B297-EEEB722A66D9}" type="presOf" srcId="{01EFBB40-3F07-4ADE-A322-833DD433CDEE}" destId="{4312AA1C-C12F-4180-A252-850DFB20B568}" srcOrd="0" destOrd="0" presId="urn:microsoft.com/office/officeart/2005/8/layout/vList2"/>
    <dgm:cxn modelId="{22CF088C-AD8A-4873-B616-D649EB4AC0AD}" type="presOf" srcId="{8CC76BAD-E95D-40B9-9398-25A3D4B67177}" destId="{F6C3EAB6-E52A-4AEE-A4AC-19D35509535C}" srcOrd="0" destOrd="0" presId="urn:microsoft.com/office/officeart/2005/8/layout/vList2"/>
    <dgm:cxn modelId="{44EBB09C-EE7C-49B4-87E4-982B83E7740C}" srcId="{62F2AC76-D66F-4FAF-90C8-3FE91D907BE6}" destId="{0AD59623-2713-459E-A365-FE90F3F9ACBA}" srcOrd="0" destOrd="0" parTransId="{7DF89E61-2C6C-47A9-B803-BFDEFD314E08}" sibTransId="{6874F518-2F44-4869-BD90-F749E0A2A501}"/>
    <dgm:cxn modelId="{39DB8BA7-FC09-4EF8-8EE2-CE1476586412}" type="presOf" srcId="{0AD59623-2713-459E-A365-FE90F3F9ACBA}" destId="{13012E73-D4E2-44EF-81F7-7710823B6F62}" srcOrd="0" destOrd="0" presId="urn:microsoft.com/office/officeart/2005/8/layout/vList2"/>
    <dgm:cxn modelId="{27C326A8-809B-4356-B278-AD62F1C09CE6}" srcId="{62F2AC76-D66F-4FAF-90C8-3FE91D907BE6}" destId="{0BFD4F6F-D12B-4CCD-96E3-49B6C8F64A93}" srcOrd="5" destOrd="0" parTransId="{940D38BD-0ACA-47B3-B3D1-C688E21748B2}" sibTransId="{F1658105-6DF4-48C6-B27A-C19CF1BD52C9}"/>
    <dgm:cxn modelId="{54DAF9B2-06E7-445F-BE4C-24D8929A1F4B}" srcId="{62F2AC76-D66F-4FAF-90C8-3FE91D907BE6}" destId="{8CC76BAD-E95D-40B9-9398-25A3D4B67177}" srcOrd="1" destOrd="0" parTransId="{81E3A0E7-2653-4D78-BBA9-813BEEE7F952}" sibTransId="{BE1D9B83-275C-491A-98A1-8A2AFEDAEDEE}"/>
    <dgm:cxn modelId="{F66CD6BB-3FF3-4ACF-9043-A423EB8399FF}" srcId="{62F2AC76-D66F-4FAF-90C8-3FE91D907BE6}" destId="{088BAA2F-BEED-411F-8389-4F0A2E943244}" srcOrd="2" destOrd="0" parTransId="{0B1F3C5F-56B2-4924-A626-9F36D919871E}" sibTransId="{68A308DB-2BC3-49C8-BDC4-F1C296E6BD4F}"/>
    <dgm:cxn modelId="{3A2A3BD8-2DF7-457E-A150-1E7433D1E28B}" type="presOf" srcId="{B751F4BF-DA64-458D-B4B8-6A2EA4186B36}" destId="{A61EA89E-C100-409D-8419-BCF6D749BD31}" srcOrd="0" destOrd="0" presId="urn:microsoft.com/office/officeart/2005/8/layout/vList2"/>
    <dgm:cxn modelId="{B8467FE3-526D-40F0-93EB-6D878BDB9E43}" srcId="{62F2AC76-D66F-4FAF-90C8-3FE91D907BE6}" destId="{CD60C8C6-D262-49F9-BF57-06EC016B7775}" srcOrd="3" destOrd="0" parTransId="{0A2DA4D7-E613-4B32-B3DD-4AE76BEE7278}" sibTransId="{94500755-B942-434C-B9E6-F793CDA4C25D}"/>
    <dgm:cxn modelId="{763A14EA-608D-4ACB-92D4-9A36E643563C}" type="presOf" srcId="{0BFD4F6F-D12B-4CCD-96E3-49B6C8F64A93}" destId="{940D739D-491C-4A16-9AAC-E1198C0AC5E4}" srcOrd="0" destOrd="0" presId="urn:microsoft.com/office/officeart/2005/8/layout/vList2"/>
    <dgm:cxn modelId="{95377CF9-745C-4982-A4B0-05CBCC087831}" type="presOf" srcId="{CD60C8C6-D262-49F9-BF57-06EC016B7775}" destId="{C6E7283E-4C32-4198-B454-DBC2177D4859}" srcOrd="0" destOrd="0" presId="urn:microsoft.com/office/officeart/2005/8/layout/vList2"/>
    <dgm:cxn modelId="{97A48B65-9255-4545-8E18-2311EAF48F59}" type="presParOf" srcId="{191DFAEE-2E5A-431E-BFA6-F9B625F10CBA}" destId="{13012E73-D4E2-44EF-81F7-7710823B6F62}" srcOrd="0" destOrd="0" presId="urn:microsoft.com/office/officeart/2005/8/layout/vList2"/>
    <dgm:cxn modelId="{5FCE0CEF-9684-40D6-A43B-750E050EBB4B}" type="presParOf" srcId="{191DFAEE-2E5A-431E-BFA6-F9B625F10CBA}" destId="{E9947584-B7AE-4939-9DF7-A7839F909F23}" srcOrd="1" destOrd="0" presId="urn:microsoft.com/office/officeart/2005/8/layout/vList2"/>
    <dgm:cxn modelId="{940D9FA4-4DF7-44C9-A5E3-D92AD9059780}" type="presParOf" srcId="{191DFAEE-2E5A-431E-BFA6-F9B625F10CBA}" destId="{F6C3EAB6-E52A-4AEE-A4AC-19D35509535C}" srcOrd="2" destOrd="0" presId="urn:microsoft.com/office/officeart/2005/8/layout/vList2"/>
    <dgm:cxn modelId="{03E6D3A2-AB41-4EED-9CD0-147086D38DA4}" type="presParOf" srcId="{191DFAEE-2E5A-431E-BFA6-F9B625F10CBA}" destId="{921B67CA-0D3B-4426-961C-123DF83EEDEA}" srcOrd="3" destOrd="0" presId="urn:microsoft.com/office/officeart/2005/8/layout/vList2"/>
    <dgm:cxn modelId="{F65F5A0E-7EA1-48B1-A8CC-39424A736D56}" type="presParOf" srcId="{191DFAEE-2E5A-431E-BFA6-F9B625F10CBA}" destId="{9512944F-976A-4B4F-BBAE-B9A3F405D399}" srcOrd="4" destOrd="0" presId="urn:microsoft.com/office/officeart/2005/8/layout/vList2"/>
    <dgm:cxn modelId="{1E14E37D-671B-4012-8D8C-EE84D73C8EE2}" type="presParOf" srcId="{191DFAEE-2E5A-431E-BFA6-F9B625F10CBA}" destId="{719214BE-9501-40B1-A8D5-55DB66ADC081}" srcOrd="5" destOrd="0" presId="urn:microsoft.com/office/officeart/2005/8/layout/vList2"/>
    <dgm:cxn modelId="{1AB8D4D7-C368-4836-A10A-31F039677433}" type="presParOf" srcId="{191DFAEE-2E5A-431E-BFA6-F9B625F10CBA}" destId="{C6E7283E-4C32-4198-B454-DBC2177D4859}" srcOrd="6" destOrd="0" presId="urn:microsoft.com/office/officeart/2005/8/layout/vList2"/>
    <dgm:cxn modelId="{181439CD-93EA-4070-AD5D-ACC0B6BEB4D7}" type="presParOf" srcId="{191DFAEE-2E5A-431E-BFA6-F9B625F10CBA}" destId="{A7B19271-D40E-4196-ADFE-5A60F94C8A6F}" srcOrd="7" destOrd="0" presId="urn:microsoft.com/office/officeart/2005/8/layout/vList2"/>
    <dgm:cxn modelId="{B69D5E62-C37D-482E-9D6F-AF54F6EE63CB}" type="presParOf" srcId="{191DFAEE-2E5A-431E-BFA6-F9B625F10CBA}" destId="{A61EA89E-C100-409D-8419-BCF6D749BD31}" srcOrd="8" destOrd="0" presId="urn:microsoft.com/office/officeart/2005/8/layout/vList2"/>
    <dgm:cxn modelId="{4FFC4F13-2D39-4602-AB6C-EA03EB6C3234}" type="presParOf" srcId="{191DFAEE-2E5A-431E-BFA6-F9B625F10CBA}" destId="{6159781D-87B1-4FF1-9A74-8C5B8CB84B17}" srcOrd="9" destOrd="0" presId="urn:microsoft.com/office/officeart/2005/8/layout/vList2"/>
    <dgm:cxn modelId="{9BBF6BFC-B3ED-4FFE-9B81-BAA335827123}" type="presParOf" srcId="{191DFAEE-2E5A-431E-BFA6-F9B625F10CBA}" destId="{940D739D-491C-4A16-9AAC-E1198C0AC5E4}" srcOrd="10" destOrd="0" presId="urn:microsoft.com/office/officeart/2005/8/layout/vList2"/>
    <dgm:cxn modelId="{BA4BDCBD-1A31-453F-AE45-A9C42B373020}" type="presParOf" srcId="{191DFAEE-2E5A-431E-BFA6-F9B625F10CBA}" destId="{72E8DE3B-C5F3-4B0B-9D2E-F5FBD269626F}" srcOrd="11" destOrd="0" presId="urn:microsoft.com/office/officeart/2005/8/layout/vList2"/>
    <dgm:cxn modelId="{5C351DEC-585E-4D62-8ACB-934418625A08}" type="presParOf" srcId="{191DFAEE-2E5A-431E-BFA6-F9B625F10CBA}" destId="{4312AA1C-C12F-4180-A252-850DFB20B568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7EE97DE-3B1C-4EB6-93E9-E5CAB08CCBD0}" type="doc">
      <dgm:prSet loTypeId="urn:microsoft.com/office/officeart/2005/8/layout/list1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4C8FBCDA-8054-4DD3-A7E4-FF1C88F29007}">
      <dgm:prSet custT="0"/>
      <dgm:spPr/>
      <dgm:t>
        <a:bodyPr/>
        <a:lstStyle/>
        <a:p>
          <a:r>
            <a:rPr lang="es-ES" dirty="0">
              <a:latin typeface="Trebuchet MS"/>
            </a:rPr>
            <a:t>El mismo número de créditos en la UPV y en el destino</a:t>
          </a:r>
          <a:endParaRPr lang="en-US" dirty="0">
            <a:latin typeface="Trebuchet MS"/>
          </a:endParaRPr>
        </a:p>
      </dgm:t>
    </dgm:pt>
    <dgm:pt modelId="{ACC5B234-2E14-48EB-A92C-AED7B6E18376}" type="parTrans" cxnId="{1595752B-802B-4AB8-B1F4-FA20F0D9F6E0}">
      <dgm:prSet/>
      <dgm:spPr/>
      <dgm:t>
        <a:bodyPr/>
        <a:lstStyle/>
        <a:p>
          <a:endParaRPr lang="en-US"/>
        </a:p>
      </dgm:t>
    </dgm:pt>
    <dgm:pt modelId="{A24093FC-9B27-47F9-81D2-CD9A66D68C2E}" type="sibTrans" cxnId="{1595752B-802B-4AB8-B1F4-FA20F0D9F6E0}">
      <dgm:prSet/>
      <dgm:spPr/>
      <dgm:t>
        <a:bodyPr/>
        <a:lstStyle/>
        <a:p>
          <a:endParaRPr lang="en-US"/>
        </a:p>
      </dgm:t>
    </dgm:pt>
    <dgm:pt modelId="{90944FE4-97A9-4C70-89E1-1AE780730CCA}">
      <dgm:prSet/>
      <dgm:spPr/>
      <dgm:t>
        <a:bodyPr/>
        <a:lstStyle/>
        <a:p>
          <a:r>
            <a:rPr lang="es-ES" dirty="0">
              <a:latin typeface="Trebuchet MS"/>
            </a:rPr>
            <a:t>Nunca puede ser inferior en el destino</a:t>
          </a:r>
          <a:endParaRPr lang="en-US" dirty="0">
            <a:latin typeface="Trebuchet MS"/>
          </a:endParaRPr>
        </a:p>
      </dgm:t>
    </dgm:pt>
    <dgm:pt modelId="{A04C1E65-6497-43D4-8D0E-7A68FE38A4BF}" type="parTrans" cxnId="{BB05826C-63A8-40D9-91F4-89FE79270E2B}">
      <dgm:prSet/>
      <dgm:spPr/>
      <dgm:t>
        <a:bodyPr/>
        <a:lstStyle/>
        <a:p>
          <a:endParaRPr lang="en-US"/>
        </a:p>
      </dgm:t>
    </dgm:pt>
    <dgm:pt modelId="{62449B31-51E7-447C-97B0-F5B11DF05C75}" type="sibTrans" cxnId="{BB05826C-63A8-40D9-91F4-89FE79270E2B}">
      <dgm:prSet/>
      <dgm:spPr/>
      <dgm:t>
        <a:bodyPr/>
        <a:lstStyle/>
        <a:p>
          <a:endParaRPr lang="en-US"/>
        </a:p>
      </dgm:t>
    </dgm:pt>
    <dgm:pt modelId="{D99010D2-D336-489E-9322-631FD7D08B2E}">
      <dgm:prSet/>
      <dgm:spPr/>
      <dgm:t>
        <a:bodyPr/>
        <a:lstStyle/>
        <a:p>
          <a:r>
            <a:rPr lang="es-ES" dirty="0">
              <a:latin typeface="Trebuchet MS"/>
            </a:rPr>
            <a:t>Asignaturas troncales</a:t>
          </a:r>
          <a:endParaRPr lang="en-US" dirty="0">
            <a:latin typeface="Trebuchet MS"/>
          </a:endParaRPr>
        </a:p>
      </dgm:t>
    </dgm:pt>
    <dgm:pt modelId="{E51A4E51-906A-4262-BC22-7A5B11CBB328}" type="parTrans" cxnId="{0D06DE81-DFD0-41A7-AAF0-7D833342ED27}">
      <dgm:prSet/>
      <dgm:spPr/>
      <dgm:t>
        <a:bodyPr/>
        <a:lstStyle/>
        <a:p>
          <a:endParaRPr lang="en-US"/>
        </a:p>
      </dgm:t>
    </dgm:pt>
    <dgm:pt modelId="{89A27C10-CEC2-474D-92CB-463E356670F1}" type="sibTrans" cxnId="{0D06DE81-DFD0-41A7-AAF0-7D833342ED27}">
      <dgm:prSet/>
      <dgm:spPr/>
      <dgm:t>
        <a:bodyPr/>
        <a:lstStyle/>
        <a:p>
          <a:endParaRPr lang="en-US"/>
        </a:p>
      </dgm:t>
    </dgm:pt>
    <dgm:pt modelId="{78154FF1-BC60-44DF-8390-56C128075173}">
      <dgm:prSet/>
      <dgm:spPr/>
      <dgm:t>
        <a:bodyPr/>
        <a:lstStyle/>
        <a:p>
          <a:r>
            <a:rPr lang="es-ES" dirty="0">
              <a:latin typeface="Trebuchet MS"/>
            </a:rPr>
            <a:t>reconocidas individualmente</a:t>
          </a:r>
          <a:endParaRPr lang="en-US" dirty="0">
            <a:latin typeface="Trebuchet MS"/>
          </a:endParaRPr>
        </a:p>
      </dgm:t>
    </dgm:pt>
    <dgm:pt modelId="{8F260615-7439-4C41-8077-AD958E2DC53C}" type="parTrans" cxnId="{788F398D-87FF-4854-BB70-1DE8FAE6E6D7}">
      <dgm:prSet/>
      <dgm:spPr/>
      <dgm:t>
        <a:bodyPr/>
        <a:lstStyle/>
        <a:p>
          <a:endParaRPr lang="en-US"/>
        </a:p>
      </dgm:t>
    </dgm:pt>
    <dgm:pt modelId="{199B8DEB-9A71-400C-A843-A715AD0D52BF}" type="sibTrans" cxnId="{788F398D-87FF-4854-BB70-1DE8FAE6E6D7}">
      <dgm:prSet/>
      <dgm:spPr/>
      <dgm:t>
        <a:bodyPr/>
        <a:lstStyle/>
        <a:p>
          <a:endParaRPr lang="en-US"/>
        </a:p>
      </dgm:t>
    </dgm:pt>
    <dgm:pt modelId="{98310B20-9A6C-40BB-9F04-80F4074CA789}">
      <dgm:prSet/>
      <dgm:spPr/>
      <dgm:t>
        <a:bodyPr/>
        <a:lstStyle/>
        <a:p>
          <a:r>
            <a:rPr lang="es-ES" dirty="0">
              <a:latin typeface="Trebuchet MS"/>
            </a:rPr>
            <a:t>70% de coincidencia en los contenidos</a:t>
          </a:r>
          <a:endParaRPr lang="en-US" dirty="0">
            <a:latin typeface="Trebuchet MS"/>
          </a:endParaRPr>
        </a:p>
      </dgm:t>
    </dgm:pt>
    <dgm:pt modelId="{97C6007D-E001-4DAA-BEBB-3D9030CAB831}" type="parTrans" cxnId="{D913B832-3110-4E65-A5EE-F574D0D05BFC}">
      <dgm:prSet/>
      <dgm:spPr/>
      <dgm:t>
        <a:bodyPr/>
        <a:lstStyle/>
        <a:p>
          <a:endParaRPr lang="en-US"/>
        </a:p>
      </dgm:t>
    </dgm:pt>
    <dgm:pt modelId="{93C2EB28-4E5C-4AA9-B4EC-23314A861218}" type="sibTrans" cxnId="{D913B832-3110-4E65-A5EE-F574D0D05BFC}">
      <dgm:prSet/>
      <dgm:spPr/>
      <dgm:t>
        <a:bodyPr/>
        <a:lstStyle/>
        <a:p>
          <a:endParaRPr lang="en-US"/>
        </a:p>
      </dgm:t>
    </dgm:pt>
    <dgm:pt modelId="{F3891C85-4EB4-45B5-BC48-F572F0966135}">
      <dgm:prSet/>
      <dgm:spPr/>
      <dgm:t>
        <a:bodyPr/>
        <a:lstStyle/>
        <a:p>
          <a:r>
            <a:rPr lang="es-ES" dirty="0">
              <a:latin typeface="Trebuchet MS"/>
            </a:rPr>
            <a:t>Asignaturas optativas</a:t>
          </a:r>
          <a:endParaRPr lang="en-US" dirty="0">
            <a:latin typeface="Trebuchet MS"/>
          </a:endParaRPr>
        </a:p>
      </dgm:t>
    </dgm:pt>
    <dgm:pt modelId="{9CEDD387-D09A-40CC-B3AE-80A3E367B0F6}" type="parTrans" cxnId="{585EEA02-41B4-49C6-9B04-6A26D824C69C}">
      <dgm:prSet/>
      <dgm:spPr/>
      <dgm:t>
        <a:bodyPr/>
        <a:lstStyle/>
        <a:p>
          <a:endParaRPr lang="en-US"/>
        </a:p>
      </dgm:t>
    </dgm:pt>
    <dgm:pt modelId="{2FE7DF27-E68B-4151-AE1C-425653F40F5A}" type="sibTrans" cxnId="{585EEA02-41B4-49C6-9B04-6A26D824C69C}">
      <dgm:prSet/>
      <dgm:spPr/>
      <dgm:t>
        <a:bodyPr/>
        <a:lstStyle/>
        <a:p>
          <a:endParaRPr lang="en-US"/>
        </a:p>
      </dgm:t>
    </dgm:pt>
    <dgm:pt modelId="{F0F4103C-9368-45D5-B855-FC0DBEA62FDD}">
      <dgm:prSet/>
      <dgm:spPr/>
      <dgm:t>
        <a:bodyPr/>
        <a:lstStyle/>
        <a:p>
          <a:r>
            <a:rPr lang="es-ES" dirty="0">
              <a:latin typeface="Trebuchet MS"/>
            </a:rPr>
            <a:t>en bloques</a:t>
          </a:r>
          <a:endParaRPr lang="en-US" dirty="0">
            <a:latin typeface="Trebuchet MS"/>
          </a:endParaRPr>
        </a:p>
      </dgm:t>
    </dgm:pt>
    <dgm:pt modelId="{57D04F14-59A2-4EBD-BBEF-85D0F3319518}" type="parTrans" cxnId="{49FB3243-C02B-4300-B73B-BAB1FA0DFFEF}">
      <dgm:prSet/>
      <dgm:spPr/>
      <dgm:t>
        <a:bodyPr/>
        <a:lstStyle/>
        <a:p>
          <a:endParaRPr lang="en-US"/>
        </a:p>
      </dgm:t>
    </dgm:pt>
    <dgm:pt modelId="{F981C74E-1218-4C80-8C35-66AC697763A4}" type="sibTrans" cxnId="{49FB3243-C02B-4300-B73B-BAB1FA0DFFEF}">
      <dgm:prSet/>
      <dgm:spPr/>
      <dgm:t>
        <a:bodyPr/>
        <a:lstStyle/>
        <a:p>
          <a:endParaRPr lang="en-US"/>
        </a:p>
      </dgm:t>
    </dgm:pt>
    <dgm:pt modelId="{53291395-D17E-465B-8FE4-74957D257636}">
      <dgm:prSet/>
      <dgm:spPr/>
      <dgm:t>
        <a:bodyPr/>
        <a:lstStyle/>
        <a:p>
          <a:r>
            <a:rPr lang="es-ES" dirty="0">
              <a:latin typeface="Trebuchet MS"/>
            </a:rPr>
            <a:t>Idiomas se reconocen aparte (mismo idioma y nivel)</a:t>
          </a:r>
          <a:endParaRPr lang="en-US" dirty="0">
            <a:latin typeface="Trebuchet MS"/>
          </a:endParaRPr>
        </a:p>
      </dgm:t>
    </dgm:pt>
    <dgm:pt modelId="{DD75473D-F994-4992-A04D-873EE3ABE290}" type="parTrans" cxnId="{AAD1AC29-D552-4651-ADD7-3ED4DF033CB6}">
      <dgm:prSet/>
      <dgm:spPr/>
      <dgm:t>
        <a:bodyPr/>
        <a:lstStyle/>
        <a:p>
          <a:endParaRPr lang="en-US"/>
        </a:p>
      </dgm:t>
    </dgm:pt>
    <dgm:pt modelId="{8158763B-D84B-4BD7-8711-AD53EE6E5552}" type="sibTrans" cxnId="{AAD1AC29-D552-4651-ADD7-3ED4DF033CB6}">
      <dgm:prSet/>
      <dgm:spPr/>
      <dgm:t>
        <a:bodyPr/>
        <a:lstStyle/>
        <a:p>
          <a:endParaRPr lang="en-US"/>
        </a:p>
      </dgm:t>
    </dgm:pt>
    <dgm:pt modelId="{BCA06909-0BE7-4C68-8E17-F0D89822B47A}">
      <dgm:prSet/>
      <dgm:spPr/>
      <dgm:t>
        <a:bodyPr/>
        <a:lstStyle/>
        <a:p>
          <a:r>
            <a:rPr lang="es-ES" dirty="0">
              <a:latin typeface="Trebuchet MS"/>
            </a:rPr>
            <a:t>Normativa: </a:t>
          </a:r>
          <a:r>
            <a:rPr lang="fr-FR" dirty="0">
              <a:solidFill>
                <a:schemeClr val="tx1"/>
              </a:solidFill>
              <a:latin typeface="Trebuchet MS"/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http://www.upv.es/entidades/ADE/infoweb/fade/relemp/521057normalc.html</a:t>
          </a:r>
          <a:endParaRPr lang="en-US" dirty="0">
            <a:solidFill>
              <a:schemeClr val="tx1"/>
            </a:solidFill>
            <a:latin typeface="Trebuchet MS"/>
          </a:endParaRPr>
        </a:p>
      </dgm:t>
    </dgm:pt>
    <dgm:pt modelId="{0594A017-380F-43E9-B8DE-0D3F243C188E}" type="parTrans" cxnId="{261C09BA-1AEF-4D2E-85B5-74050A70D676}">
      <dgm:prSet/>
      <dgm:spPr/>
      <dgm:t>
        <a:bodyPr/>
        <a:lstStyle/>
        <a:p>
          <a:endParaRPr lang="en-US"/>
        </a:p>
      </dgm:t>
    </dgm:pt>
    <dgm:pt modelId="{4FE9E3DC-BD3E-4E20-B8CB-F5663717572D}" type="sibTrans" cxnId="{261C09BA-1AEF-4D2E-85B5-74050A70D676}">
      <dgm:prSet/>
      <dgm:spPr/>
      <dgm:t>
        <a:bodyPr/>
        <a:lstStyle/>
        <a:p>
          <a:endParaRPr lang="en-US"/>
        </a:p>
      </dgm:t>
    </dgm:pt>
    <dgm:pt modelId="{F091D88F-A6D0-4571-B431-286F244FFBBC}">
      <dgm:prSet phldr="0"/>
      <dgm:spPr/>
      <dgm:t>
        <a:bodyPr/>
        <a:lstStyle/>
        <a:p>
          <a:pPr rtl="0"/>
          <a:r>
            <a:rPr lang="fr-FR" dirty="0">
              <a:latin typeface="Trebuchet MS"/>
            </a:rPr>
            <a:t>No se </a:t>
          </a:r>
          <a:r>
            <a:rPr lang="fr-FR" dirty="0" err="1">
              <a:latin typeface="Trebuchet MS"/>
            </a:rPr>
            <a:t>puede</a:t>
          </a:r>
          <a:r>
            <a:rPr lang="fr-FR" dirty="0">
              <a:latin typeface="Trebuchet MS"/>
            </a:rPr>
            <a:t> </a:t>
          </a:r>
          <a:r>
            <a:rPr lang="fr-FR" dirty="0" err="1">
              <a:latin typeface="Trebuchet MS"/>
            </a:rPr>
            <a:t>cursar</a:t>
          </a:r>
          <a:r>
            <a:rPr lang="fr-FR" dirty="0">
              <a:latin typeface="Trebuchet MS"/>
            </a:rPr>
            <a:t> </a:t>
          </a:r>
          <a:r>
            <a:rPr lang="fr-FR" dirty="0" err="1">
              <a:latin typeface="Trebuchet MS"/>
            </a:rPr>
            <a:t>asignaturas</a:t>
          </a:r>
          <a:r>
            <a:rPr lang="fr-FR" dirty="0">
              <a:latin typeface="Trebuchet MS"/>
            </a:rPr>
            <a:t> </a:t>
          </a:r>
          <a:r>
            <a:rPr lang="fr-FR" dirty="0" err="1">
              <a:latin typeface="Trebuchet MS"/>
            </a:rPr>
            <a:t>suspendidas</a:t>
          </a:r>
          <a:endParaRPr lang="fr-FR" dirty="0">
            <a:latin typeface="Trebuchet MS"/>
          </a:endParaRPr>
        </a:p>
      </dgm:t>
    </dgm:pt>
    <dgm:pt modelId="{299DAC04-0501-41C4-99C3-701ED4D7A1BE}" type="parTrans" cxnId="{A43FC5F7-5EA5-493F-8364-DFA64F6EE172}">
      <dgm:prSet/>
      <dgm:spPr/>
      <dgm:t>
        <a:bodyPr/>
        <a:lstStyle/>
        <a:p>
          <a:endParaRPr lang="es-ES"/>
        </a:p>
      </dgm:t>
    </dgm:pt>
    <dgm:pt modelId="{0C0E9774-41A8-460B-8E6F-4F0431DF26F3}" type="sibTrans" cxnId="{A43FC5F7-5EA5-493F-8364-DFA64F6EE172}">
      <dgm:prSet/>
      <dgm:spPr/>
      <dgm:t>
        <a:bodyPr/>
        <a:lstStyle/>
        <a:p>
          <a:endParaRPr lang="es-ES"/>
        </a:p>
      </dgm:t>
    </dgm:pt>
    <dgm:pt modelId="{B1D85989-4DCF-4A6D-9B74-F996F02D0328}">
      <dgm:prSet phldr="0"/>
      <dgm:spPr/>
      <dgm:t>
        <a:bodyPr/>
        <a:lstStyle/>
        <a:p>
          <a:pPr rtl="0"/>
          <a:r>
            <a:rPr lang="fr-FR" dirty="0" err="1">
              <a:latin typeface="Trebuchet MS"/>
            </a:rPr>
            <a:t>Asignaturas</a:t>
          </a:r>
          <a:r>
            <a:rPr lang="fr-FR" dirty="0">
              <a:latin typeface="Trebuchet MS"/>
            </a:rPr>
            <a:t> que no se </a:t>
          </a:r>
          <a:r>
            <a:rPr lang="fr-FR" dirty="0" err="1">
              <a:latin typeface="Trebuchet MS"/>
            </a:rPr>
            <a:t>pueden</a:t>
          </a:r>
          <a:r>
            <a:rPr lang="fr-FR" dirty="0">
              <a:latin typeface="Trebuchet MS"/>
            </a:rPr>
            <a:t> </a:t>
          </a:r>
          <a:r>
            <a:rPr lang="fr-FR" dirty="0" err="1">
              <a:latin typeface="Trebuchet MS"/>
            </a:rPr>
            <a:t>reconocer</a:t>
          </a:r>
          <a:r>
            <a:rPr lang="fr-FR" dirty="0">
              <a:latin typeface="Trebuchet MS"/>
            </a:rPr>
            <a:t>: </a:t>
          </a:r>
          <a:r>
            <a:rPr lang="fr-FR" b="1" dirty="0" err="1">
              <a:latin typeface="Trebuchet MS"/>
            </a:rPr>
            <a:t>Gestión</a:t>
          </a:r>
          <a:r>
            <a:rPr lang="fr-FR" b="1" dirty="0">
              <a:latin typeface="Trebuchet MS"/>
            </a:rPr>
            <a:t> Fiscal; </a:t>
          </a:r>
          <a:r>
            <a:rPr lang="fr-FR" b="1" dirty="0" err="1">
              <a:latin typeface="Trebuchet MS"/>
            </a:rPr>
            <a:t>Contabilidad</a:t>
          </a:r>
          <a:r>
            <a:rPr lang="fr-FR" b="1" dirty="0">
              <a:latin typeface="Trebuchet MS"/>
            </a:rPr>
            <a:t> </a:t>
          </a:r>
          <a:r>
            <a:rPr lang="fr-FR" b="1" dirty="0" err="1">
              <a:latin typeface="Trebuchet MS"/>
            </a:rPr>
            <a:t>Financiera</a:t>
          </a:r>
          <a:r>
            <a:rPr lang="fr-FR" b="1" dirty="0">
              <a:latin typeface="Trebuchet MS"/>
            </a:rPr>
            <a:t> y de Sociedad, </a:t>
          </a:r>
          <a:r>
            <a:rPr lang="fr-FR" b="1" dirty="0" err="1">
              <a:latin typeface="Trebuchet MS"/>
            </a:rPr>
            <a:t>Gestión</a:t>
          </a:r>
          <a:r>
            <a:rPr lang="fr-FR" b="1" dirty="0">
              <a:latin typeface="Trebuchet MS"/>
            </a:rPr>
            <a:t> </a:t>
          </a:r>
          <a:r>
            <a:rPr lang="fr-FR" b="1" dirty="0" err="1">
              <a:latin typeface="Trebuchet MS"/>
            </a:rPr>
            <a:t>Tributaria</a:t>
          </a:r>
          <a:endParaRPr lang="fr-FR" b="1" dirty="0"/>
        </a:p>
      </dgm:t>
    </dgm:pt>
    <dgm:pt modelId="{D7FE2764-A6F4-491F-BC46-86BA6B2853F6}" type="parTrans" cxnId="{F119E13D-5276-4950-BAE5-A6A816D87D7B}">
      <dgm:prSet/>
      <dgm:spPr/>
      <dgm:t>
        <a:bodyPr/>
        <a:lstStyle/>
        <a:p>
          <a:endParaRPr lang="es-ES"/>
        </a:p>
      </dgm:t>
    </dgm:pt>
    <dgm:pt modelId="{76C2C226-1993-47DF-9C45-D2F2FC7123D4}" type="sibTrans" cxnId="{F119E13D-5276-4950-BAE5-A6A816D87D7B}">
      <dgm:prSet/>
      <dgm:spPr/>
      <dgm:t>
        <a:bodyPr/>
        <a:lstStyle/>
        <a:p>
          <a:endParaRPr lang="es-ES"/>
        </a:p>
      </dgm:t>
    </dgm:pt>
    <dgm:pt modelId="{BD235F9F-C99D-4C93-911C-97EB0ABB4FAD}" type="pres">
      <dgm:prSet presAssocID="{D7EE97DE-3B1C-4EB6-93E9-E5CAB08CCBD0}" presName="linear" presStyleCnt="0">
        <dgm:presLayoutVars>
          <dgm:dir/>
          <dgm:animLvl val="lvl"/>
          <dgm:resizeHandles val="exact"/>
        </dgm:presLayoutVars>
      </dgm:prSet>
      <dgm:spPr/>
    </dgm:pt>
    <dgm:pt modelId="{5FD51DDB-5394-4FA8-A8BA-6438A0B2286E}" type="pres">
      <dgm:prSet presAssocID="{4C8FBCDA-8054-4DD3-A7E4-FF1C88F29007}" presName="parentLin" presStyleCnt="0"/>
      <dgm:spPr/>
    </dgm:pt>
    <dgm:pt modelId="{A24F3B5F-87EC-48D5-830B-DCC7F43800A7}" type="pres">
      <dgm:prSet presAssocID="{4C8FBCDA-8054-4DD3-A7E4-FF1C88F29007}" presName="parentLeftMargin" presStyleLbl="node1" presStyleIdx="0" presStyleCnt="8"/>
      <dgm:spPr/>
    </dgm:pt>
    <dgm:pt modelId="{395B7F94-A6D3-486E-9F16-6ABC6BB60ED6}" type="pres">
      <dgm:prSet presAssocID="{4C8FBCDA-8054-4DD3-A7E4-FF1C88F29007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C338E45A-B3BB-4EF4-913D-C6D2E9865FB2}" type="pres">
      <dgm:prSet presAssocID="{4C8FBCDA-8054-4DD3-A7E4-FF1C88F29007}" presName="negativeSpace" presStyleCnt="0"/>
      <dgm:spPr/>
    </dgm:pt>
    <dgm:pt modelId="{4EE09A46-5D1F-455C-A3AD-60AFE406C3CF}" type="pres">
      <dgm:prSet presAssocID="{4C8FBCDA-8054-4DD3-A7E4-FF1C88F29007}" presName="childText" presStyleLbl="conFgAcc1" presStyleIdx="0" presStyleCnt="8">
        <dgm:presLayoutVars>
          <dgm:bulletEnabled val="1"/>
        </dgm:presLayoutVars>
      </dgm:prSet>
      <dgm:spPr/>
    </dgm:pt>
    <dgm:pt modelId="{3BA42D59-E9DC-4EA2-8B95-6BBFD76F18D6}" type="pres">
      <dgm:prSet presAssocID="{A24093FC-9B27-47F9-81D2-CD9A66D68C2E}" presName="spaceBetweenRectangles" presStyleCnt="0"/>
      <dgm:spPr/>
    </dgm:pt>
    <dgm:pt modelId="{58BFCC6A-B418-467F-B878-ABA95C670FEC}" type="pres">
      <dgm:prSet presAssocID="{90944FE4-97A9-4C70-89E1-1AE780730CCA}" presName="parentLin" presStyleCnt="0"/>
      <dgm:spPr/>
    </dgm:pt>
    <dgm:pt modelId="{71B041F5-78B9-44FA-B63B-28DEE26DA07A}" type="pres">
      <dgm:prSet presAssocID="{90944FE4-97A9-4C70-89E1-1AE780730CCA}" presName="parentLeftMargin" presStyleLbl="node1" presStyleIdx="0" presStyleCnt="8"/>
      <dgm:spPr/>
    </dgm:pt>
    <dgm:pt modelId="{F3DF6EC1-C282-40B5-8E1B-89F08CDCAF52}" type="pres">
      <dgm:prSet presAssocID="{90944FE4-97A9-4C70-89E1-1AE780730CCA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9202D94D-5FFA-4300-8F84-BD09D17EB723}" type="pres">
      <dgm:prSet presAssocID="{90944FE4-97A9-4C70-89E1-1AE780730CCA}" presName="negativeSpace" presStyleCnt="0"/>
      <dgm:spPr/>
    </dgm:pt>
    <dgm:pt modelId="{F617B31F-37E9-45DD-8B5B-26128977E88F}" type="pres">
      <dgm:prSet presAssocID="{90944FE4-97A9-4C70-89E1-1AE780730CCA}" presName="childText" presStyleLbl="conFgAcc1" presStyleIdx="1" presStyleCnt="8">
        <dgm:presLayoutVars>
          <dgm:bulletEnabled val="1"/>
        </dgm:presLayoutVars>
      </dgm:prSet>
      <dgm:spPr/>
    </dgm:pt>
    <dgm:pt modelId="{31FEC503-86ED-423B-9179-AA84B7E18259}" type="pres">
      <dgm:prSet presAssocID="{62449B31-51E7-447C-97B0-F5B11DF05C75}" presName="spaceBetweenRectangles" presStyleCnt="0"/>
      <dgm:spPr/>
    </dgm:pt>
    <dgm:pt modelId="{8AFD34E0-C384-4A70-BF78-AC6333946306}" type="pres">
      <dgm:prSet presAssocID="{D99010D2-D336-489E-9322-631FD7D08B2E}" presName="parentLin" presStyleCnt="0"/>
      <dgm:spPr/>
    </dgm:pt>
    <dgm:pt modelId="{760D6BA3-CA55-410B-8647-A38E061789C0}" type="pres">
      <dgm:prSet presAssocID="{D99010D2-D336-489E-9322-631FD7D08B2E}" presName="parentLeftMargin" presStyleLbl="node1" presStyleIdx="1" presStyleCnt="8"/>
      <dgm:spPr/>
    </dgm:pt>
    <dgm:pt modelId="{6BE44970-227F-4FAD-9060-34C32EE1B2AD}" type="pres">
      <dgm:prSet presAssocID="{D99010D2-D336-489E-9322-631FD7D08B2E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346A32A2-648F-4219-9E72-636EABF9118D}" type="pres">
      <dgm:prSet presAssocID="{D99010D2-D336-489E-9322-631FD7D08B2E}" presName="negativeSpace" presStyleCnt="0"/>
      <dgm:spPr/>
    </dgm:pt>
    <dgm:pt modelId="{C1D71111-02B9-4429-84FD-32CDD73926FB}" type="pres">
      <dgm:prSet presAssocID="{D99010D2-D336-489E-9322-631FD7D08B2E}" presName="childText" presStyleLbl="conFgAcc1" presStyleIdx="2" presStyleCnt="8">
        <dgm:presLayoutVars>
          <dgm:bulletEnabled val="1"/>
        </dgm:presLayoutVars>
      </dgm:prSet>
      <dgm:spPr/>
    </dgm:pt>
    <dgm:pt modelId="{9F742DDA-780D-4339-8F58-FFFCC9E71720}" type="pres">
      <dgm:prSet presAssocID="{89A27C10-CEC2-474D-92CB-463E356670F1}" presName="spaceBetweenRectangles" presStyleCnt="0"/>
      <dgm:spPr/>
    </dgm:pt>
    <dgm:pt modelId="{57851DC9-37FA-481D-B366-46CE6579FDDB}" type="pres">
      <dgm:prSet presAssocID="{F3891C85-4EB4-45B5-BC48-F572F0966135}" presName="parentLin" presStyleCnt="0"/>
      <dgm:spPr/>
    </dgm:pt>
    <dgm:pt modelId="{372C080A-11C2-4239-AD03-2CCBED91D1E7}" type="pres">
      <dgm:prSet presAssocID="{F3891C85-4EB4-45B5-BC48-F572F0966135}" presName="parentLeftMargin" presStyleLbl="node1" presStyleIdx="2" presStyleCnt="8"/>
      <dgm:spPr/>
    </dgm:pt>
    <dgm:pt modelId="{7BDC6961-B704-433E-8A1E-8C1CFE92BED6}" type="pres">
      <dgm:prSet presAssocID="{F3891C85-4EB4-45B5-BC48-F572F0966135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2BBF857A-D1B1-4FC8-9879-6376CAE99BF9}" type="pres">
      <dgm:prSet presAssocID="{F3891C85-4EB4-45B5-BC48-F572F0966135}" presName="negativeSpace" presStyleCnt="0"/>
      <dgm:spPr/>
    </dgm:pt>
    <dgm:pt modelId="{69667F25-DC82-4866-B920-8FB6C50E6A71}" type="pres">
      <dgm:prSet presAssocID="{F3891C85-4EB4-45B5-BC48-F572F0966135}" presName="childText" presStyleLbl="conFgAcc1" presStyleIdx="3" presStyleCnt="8">
        <dgm:presLayoutVars>
          <dgm:bulletEnabled val="1"/>
        </dgm:presLayoutVars>
      </dgm:prSet>
      <dgm:spPr/>
    </dgm:pt>
    <dgm:pt modelId="{F7ACC28D-6DAF-4204-9117-20F766C8AB26}" type="pres">
      <dgm:prSet presAssocID="{2FE7DF27-E68B-4151-AE1C-425653F40F5A}" presName="spaceBetweenRectangles" presStyleCnt="0"/>
      <dgm:spPr/>
    </dgm:pt>
    <dgm:pt modelId="{8F261AEE-C61B-4D41-A395-FA0BA2CC3A3A}" type="pres">
      <dgm:prSet presAssocID="{53291395-D17E-465B-8FE4-74957D257636}" presName="parentLin" presStyleCnt="0"/>
      <dgm:spPr/>
    </dgm:pt>
    <dgm:pt modelId="{2E3431D4-12B0-4DE7-874F-D8617393F091}" type="pres">
      <dgm:prSet presAssocID="{53291395-D17E-465B-8FE4-74957D257636}" presName="parentLeftMargin" presStyleLbl="node1" presStyleIdx="3" presStyleCnt="8"/>
      <dgm:spPr/>
    </dgm:pt>
    <dgm:pt modelId="{535791ED-70BF-4054-AB42-73AFBF487C06}" type="pres">
      <dgm:prSet presAssocID="{53291395-D17E-465B-8FE4-74957D257636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3DF7BA7E-6DF2-4A6E-95CE-94D9229A8E15}" type="pres">
      <dgm:prSet presAssocID="{53291395-D17E-465B-8FE4-74957D257636}" presName="negativeSpace" presStyleCnt="0"/>
      <dgm:spPr/>
    </dgm:pt>
    <dgm:pt modelId="{C5E090D7-46CE-4BFB-B4C8-FA0F2D23E03C}" type="pres">
      <dgm:prSet presAssocID="{53291395-D17E-465B-8FE4-74957D257636}" presName="childText" presStyleLbl="conFgAcc1" presStyleIdx="4" presStyleCnt="8">
        <dgm:presLayoutVars>
          <dgm:bulletEnabled val="1"/>
        </dgm:presLayoutVars>
      </dgm:prSet>
      <dgm:spPr/>
    </dgm:pt>
    <dgm:pt modelId="{0F9D5173-8909-47DC-A91F-AF37BB91A5CD}" type="pres">
      <dgm:prSet presAssocID="{8158763B-D84B-4BD7-8711-AD53EE6E5552}" presName="spaceBetweenRectangles" presStyleCnt="0"/>
      <dgm:spPr/>
    </dgm:pt>
    <dgm:pt modelId="{F41BAC55-9B88-4FBF-8B6E-981C3425A46D}" type="pres">
      <dgm:prSet presAssocID="{BCA06909-0BE7-4C68-8E17-F0D89822B47A}" presName="parentLin" presStyleCnt="0"/>
      <dgm:spPr/>
    </dgm:pt>
    <dgm:pt modelId="{761F1A1D-DEBA-4785-A67B-E33D9121F942}" type="pres">
      <dgm:prSet presAssocID="{BCA06909-0BE7-4C68-8E17-F0D89822B47A}" presName="parentLeftMargin" presStyleLbl="node1" presStyleIdx="4" presStyleCnt="8"/>
      <dgm:spPr/>
    </dgm:pt>
    <dgm:pt modelId="{10F7D24B-D3AB-4AC4-87B7-0862CE455DAD}" type="pres">
      <dgm:prSet presAssocID="{BCA06909-0BE7-4C68-8E17-F0D89822B47A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7C62FFF6-5BCF-4562-952F-5A76C1D46203}" type="pres">
      <dgm:prSet presAssocID="{BCA06909-0BE7-4C68-8E17-F0D89822B47A}" presName="negativeSpace" presStyleCnt="0"/>
      <dgm:spPr/>
    </dgm:pt>
    <dgm:pt modelId="{05872035-F7B7-4B75-8155-5B48658D1884}" type="pres">
      <dgm:prSet presAssocID="{BCA06909-0BE7-4C68-8E17-F0D89822B47A}" presName="childText" presStyleLbl="conFgAcc1" presStyleIdx="5" presStyleCnt="8">
        <dgm:presLayoutVars>
          <dgm:bulletEnabled val="1"/>
        </dgm:presLayoutVars>
      </dgm:prSet>
      <dgm:spPr/>
    </dgm:pt>
    <dgm:pt modelId="{96B86C8E-3F70-4B3A-BA5B-A9144FB20B76}" type="pres">
      <dgm:prSet presAssocID="{4FE9E3DC-BD3E-4E20-B8CB-F5663717572D}" presName="spaceBetweenRectangles" presStyleCnt="0"/>
      <dgm:spPr/>
    </dgm:pt>
    <dgm:pt modelId="{8DE08784-5A7E-437C-A020-CB0F881D9A1E}" type="pres">
      <dgm:prSet presAssocID="{F091D88F-A6D0-4571-B431-286F244FFBBC}" presName="parentLin" presStyleCnt="0"/>
      <dgm:spPr/>
    </dgm:pt>
    <dgm:pt modelId="{79C1A33E-3405-4E30-8106-39456D079E4F}" type="pres">
      <dgm:prSet presAssocID="{F091D88F-A6D0-4571-B431-286F244FFBBC}" presName="parentLeftMargin" presStyleLbl="node1" presStyleIdx="5" presStyleCnt="8"/>
      <dgm:spPr/>
    </dgm:pt>
    <dgm:pt modelId="{3DDAA29D-346A-4F8D-9E41-698C0636AD00}" type="pres">
      <dgm:prSet presAssocID="{F091D88F-A6D0-4571-B431-286F244FFBBC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373905D9-65C2-4E79-B0A8-34D63463E002}" type="pres">
      <dgm:prSet presAssocID="{F091D88F-A6D0-4571-B431-286F244FFBBC}" presName="negativeSpace" presStyleCnt="0"/>
      <dgm:spPr/>
    </dgm:pt>
    <dgm:pt modelId="{0CCA1687-AEB4-455C-9BA4-0C83442DF8AE}" type="pres">
      <dgm:prSet presAssocID="{F091D88F-A6D0-4571-B431-286F244FFBBC}" presName="childText" presStyleLbl="conFgAcc1" presStyleIdx="6" presStyleCnt="8">
        <dgm:presLayoutVars>
          <dgm:bulletEnabled val="1"/>
        </dgm:presLayoutVars>
      </dgm:prSet>
      <dgm:spPr/>
    </dgm:pt>
    <dgm:pt modelId="{33DB1688-975C-410F-B5FB-72343B52B429}" type="pres">
      <dgm:prSet presAssocID="{0C0E9774-41A8-460B-8E6F-4F0431DF26F3}" presName="spaceBetweenRectangles" presStyleCnt="0"/>
      <dgm:spPr/>
    </dgm:pt>
    <dgm:pt modelId="{F079C73E-5F07-4BDC-A9AA-688010632136}" type="pres">
      <dgm:prSet presAssocID="{B1D85989-4DCF-4A6D-9B74-F996F02D0328}" presName="parentLin" presStyleCnt="0"/>
      <dgm:spPr/>
    </dgm:pt>
    <dgm:pt modelId="{19445B42-CB10-4327-A93F-9E91BA343359}" type="pres">
      <dgm:prSet presAssocID="{B1D85989-4DCF-4A6D-9B74-F996F02D0328}" presName="parentLeftMargin" presStyleLbl="node1" presStyleIdx="6" presStyleCnt="8"/>
      <dgm:spPr/>
    </dgm:pt>
    <dgm:pt modelId="{6B54B43E-5FE1-411F-BD19-C891B6037052}" type="pres">
      <dgm:prSet presAssocID="{B1D85989-4DCF-4A6D-9B74-F996F02D0328}" presName="parentText" presStyleLbl="node1" presStyleIdx="7" presStyleCnt="8">
        <dgm:presLayoutVars>
          <dgm:chMax val="0"/>
          <dgm:bulletEnabled val="1"/>
        </dgm:presLayoutVars>
      </dgm:prSet>
      <dgm:spPr/>
    </dgm:pt>
    <dgm:pt modelId="{33F1708F-87A0-4361-B1E0-4E0614658404}" type="pres">
      <dgm:prSet presAssocID="{B1D85989-4DCF-4A6D-9B74-F996F02D0328}" presName="negativeSpace" presStyleCnt="0"/>
      <dgm:spPr/>
    </dgm:pt>
    <dgm:pt modelId="{959C8A8B-DF3A-49DA-A198-3BF1301DAF34}" type="pres">
      <dgm:prSet presAssocID="{B1D85989-4DCF-4A6D-9B74-F996F02D0328}" presName="childText" presStyleLbl="conFgAcc1" presStyleIdx="7" presStyleCnt="8">
        <dgm:presLayoutVars>
          <dgm:bulletEnabled val="1"/>
        </dgm:presLayoutVars>
      </dgm:prSet>
      <dgm:spPr/>
    </dgm:pt>
  </dgm:ptLst>
  <dgm:cxnLst>
    <dgm:cxn modelId="{585EEA02-41B4-49C6-9B04-6A26D824C69C}" srcId="{D7EE97DE-3B1C-4EB6-93E9-E5CAB08CCBD0}" destId="{F3891C85-4EB4-45B5-BC48-F572F0966135}" srcOrd="3" destOrd="0" parTransId="{9CEDD387-D09A-40CC-B3AE-80A3E367B0F6}" sibTransId="{2FE7DF27-E68B-4151-AE1C-425653F40F5A}"/>
    <dgm:cxn modelId="{18D38C27-E4C2-41D9-924E-8EB8B9018350}" type="presOf" srcId="{BCA06909-0BE7-4C68-8E17-F0D89822B47A}" destId="{10F7D24B-D3AB-4AC4-87B7-0862CE455DAD}" srcOrd="1" destOrd="0" presId="urn:microsoft.com/office/officeart/2005/8/layout/list1"/>
    <dgm:cxn modelId="{6173AC28-D231-4B58-B120-2A3091861509}" type="presOf" srcId="{B1D85989-4DCF-4A6D-9B74-F996F02D0328}" destId="{19445B42-CB10-4327-A93F-9E91BA343359}" srcOrd="0" destOrd="0" presId="urn:microsoft.com/office/officeart/2005/8/layout/list1"/>
    <dgm:cxn modelId="{AAD1AC29-D552-4651-ADD7-3ED4DF033CB6}" srcId="{D7EE97DE-3B1C-4EB6-93E9-E5CAB08CCBD0}" destId="{53291395-D17E-465B-8FE4-74957D257636}" srcOrd="4" destOrd="0" parTransId="{DD75473D-F994-4992-A04D-873EE3ABE290}" sibTransId="{8158763B-D84B-4BD7-8711-AD53EE6E5552}"/>
    <dgm:cxn modelId="{1595752B-802B-4AB8-B1F4-FA20F0D9F6E0}" srcId="{D7EE97DE-3B1C-4EB6-93E9-E5CAB08CCBD0}" destId="{4C8FBCDA-8054-4DD3-A7E4-FF1C88F29007}" srcOrd="0" destOrd="0" parTransId="{ACC5B234-2E14-48EB-A92C-AED7B6E18376}" sibTransId="{A24093FC-9B27-47F9-81D2-CD9A66D68C2E}"/>
    <dgm:cxn modelId="{A3DEB02C-B3FC-469F-89E7-4EB0B58354AA}" type="presOf" srcId="{BCA06909-0BE7-4C68-8E17-F0D89822B47A}" destId="{761F1A1D-DEBA-4785-A67B-E33D9121F942}" srcOrd="0" destOrd="0" presId="urn:microsoft.com/office/officeart/2005/8/layout/list1"/>
    <dgm:cxn modelId="{1C81912D-34EC-4B65-943A-65FA1051244A}" type="presOf" srcId="{B1D85989-4DCF-4A6D-9B74-F996F02D0328}" destId="{6B54B43E-5FE1-411F-BD19-C891B6037052}" srcOrd="1" destOrd="0" presId="urn:microsoft.com/office/officeart/2005/8/layout/list1"/>
    <dgm:cxn modelId="{D913B832-3110-4E65-A5EE-F574D0D05BFC}" srcId="{D99010D2-D336-489E-9322-631FD7D08B2E}" destId="{98310B20-9A6C-40BB-9F04-80F4074CA789}" srcOrd="1" destOrd="0" parTransId="{97C6007D-E001-4DAA-BEBB-3D9030CAB831}" sibTransId="{93C2EB28-4E5C-4AA9-B4EC-23314A861218}"/>
    <dgm:cxn modelId="{86905E33-C0D5-4110-A5EF-87E8A32BA6B1}" type="presOf" srcId="{F0F4103C-9368-45D5-B855-FC0DBEA62FDD}" destId="{69667F25-DC82-4866-B920-8FB6C50E6A71}" srcOrd="0" destOrd="0" presId="urn:microsoft.com/office/officeart/2005/8/layout/list1"/>
    <dgm:cxn modelId="{F119E13D-5276-4950-BAE5-A6A816D87D7B}" srcId="{D7EE97DE-3B1C-4EB6-93E9-E5CAB08CCBD0}" destId="{B1D85989-4DCF-4A6D-9B74-F996F02D0328}" srcOrd="7" destOrd="0" parTransId="{D7FE2764-A6F4-491F-BC46-86BA6B2853F6}" sibTransId="{76C2C226-1993-47DF-9C45-D2F2FC7123D4}"/>
    <dgm:cxn modelId="{49FB3243-C02B-4300-B73B-BAB1FA0DFFEF}" srcId="{F3891C85-4EB4-45B5-BC48-F572F0966135}" destId="{F0F4103C-9368-45D5-B855-FC0DBEA62FDD}" srcOrd="0" destOrd="0" parTransId="{57D04F14-59A2-4EBD-BBEF-85D0F3319518}" sibTransId="{F981C74E-1218-4C80-8C35-66AC697763A4}"/>
    <dgm:cxn modelId="{BB05826C-63A8-40D9-91F4-89FE79270E2B}" srcId="{D7EE97DE-3B1C-4EB6-93E9-E5CAB08CCBD0}" destId="{90944FE4-97A9-4C70-89E1-1AE780730CCA}" srcOrd="1" destOrd="0" parTransId="{A04C1E65-6497-43D4-8D0E-7A68FE38A4BF}" sibTransId="{62449B31-51E7-447C-97B0-F5B11DF05C75}"/>
    <dgm:cxn modelId="{A3A6814E-D36D-47B2-AD48-F9B0A093C604}" type="presOf" srcId="{D99010D2-D336-489E-9322-631FD7D08B2E}" destId="{6BE44970-227F-4FAD-9060-34C32EE1B2AD}" srcOrd="1" destOrd="0" presId="urn:microsoft.com/office/officeart/2005/8/layout/list1"/>
    <dgm:cxn modelId="{85B7EA70-6614-42D8-84A1-51072CB6F188}" type="presOf" srcId="{F091D88F-A6D0-4571-B431-286F244FFBBC}" destId="{3DDAA29D-346A-4F8D-9E41-698C0636AD00}" srcOrd="1" destOrd="0" presId="urn:microsoft.com/office/officeart/2005/8/layout/list1"/>
    <dgm:cxn modelId="{1318D979-6704-45E4-9D58-694D74747164}" type="presOf" srcId="{F3891C85-4EB4-45B5-BC48-F572F0966135}" destId="{7BDC6961-B704-433E-8A1E-8C1CFE92BED6}" srcOrd="1" destOrd="0" presId="urn:microsoft.com/office/officeart/2005/8/layout/list1"/>
    <dgm:cxn modelId="{2F48667E-058A-4870-BBD0-A7DE1FB30B66}" type="presOf" srcId="{D7EE97DE-3B1C-4EB6-93E9-E5CAB08CCBD0}" destId="{BD235F9F-C99D-4C93-911C-97EB0ABB4FAD}" srcOrd="0" destOrd="0" presId="urn:microsoft.com/office/officeart/2005/8/layout/list1"/>
    <dgm:cxn modelId="{796C6A81-9B09-41BE-BCB3-E0EF28306BD1}" type="presOf" srcId="{98310B20-9A6C-40BB-9F04-80F4074CA789}" destId="{C1D71111-02B9-4429-84FD-32CDD73926FB}" srcOrd="0" destOrd="1" presId="urn:microsoft.com/office/officeart/2005/8/layout/list1"/>
    <dgm:cxn modelId="{0D06DE81-DFD0-41A7-AAF0-7D833342ED27}" srcId="{D7EE97DE-3B1C-4EB6-93E9-E5CAB08CCBD0}" destId="{D99010D2-D336-489E-9322-631FD7D08B2E}" srcOrd="2" destOrd="0" parTransId="{E51A4E51-906A-4262-BC22-7A5B11CBB328}" sibTransId="{89A27C10-CEC2-474D-92CB-463E356670F1}"/>
    <dgm:cxn modelId="{60AD5F8A-8A25-4A12-A9BA-05FD8D50BEA6}" type="presOf" srcId="{53291395-D17E-465B-8FE4-74957D257636}" destId="{2E3431D4-12B0-4DE7-874F-D8617393F091}" srcOrd="0" destOrd="0" presId="urn:microsoft.com/office/officeart/2005/8/layout/list1"/>
    <dgm:cxn modelId="{788F398D-87FF-4854-BB70-1DE8FAE6E6D7}" srcId="{D99010D2-D336-489E-9322-631FD7D08B2E}" destId="{78154FF1-BC60-44DF-8390-56C128075173}" srcOrd="0" destOrd="0" parTransId="{8F260615-7439-4C41-8077-AD958E2DC53C}" sibTransId="{199B8DEB-9A71-400C-A843-A715AD0D52BF}"/>
    <dgm:cxn modelId="{E4CA47B1-1B94-4976-9973-2506E0153068}" type="presOf" srcId="{F091D88F-A6D0-4571-B431-286F244FFBBC}" destId="{79C1A33E-3405-4E30-8106-39456D079E4F}" srcOrd="0" destOrd="0" presId="urn:microsoft.com/office/officeart/2005/8/layout/list1"/>
    <dgm:cxn modelId="{38F297B1-22AA-49C3-8392-ACCDDDC271C0}" type="presOf" srcId="{F3891C85-4EB4-45B5-BC48-F572F0966135}" destId="{372C080A-11C2-4239-AD03-2CCBED91D1E7}" srcOrd="0" destOrd="0" presId="urn:microsoft.com/office/officeart/2005/8/layout/list1"/>
    <dgm:cxn modelId="{985AF9B1-8B4B-4714-AA19-8C9A592E2D27}" type="presOf" srcId="{4C8FBCDA-8054-4DD3-A7E4-FF1C88F29007}" destId="{395B7F94-A6D3-486E-9F16-6ABC6BB60ED6}" srcOrd="1" destOrd="0" presId="urn:microsoft.com/office/officeart/2005/8/layout/list1"/>
    <dgm:cxn modelId="{261C09BA-1AEF-4D2E-85B5-74050A70D676}" srcId="{D7EE97DE-3B1C-4EB6-93E9-E5CAB08CCBD0}" destId="{BCA06909-0BE7-4C68-8E17-F0D89822B47A}" srcOrd="5" destOrd="0" parTransId="{0594A017-380F-43E9-B8DE-0D3F243C188E}" sibTransId="{4FE9E3DC-BD3E-4E20-B8CB-F5663717572D}"/>
    <dgm:cxn modelId="{D18D71BE-82E0-4008-A7ED-4BDA1FA6BB6E}" type="presOf" srcId="{90944FE4-97A9-4C70-89E1-1AE780730CCA}" destId="{F3DF6EC1-C282-40B5-8E1B-89F08CDCAF52}" srcOrd="1" destOrd="0" presId="urn:microsoft.com/office/officeart/2005/8/layout/list1"/>
    <dgm:cxn modelId="{773E60E1-71FD-4BD8-8199-78A1E7A707DA}" type="presOf" srcId="{D99010D2-D336-489E-9322-631FD7D08B2E}" destId="{760D6BA3-CA55-410B-8647-A38E061789C0}" srcOrd="0" destOrd="0" presId="urn:microsoft.com/office/officeart/2005/8/layout/list1"/>
    <dgm:cxn modelId="{4A3735E5-E6F8-4612-80BA-CB2168A1C121}" type="presOf" srcId="{90944FE4-97A9-4C70-89E1-1AE780730CCA}" destId="{71B041F5-78B9-44FA-B63B-28DEE26DA07A}" srcOrd="0" destOrd="0" presId="urn:microsoft.com/office/officeart/2005/8/layout/list1"/>
    <dgm:cxn modelId="{9FAF61E6-E25E-422D-8A71-C353CF316F8E}" type="presOf" srcId="{4C8FBCDA-8054-4DD3-A7E4-FF1C88F29007}" destId="{A24F3B5F-87EC-48D5-830B-DCC7F43800A7}" srcOrd="0" destOrd="0" presId="urn:microsoft.com/office/officeart/2005/8/layout/list1"/>
    <dgm:cxn modelId="{0DB321EA-BADA-45ED-9AAF-65DC37170553}" type="presOf" srcId="{53291395-D17E-465B-8FE4-74957D257636}" destId="{535791ED-70BF-4054-AB42-73AFBF487C06}" srcOrd="1" destOrd="0" presId="urn:microsoft.com/office/officeart/2005/8/layout/list1"/>
    <dgm:cxn modelId="{6849C0F2-E73B-4276-A883-CDD353728E40}" type="presOf" srcId="{78154FF1-BC60-44DF-8390-56C128075173}" destId="{C1D71111-02B9-4429-84FD-32CDD73926FB}" srcOrd="0" destOrd="0" presId="urn:microsoft.com/office/officeart/2005/8/layout/list1"/>
    <dgm:cxn modelId="{A43FC5F7-5EA5-493F-8364-DFA64F6EE172}" srcId="{D7EE97DE-3B1C-4EB6-93E9-E5CAB08CCBD0}" destId="{F091D88F-A6D0-4571-B431-286F244FFBBC}" srcOrd="6" destOrd="0" parTransId="{299DAC04-0501-41C4-99C3-701ED4D7A1BE}" sibTransId="{0C0E9774-41A8-460B-8E6F-4F0431DF26F3}"/>
    <dgm:cxn modelId="{7EB1A985-0532-4C9E-A98C-353E7DCBB499}" type="presParOf" srcId="{BD235F9F-C99D-4C93-911C-97EB0ABB4FAD}" destId="{5FD51DDB-5394-4FA8-A8BA-6438A0B2286E}" srcOrd="0" destOrd="0" presId="urn:microsoft.com/office/officeart/2005/8/layout/list1"/>
    <dgm:cxn modelId="{7155740A-948F-4CE4-9183-67C11F875B0A}" type="presParOf" srcId="{5FD51DDB-5394-4FA8-A8BA-6438A0B2286E}" destId="{A24F3B5F-87EC-48D5-830B-DCC7F43800A7}" srcOrd="0" destOrd="0" presId="urn:microsoft.com/office/officeart/2005/8/layout/list1"/>
    <dgm:cxn modelId="{41A57592-55F3-4392-8973-37535D61EEB8}" type="presParOf" srcId="{5FD51DDB-5394-4FA8-A8BA-6438A0B2286E}" destId="{395B7F94-A6D3-486E-9F16-6ABC6BB60ED6}" srcOrd="1" destOrd="0" presId="urn:microsoft.com/office/officeart/2005/8/layout/list1"/>
    <dgm:cxn modelId="{9B731B03-54C5-4FB6-AC0F-946B0E8FBA07}" type="presParOf" srcId="{BD235F9F-C99D-4C93-911C-97EB0ABB4FAD}" destId="{C338E45A-B3BB-4EF4-913D-C6D2E9865FB2}" srcOrd="1" destOrd="0" presId="urn:microsoft.com/office/officeart/2005/8/layout/list1"/>
    <dgm:cxn modelId="{3ADA36E2-7FBA-41E8-A673-FE4B63E2C2F6}" type="presParOf" srcId="{BD235F9F-C99D-4C93-911C-97EB0ABB4FAD}" destId="{4EE09A46-5D1F-455C-A3AD-60AFE406C3CF}" srcOrd="2" destOrd="0" presId="urn:microsoft.com/office/officeart/2005/8/layout/list1"/>
    <dgm:cxn modelId="{1A17DC4D-FDD6-4253-AC05-4ECC71222927}" type="presParOf" srcId="{BD235F9F-C99D-4C93-911C-97EB0ABB4FAD}" destId="{3BA42D59-E9DC-4EA2-8B95-6BBFD76F18D6}" srcOrd="3" destOrd="0" presId="urn:microsoft.com/office/officeart/2005/8/layout/list1"/>
    <dgm:cxn modelId="{3D113B82-21C4-4A77-BCFF-5D0BB5BD3ACD}" type="presParOf" srcId="{BD235F9F-C99D-4C93-911C-97EB0ABB4FAD}" destId="{58BFCC6A-B418-467F-B878-ABA95C670FEC}" srcOrd="4" destOrd="0" presId="urn:microsoft.com/office/officeart/2005/8/layout/list1"/>
    <dgm:cxn modelId="{157DA772-F3E3-4B9B-B14A-52038A7C455B}" type="presParOf" srcId="{58BFCC6A-B418-467F-B878-ABA95C670FEC}" destId="{71B041F5-78B9-44FA-B63B-28DEE26DA07A}" srcOrd="0" destOrd="0" presId="urn:microsoft.com/office/officeart/2005/8/layout/list1"/>
    <dgm:cxn modelId="{6E7284BB-D32F-4FDD-9C3B-4BC795A621F9}" type="presParOf" srcId="{58BFCC6A-B418-467F-B878-ABA95C670FEC}" destId="{F3DF6EC1-C282-40B5-8E1B-89F08CDCAF52}" srcOrd="1" destOrd="0" presId="urn:microsoft.com/office/officeart/2005/8/layout/list1"/>
    <dgm:cxn modelId="{096F3D8B-1515-4557-9F99-DB3EDB3EEC5F}" type="presParOf" srcId="{BD235F9F-C99D-4C93-911C-97EB0ABB4FAD}" destId="{9202D94D-5FFA-4300-8F84-BD09D17EB723}" srcOrd="5" destOrd="0" presId="urn:microsoft.com/office/officeart/2005/8/layout/list1"/>
    <dgm:cxn modelId="{0E6618A5-D9BC-458A-8625-9AA8AC35EF0D}" type="presParOf" srcId="{BD235F9F-C99D-4C93-911C-97EB0ABB4FAD}" destId="{F617B31F-37E9-45DD-8B5B-26128977E88F}" srcOrd="6" destOrd="0" presId="urn:microsoft.com/office/officeart/2005/8/layout/list1"/>
    <dgm:cxn modelId="{86DD2F44-2C94-40F7-9A61-00D33EE4215C}" type="presParOf" srcId="{BD235F9F-C99D-4C93-911C-97EB0ABB4FAD}" destId="{31FEC503-86ED-423B-9179-AA84B7E18259}" srcOrd="7" destOrd="0" presId="urn:microsoft.com/office/officeart/2005/8/layout/list1"/>
    <dgm:cxn modelId="{866027F2-ED62-4110-84D5-2A81B9DA740B}" type="presParOf" srcId="{BD235F9F-C99D-4C93-911C-97EB0ABB4FAD}" destId="{8AFD34E0-C384-4A70-BF78-AC6333946306}" srcOrd="8" destOrd="0" presId="urn:microsoft.com/office/officeart/2005/8/layout/list1"/>
    <dgm:cxn modelId="{264C68D2-8B5A-4E8C-8E73-509A1B201876}" type="presParOf" srcId="{8AFD34E0-C384-4A70-BF78-AC6333946306}" destId="{760D6BA3-CA55-410B-8647-A38E061789C0}" srcOrd="0" destOrd="0" presId="urn:microsoft.com/office/officeart/2005/8/layout/list1"/>
    <dgm:cxn modelId="{40DA5A8D-1F1C-4F98-A8FD-9DD44A6206AA}" type="presParOf" srcId="{8AFD34E0-C384-4A70-BF78-AC6333946306}" destId="{6BE44970-227F-4FAD-9060-34C32EE1B2AD}" srcOrd="1" destOrd="0" presId="urn:microsoft.com/office/officeart/2005/8/layout/list1"/>
    <dgm:cxn modelId="{E81BF998-D8F6-4872-AEF2-4A738F5A085D}" type="presParOf" srcId="{BD235F9F-C99D-4C93-911C-97EB0ABB4FAD}" destId="{346A32A2-648F-4219-9E72-636EABF9118D}" srcOrd="9" destOrd="0" presId="urn:microsoft.com/office/officeart/2005/8/layout/list1"/>
    <dgm:cxn modelId="{A5E4C850-99EF-418D-9E7A-AC0DDEB1F5FB}" type="presParOf" srcId="{BD235F9F-C99D-4C93-911C-97EB0ABB4FAD}" destId="{C1D71111-02B9-4429-84FD-32CDD73926FB}" srcOrd="10" destOrd="0" presId="urn:microsoft.com/office/officeart/2005/8/layout/list1"/>
    <dgm:cxn modelId="{E4943934-4CA4-46A9-B5B2-EED4ECF9EBD4}" type="presParOf" srcId="{BD235F9F-C99D-4C93-911C-97EB0ABB4FAD}" destId="{9F742DDA-780D-4339-8F58-FFFCC9E71720}" srcOrd="11" destOrd="0" presId="urn:microsoft.com/office/officeart/2005/8/layout/list1"/>
    <dgm:cxn modelId="{501A0CCE-E48A-4628-A7E3-058E81CFF279}" type="presParOf" srcId="{BD235F9F-C99D-4C93-911C-97EB0ABB4FAD}" destId="{57851DC9-37FA-481D-B366-46CE6579FDDB}" srcOrd="12" destOrd="0" presId="urn:microsoft.com/office/officeart/2005/8/layout/list1"/>
    <dgm:cxn modelId="{6BFAE5AD-EE89-4772-91E6-2789B67723EE}" type="presParOf" srcId="{57851DC9-37FA-481D-B366-46CE6579FDDB}" destId="{372C080A-11C2-4239-AD03-2CCBED91D1E7}" srcOrd="0" destOrd="0" presId="urn:microsoft.com/office/officeart/2005/8/layout/list1"/>
    <dgm:cxn modelId="{25F04C84-AA42-43FB-BC94-D042AFD027F3}" type="presParOf" srcId="{57851DC9-37FA-481D-B366-46CE6579FDDB}" destId="{7BDC6961-B704-433E-8A1E-8C1CFE92BED6}" srcOrd="1" destOrd="0" presId="urn:microsoft.com/office/officeart/2005/8/layout/list1"/>
    <dgm:cxn modelId="{20754A78-BE1D-4EC2-9D61-A433B462302F}" type="presParOf" srcId="{BD235F9F-C99D-4C93-911C-97EB0ABB4FAD}" destId="{2BBF857A-D1B1-4FC8-9879-6376CAE99BF9}" srcOrd="13" destOrd="0" presId="urn:microsoft.com/office/officeart/2005/8/layout/list1"/>
    <dgm:cxn modelId="{2033540A-F71D-4068-8A79-703534C64939}" type="presParOf" srcId="{BD235F9F-C99D-4C93-911C-97EB0ABB4FAD}" destId="{69667F25-DC82-4866-B920-8FB6C50E6A71}" srcOrd="14" destOrd="0" presId="urn:microsoft.com/office/officeart/2005/8/layout/list1"/>
    <dgm:cxn modelId="{A4474E5A-39C7-4296-8152-6970DFECFD0C}" type="presParOf" srcId="{BD235F9F-C99D-4C93-911C-97EB0ABB4FAD}" destId="{F7ACC28D-6DAF-4204-9117-20F766C8AB26}" srcOrd="15" destOrd="0" presId="urn:microsoft.com/office/officeart/2005/8/layout/list1"/>
    <dgm:cxn modelId="{9FD98019-ED8D-4CD8-9896-192E56B8EFE1}" type="presParOf" srcId="{BD235F9F-C99D-4C93-911C-97EB0ABB4FAD}" destId="{8F261AEE-C61B-4D41-A395-FA0BA2CC3A3A}" srcOrd="16" destOrd="0" presId="urn:microsoft.com/office/officeart/2005/8/layout/list1"/>
    <dgm:cxn modelId="{0D51BA30-5FB7-4B47-89A5-B7E5B75C7188}" type="presParOf" srcId="{8F261AEE-C61B-4D41-A395-FA0BA2CC3A3A}" destId="{2E3431D4-12B0-4DE7-874F-D8617393F091}" srcOrd="0" destOrd="0" presId="urn:microsoft.com/office/officeart/2005/8/layout/list1"/>
    <dgm:cxn modelId="{927C83AD-39EE-451F-9A3B-179A53CB1838}" type="presParOf" srcId="{8F261AEE-C61B-4D41-A395-FA0BA2CC3A3A}" destId="{535791ED-70BF-4054-AB42-73AFBF487C06}" srcOrd="1" destOrd="0" presId="urn:microsoft.com/office/officeart/2005/8/layout/list1"/>
    <dgm:cxn modelId="{C55C109B-4BE7-4A83-880A-24197172E554}" type="presParOf" srcId="{BD235F9F-C99D-4C93-911C-97EB0ABB4FAD}" destId="{3DF7BA7E-6DF2-4A6E-95CE-94D9229A8E15}" srcOrd="17" destOrd="0" presId="urn:microsoft.com/office/officeart/2005/8/layout/list1"/>
    <dgm:cxn modelId="{9BCE885F-C0C7-4E20-8E15-1064D2220B17}" type="presParOf" srcId="{BD235F9F-C99D-4C93-911C-97EB0ABB4FAD}" destId="{C5E090D7-46CE-4BFB-B4C8-FA0F2D23E03C}" srcOrd="18" destOrd="0" presId="urn:microsoft.com/office/officeart/2005/8/layout/list1"/>
    <dgm:cxn modelId="{E06CC43A-08E7-4697-89A6-9C353AFC4EC9}" type="presParOf" srcId="{BD235F9F-C99D-4C93-911C-97EB0ABB4FAD}" destId="{0F9D5173-8909-47DC-A91F-AF37BB91A5CD}" srcOrd="19" destOrd="0" presId="urn:microsoft.com/office/officeart/2005/8/layout/list1"/>
    <dgm:cxn modelId="{97AE93A7-EC9D-407B-BD45-16A6DD56ADBB}" type="presParOf" srcId="{BD235F9F-C99D-4C93-911C-97EB0ABB4FAD}" destId="{F41BAC55-9B88-4FBF-8B6E-981C3425A46D}" srcOrd="20" destOrd="0" presId="urn:microsoft.com/office/officeart/2005/8/layout/list1"/>
    <dgm:cxn modelId="{47CEDF49-AB33-41D9-95E6-A69FA84E9814}" type="presParOf" srcId="{F41BAC55-9B88-4FBF-8B6E-981C3425A46D}" destId="{761F1A1D-DEBA-4785-A67B-E33D9121F942}" srcOrd="0" destOrd="0" presId="urn:microsoft.com/office/officeart/2005/8/layout/list1"/>
    <dgm:cxn modelId="{69B5E5A2-4BF3-4072-85F4-3FEF7BCB3823}" type="presParOf" srcId="{F41BAC55-9B88-4FBF-8B6E-981C3425A46D}" destId="{10F7D24B-D3AB-4AC4-87B7-0862CE455DAD}" srcOrd="1" destOrd="0" presId="urn:microsoft.com/office/officeart/2005/8/layout/list1"/>
    <dgm:cxn modelId="{7516DDA5-4CED-41CF-8C52-0203315B8492}" type="presParOf" srcId="{BD235F9F-C99D-4C93-911C-97EB0ABB4FAD}" destId="{7C62FFF6-5BCF-4562-952F-5A76C1D46203}" srcOrd="21" destOrd="0" presId="urn:microsoft.com/office/officeart/2005/8/layout/list1"/>
    <dgm:cxn modelId="{530782F8-A645-4261-BA36-C05D62D822F9}" type="presParOf" srcId="{BD235F9F-C99D-4C93-911C-97EB0ABB4FAD}" destId="{05872035-F7B7-4B75-8155-5B48658D1884}" srcOrd="22" destOrd="0" presId="urn:microsoft.com/office/officeart/2005/8/layout/list1"/>
    <dgm:cxn modelId="{5D465397-E18E-48DA-9DE9-30F57C490314}" type="presParOf" srcId="{BD235F9F-C99D-4C93-911C-97EB0ABB4FAD}" destId="{96B86C8E-3F70-4B3A-BA5B-A9144FB20B76}" srcOrd="23" destOrd="0" presId="urn:microsoft.com/office/officeart/2005/8/layout/list1"/>
    <dgm:cxn modelId="{2DB996AF-A651-47AB-B965-DFFFF0C9B43B}" type="presParOf" srcId="{BD235F9F-C99D-4C93-911C-97EB0ABB4FAD}" destId="{8DE08784-5A7E-437C-A020-CB0F881D9A1E}" srcOrd="24" destOrd="0" presId="urn:microsoft.com/office/officeart/2005/8/layout/list1"/>
    <dgm:cxn modelId="{4FD7AB18-8A04-49F7-953B-FFAA103EA0E7}" type="presParOf" srcId="{8DE08784-5A7E-437C-A020-CB0F881D9A1E}" destId="{79C1A33E-3405-4E30-8106-39456D079E4F}" srcOrd="0" destOrd="0" presId="urn:microsoft.com/office/officeart/2005/8/layout/list1"/>
    <dgm:cxn modelId="{574E1E36-9B37-420E-95BB-92CCC89F018F}" type="presParOf" srcId="{8DE08784-5A7E-437C-A020-CB0F881D9A1E}" destId="{3DDAA29D-346A-4F8D-9E41-698C0636AD00}" srcOrd="1" destOrd="0" presId="urn:microsoft.com/office/officeart/2005/8/layout/list1"/>
    <dgm:cxn modelId="{9634F4AB-F62E-4148-9211-533894537B04}" type="presParOf" srcId="{BD235F9F-C99D-4C93-911C-97EB0ABB4FAD}" destId="{373905D9-65C2-4E79-B0A8-34D63463E002}" srcOrd="25" destOrd="0" presId="urn:microsoft.com/office/officeart/2005/8/layout/list1"/>
    <dgm:cxn modelId="{1AD711AE-A87A-4B4F-8D2D-7E09474A51E7}" type="presParOf" srcId="{BD235F9F-C99D-4C93-911C-97EB0ABB4FAD}" destId="{0CCA1687-AEB4-455C-9BA4-0C83442DF8AE}" srcOrd="26" destOrd="0" presId="urn:microsoft.com/office/officeart/2005/8/layout/list1"/>
    <dgm:cxn modelId="{D1561A2E-DFFE-4916-A051-5A18EE2CD653}" type="presParOf" srcId="{BD235F9F-C99D-4C93-911C-97EB0ABB4FAD}" destId="{33DB1688-975C-410F-B5FB-72343B52B429}" srcOrd="27" destOrd="0" presId="urn:microsoft.com/office/officeart/2005/8/layout/list1"/>
    <dgm:cxn modelId="{D461299E-F8DE-483E-81BF-2F46F541058A}" type="presParOf" srcId="{BD235F9F-C99D-4C93-911C-97EB0ABB4FAD}" destId="{F079C73E-5F07-4BDC-A9AA-688010632136}" srcOrd="28" destOrd="0" presId="urn:microsoft.com/office/officeart/2005/8/layout/list1"/>
    <dgm:cxn modelId="{154AD1C8-E43B-45D2-ABAE-346943A90C47}" type="presParOf" srcId="{F079C73E-5F07-4BDC-A9AA-688010632136}" destId="{19445B42-CB10-4327-A93F-9E91BA343359}" srcOrd="0" destOrd="0" presId="urn:microsoft.com/office/officeart/2005/8/layout/list1"/>
    <dgm:cxn modelId="{768CD2E2-E54E-4193-9B6B-27F73517FA11}" type="presParOf" srcId="{F079C73E-5F07-4BDC-A9AA-688010632136}" destId="{6B54B43E-5FE1-411F-BD19-C891B6037052}" srcOrd="1" destOrd="0" presId="urn:microsoft.com/office/officeart/2005/8/layout/list1"/>
    <dgm:cxn modelId="{3E676D01-9E40-4009-9166-0909E54A2EFC}" type="presParOf" srcId="{BD235F9F-C99D-4C93-911C-97EB0ABB4FAD}" destId="{33F1708F-87A0-4361-B1E0-4E0614658404}" srcOrd="29" destOrd="0" presId="urn:microsoft.com/office/officeart/2005/8/layout/list1"/>
    <dgm:cxn modelId="{8F6445C2-3D39-43F1-ACD2-9C251A329770}" type="presParOf" srcId="{BD235F9F-C99D-4C93-911C-97EB0ABB4FAD}" destId="{959C8A8B-DF3A-49DA-A198-3BF1301DAF34}" srcOrd="3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F23A729-9DF0-4E63-B209-90ECEE233A8D}" type="doc">
      <dgm:prSet loTypeId="urn:microsoft.com/office/officeart/2018/2/layout/IconCircle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EFFC8AE-FA62-4886-A32E-375924EB1C55}">
      <dgm:prSet custT="1"/>
      <dgm:spPr/>
      <dgm:t>
        <a:bodyPr/>
        <a:lstStyle/>
        <a:p>
          <a:pPr marL="365760" indent="-255905" algn="l" rtl="0" eaLnBrk="1" latinLnBrk="0" hangingPunct="1">
            <a:spcBef>
              <a:spcPts val="300"/>
            </a:spcBef>
            <a:buClr>
              <a:schemeClr val="accent3"/>
            </a:buClr>
            <a:buFont typeface="Georgia"/>
            <a:buChar char="•"/>
          </a:pPr>
          <a:r>
            <a:rPr kumimoji="0" lang="fr-FR" sz="1800" kern="1200" dirty="0">
              <a:solidFill>
                <a:schemeClr val="tx1"/>
              </a:solidFill>
              <a:latin typeface="Trebuchet MS"/>
              <a:ea typeface="+mn-ea"/>
              <a:cs typeface="+mn-cs"/>
            </a:rPr>
            <a:t>Prácticas ‘normales’ que pueden realizarse en el extranjero bajo un convenio de colaboración educativa</a:t>
          </a:r>
          <a:endParaRPr kumimoji="0" lang="en-US" sz="1800" kern="1200" dirty="0">
            <a:solidFill>
              <a:schemeClr val="tx1"/>
            </a:solidFill>
            <a:latin typeface="Trebuchet MS"/>
            <a:ea typeface="+mn-ea"/>
            <a:cs typeface="+mn-cs"/>
          </a:endParaRPr>
        </a:p>
      </dgm:t>
    </dgm:pt>
    <dgm:pt modelId="{00D4ADD3-BD91-41DE-8F41-94DB2567F223}" type="parTrans" cxnId="{18A878CB-E16B-4413-9DAD-813DB4094EF3}">
      <dgm:prSet/>
      <dgm:spPr/>
      <dgm:t>
        <a:bodyPr/>
        <a:lstStyle/>
        <a:p>
          <a:endParaRPr lang="en-US"/>
        </a:p>
      </dgm:t>
    </dgm:pt>
    <dgm:pt modelId="{1A5B2AC7-9FF5-4C4C-85D1-82060BBC089A}" type="sibTrans" cxnId="{18A878CB-E16B-4413-9DAD-813DB4094EF3}">
      <dgm:prSet/>
      <dgm:spPr/>
      <dgm:t>
        <a:bodyPr/>
        <a:lstStyle/>
        <a:p>
          <a:endParaRPr lang="en-US"/>
        </a:p>
      </dgm:t>
    </dgm:pt>
    <dgm:pt modelId="{32FD882D-F9BB-45CE-B802-4616328C9241}">
      <dgm:prSet custT="1"/>
      <dgm:spPr/>
      <dgm:t>
        <a:bodyPr/>
        <a:lstStyle/>
        <a:p>
          <a:r>
            <a:rPr lang="fr-FR" sz="1800" dirty="0">
              <a:latin typeface="+mj-lt"/>
            </a:rPr>
            <a:t>Curriculares y extracurriculares</a:t>
          </a:r>
        </a:p>
        <a:p>
          <a:r>
            <a:rPr lang="fr-FR" sz="1800" dirty="0">
              <a:latin typeface="+mj-lt"/>
            </a:rPr>
            <a:t>1 mes de antelación</a:t>
          </a:r>
        </a:p>
        <a:p>
          <a:r>
            <a:rPr lang="fr-FR" sz="1800" dirty="0">
              <a:latin typeface="+mj-lt"/>
            </a:rPr>
            <a:t>Contratar seguro especial</a:t>
          </a:r>
          <a:endParaRPr lang="en-US" sz="1800" dirty="0">
            <a:latin typeface="+mj-lt"/>
          </a:endParaRPr>
        </a:p>
      </dgm:t>
    </dgm:pt>
    <dgm:pt modelId="{876E25BE-3CAD-48EC-89F0-3B00749B235B}" type="parTrans" cxnId="{516D4264-ADF8-45A2-968A-37045E7B9CBA}">
      <dgm:prSet/>
      <dgm:spPr/>
      <dgm:t>
        <a:bodyPr/>
        <a:lstStyle/>
        <a:p>
          <a:endParaRPr lang="en-US"/>
        </a:p>
      </dgm:t>
    </dgm:pt>
    <dgm:pt modelId="{A4A0F804-13BD-4EAD-BE8E-FD7C88D70190}" type="sibTrans" cxnId="{516D4264-ADF8-45A2-968A-37045E7B9CBA}">
      <dgm:prSet/>
      <dgm:spPr/>
      <dgm:t>
        <a:bodyPr/>
        <a:lstStyle/>
        <a:p>
          <a:endParaRPr lang="en-US"/>
        </a:p>
      </dgm:t>
    </dgm:pt>
    <dgm:pt modelId="{EDBDB402-33D6-4A6D-A523-E1E5021C1E03}">
      <dgm:prSet custT="1"/>
      <dgm:spPr/>
      <dgm:t>
        <a:bodyPr/>
        <a:lstStyle/>
        <a:p>
          <a:r>
            <a:rPr lang="fr-FR" sz="1800" dirty="0">
              <a:latin typeface="+mj-lt"/>
            </a:rPr>
            <a:t>Remuneración: 5€/hora (mínimo)</a:t>
          </a:r>
          <a:endParaRPr lang="en-US" sz="1800" dirty="0">
            <a:latin typeface="+mj-lt"/>
          </a:endParaRPr>
        </a:p>
      </dgm:t>
    </dgm:pt>
    <dgm:pt modelId="{DD246FD8-1FEF-45E9-B78F-3281A5FE6255}" type="parTrans" cxnId="{593BFF59-4566-4AE4-9442-DDE15504C4AA}">
      <dgm:prSet/>
      <dgm:spPr/>
      <dgm:t>
        <a:bodyPr/>
        <a:lstStyle/>
        <a:p>
          <a:endParaRPr lang="en-US"/>
        </a:p>
      </dgm:t>
    </dgm:pt>
    <dgm:pt modelId="{AAD021F3-63E9-41E6-A91F-3D37055CBF66}" type="sibTrans" cxnId="{593BFF59-4566-4AE4-9442-DDE15504C4AA}">
      <dgm:prSet/>
      <dgm:spPr/>
      <dgm:t>
        <a:bodyPr/>
        <a:lstStyle/>
        <a:p>
          <a:endParaRPr lang="en-US"/>
        </a:p>
      </dgm:t>
    </dgm:pt>
    <dgm:pt modelId="{AAA77158-94F7-4BB1-A527-AE85783CAA2B}">
      <dgm:prSet custT="1"/>
      <dgm:spPr/>
      <dgm:t>
        <a:bodyPr/>
        <a:lstStyle/>
        <a:p>
          <a:r>
            <a:rPr lang="fr-FR" sz="1800" dirty="0">
              <a:latin typeface="+mj-lt"/>
            </a:rPr>
            <a:t>Ofertas de empresas en el portal SIE o aportadas por alumn@s</a:t>
          </a:r>
          <a:endParaRPr lang="en-US" sz="1800" dirty="0">
            <a:latin typeface="+mj-lt"/>
          </a:endParaRPr>
        </a:p>
      </dgm:t>
    </dgm:pt>
    <dgm:pt modelId="{3CC880D6-DEE2-4619-A123-6CFEA76F0C9F}" type="parTrans" cxnId="{502AB9E3-CA26-478A-8C9E-F7416ADB3626}">
      <dgm:prSet/>
      <dgm:spPr/>
      <dgm:t>
        <a:bodyPr/>
        <a:lstStyle/>
        <a:p>
          <a:endParaRPr lang="en-US"/>
        </a:p>
      </dgm:t>
    </dgm:pt>
    <dgm:pt modelId="{EE3932C6-7055-4497-997E-1431B360018E}" type="sibTrans" cxnId="{502AB9E3-CA26-478A-8C9E-F7416ADB3626}">
      <dgm:prSet/>
      <dgm:spPr/>
      <dgm:t>
        <a:bodyPr/>
        <a:lstStyle/>
        <a:p>
          <a:endParaRPr lang="en-US"/>
        </a:p>
      </dgm:t>
    </dgm:pt>
    <dgm:pt modelId="{B35E32CA-ADA3-4505-8D5D-0E28D1703A43}">
      <dgm:prSet custT="1"/>
      <dgm:spPr/>
      <dgm:t>
        <a:bodyPr/>
        <a:lstStyle/>
        <a:p>
          <a:r>
            <a:rPr lang="fr-FR" sz="1800" dirty="0">
              <a:latin typeface="+mj-lt"/>
            </a:rPr>
            <a:t>Información: Email </a:t>
          </a:r>
          <a:r>
            <a:rPr lang="es-ES" sz="1800" dirty="0">
              <a:latin typeface="+mj-lt"/>
              <a:hlinkClick xmlns:r="http://schemas.openxmlformats.org/officeDocument/2006/relationships" r:id="rId1"/>
            </a:rPr>
            <a:t>empreade@ade.upv.es</a:t>
          </a:r>
          <a:r>
            <a:rPr lang="es-ES" sz="1800" dirty="0">
              <a:latin typeface="+mj-lt"/>
            </a:rPr>
            <a:t> </a:t>
          </a:r>
          <a:r>
            <a:rPr lang="es-ES" sz="1800" dirty="0">
              <a:latin typeface="+mj-lt"/>
              <a:hlinkClick xmlns:r="http://schemas.openxmlformats.org/officeDocument/2006/relationships" r:id="rId2"/>
            </a:rPr>
            <a:t>www.sie.upv.es</a:t>
          </a:r>
          <a:r>
            <a:rPr lang="es-ES" sz="1800" dirty="0">
              <a:latin typeface="+mj-lt"/>
            </a:rPr>
            <a:t> o </a:t>
          </a:r>
          <a:r>
            <a:rPr lang="es-ES" sz="1800" dirty="0">
              <a:latin typeface="+mj-lt"/>
              <a:hlinkClick xmlns:r="http://schemas.openxmlformats.org/officeDocument/2006/relationships" r:id="rId3"/>
            </a:rPr>
            <a:t>www.ade.upv.es</a:t>
          </a:r>
          <a:r>
            <a:rPr lang="es-ES" sz="1800" dirty="0">
              <a:latin typeface="+mj-lt"/>
            </a:rPr>
            <a:t> prácticas en empresas</a:t>
          </a:r>
          <a:endParaRPr lang="en-US" sz="1800" dirty="0">
            <a:latin typeface="+mj-lt"/>
          </a:endParaRPr>
        </a:p>
      </dgm:t>
    </dgm:pt>
    <dgm:pt modelId="{46D1C8E6-56D4-496B-9669-B26AE62FB203}" type="parTrans" cxnId="{051750EA-E1AB-498C-BD29-694AB249A8E2}">
      <dgm:prSet/>
      <dgm:spPr/>
      <dgm:t>
        <a:bodyPr/>
        <a:lstStyle/>
        <a:p>
          <a:endParaRPr lang="en-US"/>
        </a:p>
      </dgm:t>
    </dgm:pt>
    <dgm:pt modelId="{2082DCB2-07EB-4E26-9321-0E212E036C6C}" type="sibTrans" cxnId="{051750EA-E1AB-498C-BD29-694AB249A8E2}">
      <dgm:prSet/>
      <dgm:spPr/>
      <dgm:t>
        <a:bodyPr/>
        <a:lstStyle/>
        <a:p>
          <a:endParaRPr lang="en-US"/>
        </a:p>
      </dgm:t>
    </dgm:pt>
    <dgm:pt modelId="{8884FEDE-BB27-4B28-A698-8D7D51DD53BC}" type="pres">
      <dgm:prSet presAssocID="{DF23A729-9DF0-4E63-B209-90ECEE233A8D}" presName="root" presStyleCnt="0">
        <dgm:presLayoutVars>
          <dgm:dir/>
          <dgm:resizeHandles val="exact"/>
        </dgm:presLayoutVars>
      </dgm:prSet>
      <dgm:spPr/>
    </dgm:pt>
    <dgm:pt modelId="{48F6D639-F0B0-45D3-A1CF-7F5637E18804}" type="pres">
      <dgm:prSet presAssocID="{DF23A729-9DF0-4E63-B209-90ECEE233A8D}" presName="container" presStyleCnt="0">
        <dgm:presLayoutVars>
          <dgm:dir/>
          <dgm:resizeHandles val="exact"/>
        </dgm:presLayoutVars>
      </dgm:prSet>
      <dgm:spPr/>
    </dgm:pt>
    <dgm:pt modelId="{E881273B-153C-472B-8AAF-6569B82BB5A8}" type="pres">
      <dgm:prSet presAssocID="{1EFFC8AE-FA62-4886-A32E-375924EB1C55}" presName="compNode" presStyleCnt="0"/>
      <dgm:spPr/>
    </dgm:pt>
    <dgm:pt modelId="{69F86DF3-25BB-4AF8-9942-CFB827D2536E}" type="pres">
      <dgm:prSet presAssocID="{1EFFC8AE-FA62-4886-A32E-375924EB1C55}" presName="iconBgRect" presStyleLbl="bgShp" presStyleIdx="0" presStyleCnt="5"/>
      <dgm:spPr/>
    </dgm:pt>
    <dgm:pt modelId="{DE888012-1763-4E3E-B83F-00A4F89F1471}" type="pres">
      <dgm:prSet presAssocID="{1EFFC8AE-FA62-4886-A32E-375924EB1C55}" presName="iconRect" presStyleLbl="node1" presStyleIdx="0" presStyleCnt="5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apanese Dolls"/>
        </a:ext>
      </dgm:extLst>
    </dgm:pt>
    <dgm:pt modelId="{C199A42C-C2EC-4CB1-86FA-1104D45F4ED8}" type="pres">
      <dgm:prSet presAssocID="{1EFFC8AE-FA62-4886-A32E-375924EB1C55}" presName="spaceRect" presStyleCnt="0"/>
      <dgm:spPr/>
    </dgm:pt>
    <dgm:pt modelId="{175DF007-169C-418B-A76F-71AA5C1FDBB4}" type="pres">
      <dgm:prSet presAssocID="{1EFFC8AE-FA62-4886-A32E-375924EB1C55}" presName="textRect" presStyleLbl="revTx" presStyleIdx="0" presStyleCnt="5" custScaleX="126224" custLinFactNeighborX="2156" custLinFactNeighborY="17823">
        <dgm:presLayoutVars>
          <dgm:chMax val="1"/>
          <dgm:chPref val="1"/>
        </dgm:presLayoutVars>
      </dgm:prSet>
      <dgm:spPr/>
    </dgm:pt>
    <dgm:pt modelId="{9AE082F9-189D-4A9D-A2EE-7C50416E9225}" type="pres">
      <dgm:prSet presAssocID="{1A5B2AC7-9FF5-4C4C-85D1-82060BBC089A}" presName="sibTrans" presStyleLbl="sibTrans2D1" presStyleIdx="0" presStyleCnt="0"/>
      <dgm:spPr/>
    </dgm:pt>
    <dgm:pt modelId="{BA4D0A4F-8519-473F-AF3C-2276DFFA4652}" type="pres">
      <dgm:prSet presAssocID="{32FD882D-F9BB-45CE-B802-4616328C9241}" presName="compNode" presStyleCnt="0"/>
      <dgm:spPr/>
    </dgm:pt>
    <dgm:pt modelId="{1BD0F3CE-752C-4BBF-9369-A93949CE593F}" type="pres">
      <dgm:prSet presAssocID="{32FD882D-F9BB-45CE-B802-4616328C9241}" presName="iconBgRect" presStyleLbl="bgShp" presStyleIdx="1" presStyleCnt="5"/>
      <dgm:spPr/>
    </dgm:pt>
    <dgm:pt modelId="{B257B134-40FB-4AA6-8F64-6FC83CA8B834}" type="pres">
      <dgm:prSet presAssocID="{32FD882D-F9BB-45CE-B802-4616328C9241}" presName="iconRect" presStyleLbl="node1" presStyleIdx="1" presStyleCnt="5"/>
      <dgm:spPr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ca de verificación"/>
        </a:ext>
      </dgm:extLst>
    </dgm:pt>
    <dgm:pt modelId="{D42F232B-FD93-4537-A7A5-B39843CEA839}" type="pres">
      <dgm:prSet presAssocID="{32FD882D-F9BB-45CE-B802-4616328C9241}" presName="spaceRect" presStyleCnt="0"/>
      <dgm:spPr/>
    </dgm:pt>
    <dgm:pt modelId="{93395FE9-D54C-4410-8A9B-6AF50DE18F0B}" type="pres">
      <dgm:prSet presAssocID="{32FD882D-F9BB-45CE-B802-4616328C9241}" presName="textRect" presStyleLbl="revTx" presStyleIdx="1" presStyleCnt="5">
        <dgm:presLayoutVars>
          <dgm:chMax val="1"/>
          <dgm:chPref val="1"/>
        </dgm:presLayoutVars>
      </dgm:prSet>
      <dgm:spPr/>
    </dgm:pt>
    <dgm:pt modelId="{E57F5F2E-CCA1-4A45-8DAF-08991DF2936A}" type="pres">
      <dgm:prSet presAssocID="{A4A0F804-13BD-4EAD-BE8E-FD7C88D70190}" presName="sibTrans" presStyleLbl="sibTrans2D1" presStyleIdx="0" presStyleCnt="0"/>
      <dgm:spPr/>
    </dgm:pt>
    <dgm:pt modelId="{C190A043-4574-4001-AF28-239E0C769045}" type="pres">
      <dgm:prSet presAssocID="{EDBDB402-33D6-4A6D-A523-E1E5021C1E03}" presName="compNode" presStyleCnt="0"/>
      <dgm:spPr/>
    </dgm:pt>
    <dgm:pt modelId="{DBED80EC-F0C2-4E9C-B197-C7156D80C22F}" type="pres">
      <dgm:prSet presAssocID="{EDBDB402-33D6-4A6D-A523-E1E5021C1E03}" presName="iconBgRect" presStyleLbl="bgShp" presStyleIdx="2" presStyleCnt="5"/>
      <dgm:spPr/>
    </dgm:pt>
    <dgm:pt modelId="{DF1AB1B5-428F-48B8-A073-62D2A1D86D33}" type="pres">
      <dgm:prSet presAssocID="{EDBDB402-33D6-4A6D-A523-E1E5021C1E03}" presName="iconRect" presStyleLbl="node1" presStyleIdx="2" presStyleCnt="5"/>
      <dgm:spPr>
        <a:blipFill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nabata Tree"/>
        </a:ext>
      </dgm:extLst>
    </dgm:pt>
    <dgm:pt modelId="{CD7C458B-E2AD-4E1F-B9E0-B76CF2C19904}" type="pres">
      <dgm:prSet presAssocID="{EDBDB402-33D6-4A6D-A523-E1E5021C1E03}" presName="spaceRect" presStyleCnt="0"/>
      <dgm:spPr/>
    </dgm:pt>
    <dgm:pt modelId="{18C2141F-3D54-4578-9984-326B037F54B6}" type="pres">
      <dgm:prSet presAssocID="{EDBDB402-33D6-4A6D-A523-E1E5021C1E03}" presName="textRect" presStyleLbl="revTx" presStyleIdx="2" presStyleCnt="5" custLinFactNeighborX="5041" custLinFactNeighborY="-990">
        <dgm:presLayoutVars>
          <dgm:chMax val="1"/>
          <dgm:chPref val="1"/>
        </dgm:presLayoutVars>
      </dgm:prSet>
      <dgm:spPr/>
    </dgm:pt>
    <dgm:pt modelId="{F486B23F-138C-4D51-B86B-FB6937D5906D}" type="pres">
      <dgm:prSet presAssocID="{AAD021F3-63E9-41E6-A91F-3D37055CBF66}" presName="sibTrans" presStyleLbl="sibTrans2D1" presStyleIdx="0" presStyleCnt="0"/>
      <dgm:spPr/>
    </dgm:pt>
    <dgm:pt modelId="{CFB7F563-4D3D-4335-A578-D3E5FB446890}" type="pres">
      <dgm:prSet presAssocID="{AAA77158-94F7-4BB1-A527-AE85783CAA2B}" presName="compNode" presStyleCnt="0"/>
      <dgm:spPr/>
    </dgm:pt>
    <dgm:pt modelId="{D7F841C9-9A1C-4016-A2A2-2B4234BF0BBC}" type="pres">
      <dgm:prSet presAssocID="{AAA77158-94F7-4BB1-A527-AE85783CAA2B}" presName="iconBgRect" presStyleLbl="bgShp" presStyleIdx="3" presStyleCnt="5"/>
      <dgm:spPr/>
    </dgm:pt>
    <dgm:pt modelId="{78079A3E-DF86-4E77-914C-B9C4A57C53E7}" type="pres">
      <dgm:prSet presAssocID="{AAA77158-94F7-4BB1-A527-AE85783CAA2B}" presName="iconRect" presStyleLbl="node1" presStyleIdx="3" presStyleCnt="5"/>
      <dgm:spPr>
        <a:blipFill>
          <a:blip xmlns:r="http://schemas.openxmlformats.org/officeDocument/2006/relationships"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itor"/>
        </a:ext>
      </dgm:extLst>
    </dgm:pt>
    <dgm:pt modelId="{E9D4F93A-5526-4FB5-8458-031BD77D098C}" type="pres">
      <dgm:prSet presAssocID="{AAA77158-94F7-4BB1-A527-AE85783CAA2B}" presName="spaceRect" presStyleCnt="0"/>
      <dgm:spPr/>
    </dgm:pt>
    <dgm:pt modelId="{2E99B98F-5C72-4000-9B6F-4C1B671711E1}" type="pres">
      <dgm:prSet presAssocID="{AAA77158-94F7-4BB1-A527-AE85783CAA2B}" presName="textRect" presStyleLbl="revTx" presStyleIdx="3" presStyleCnt="5">
        <dgm:presLayoutVars>
          <dgm:chMax val="1"/>
          <dgm:chPref val="1"/>
        </dgm:presLayoutVars>
      </dgm:prSet>
      <dgm:spPr/>
    </dgm:pt>
    <dgm:pt modelId="{083B2E22-5B7E-4758-B8A3-639AAB88DAF5}" type="pres">
      <dgm:prSet presAssocID="{EE3932C6-7055-4497-997E-1431B360018E}" presName="sibTrans" presStyleLbl="sibTrans2D1" presStyleIdx="0" presStyleCnt="0"/>
      <dgm:spPr/>
    </dgm:pt>
    <dgm:pt modelId="{A5637E59-26A8-4721-A2E3-00046CBEB3A6}" type="pres">
      <dgm:prSet presAssocID="{B35E32CA-ADA3-4505-8D5D-0E28D1703A43}" presName="compNode" presStyleCnt="0"/>
      <dgm:spPr/>
    </dgm:pt>
    <dgm:pt modelId="{D4E50C61-1C85-432F-AB26-3E35A4715589}" type="pres">
      <dgm:prSet presAssocID="{B35E32CA-ADA3-4505-8D5D-0E28D1703A43}" presName="iconBgRect" presStyleLbl="bgShp" presStyleIdx="4" presStyleCnt="5"/>
      <dgm:spPr/>
    </dgm:pt>
    <dgm:pt modelId="{09CF9ACA-B87A-4BF2-9693-4540D4508D79}" type="pres">
      <dgm:prSet presAssocID="{B35E32CA-ADA3-4505-8D5D-0E28D1703A43}" presName="iconRect" presStyleLbl="node1" presStyleIdx="4" presStyleCnt="5"/>
      <dgm:spPr>
        <a:blipFill>
          <a:blip xmlns:r="http://schemas.openxmlformats.org/officeDocument/2006/relationships"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bre"/>
        </a:ext>
      </dgm:extLst>
    </dgm:pt>
    <dgm:pt modelId="{5AD8C070-9F65-4443-8720-89AF0EAEAE2D}" type="pres">
      <dgm:prSet presAssocID="{B35E32CA-ADA3-4505-8D5D-0E28D1703A43}" presName="spaceRect" presStyleCnt="0"/>
      <dgm:spPr/>
    </dgm:pt>
    <dgm:pt modelId="{6B2903DC-D799-467C-948F-E97A7B9DD7D2}" type="pres">
      <dgm:prSet presAssocID="{B35E32CA-ADA3-4505-8D5D-0E28D1703A43}" presName="textRect" presStyleLbl="revTx" presStyleIdx="4" presStyleCnt="5" custLinFactNeighborY="-29706">
        <dgm:presLayoutVars>
          <dgm:chMax val="1"/>
          <dgm:chPref val="1"/>
        </dgm:presLayoutVars>
      </dgm:prSet>
      <dgm:spPr/>
    </dgm:pt>
  </dgm:ptLst>
  <dgm:cxnLst>
    <dgm:cxn modelId="{C91F570D-4AC4-41AC-9D54-5C4F57ECB59D}" type="presOf" srcId="{32FD882D-F9BB-45CE-B802-4616328C9241}" destId="{93395FE9-D54C-4410-8A9B-6AF50DE18F0B}" srcOrd="0" destOrd="0" presId="urn:microsoft.com/office/officeart/2018/2/layout/IconCircleList"/>
    <dgm:cxn modelId="{00671311-885B-4ED7-A897-54CC58AA057B}" type="presOf" srcId="{AAD021F3-63E9-41E6-A91F-3D37055CBF66}" destId="{F486B23F-138C-4D51-B86B-FB6937D5906D}" srcOrd="0" destOrd="0" presId="urn:microsoft.com/office/officeart/2018/2/layout/IconCircleList"/>
    <dgm:cxn modelId="{B1F74F2F-E71F-4513-9307-E8B5ADD35A57}" type="presOf" srcId="{EDBDB402-33D6-4A6D-A523-E1E5021C1E03}" destId="{18C2141F-3D54-4578-9984-326B037F54B6}" srcOrd="0" destOrd="0" presId="urn:microsoft.com/office/officeart/2018/2/layout/IconCircleList"/>
    <dgm:cxn modelId="{DD8DBE37-D1B5-47CF-98D9-3C26DDAF05CD}" type="presOf" srcId="{EE3932C6-7055-4497-997E-1431B360018E}" destId="{083B2E22-5B7E-4758-B8A3-639AAB88DAF5}" srcOrd="0" destOrd="0" presId="urn:microsoft.com/office/officeart/2018/2/layout/IconCircleList"/>
    <dgm:cxn modelId="{516D4264-ADF8-45A2-968A-37045E7B9CBA}" srcId="{DF23A729-9DF0-4E63-B209-90ECEE233A8D}" destId="{32FD882D-F9BB-45CE-B802-4616328C9241}" srcOrd="1" destOrd="0" parTransId="{876E25BE-3CAD-48EC-89F0-3B00749B235B}" sibTransId="{A4A0F804-13BD-4EAD-BE8E-FD7C88D70190}"/>
    <dgm:cxn modelId="{BF854E51-6EBB-4977-A2A3-6226872F79CD}" type="presOf" srcId="{1A5B2AC7-9FF5-4C4C-85D1-82060BBC089A}" destId="{9AE082F9-189D-4A9D-A2EE-7C50416E9225}" srcOrd="0" destOrd="0" presId="urn:microsoft.com/office/officeart/2018/2/layout/IconCircleList"/>
    <dgm:cxn modelId="{15BF5C59-D903-4420-AE02-4F85BD79ED8A}" type="presOf" srcId="{DF23A729-9DF0-4E63-B209-90ECEE233A8D}" destId="{8884FEDE-BB27-4B28-A698-8D7D51DD53BC}" srcOrd="0" destOrd="0" presId="urn:microsoft.com/office/officeart/2018/2/layout/IconCircleList"/>
    <dgm:cxn modelId="{593BFF59-4566-4AE4-9442-DDE15504C4AA}" srcId="{DF23A729-9DF0-4E63-B209-90ECEE233A8D}" destId="{EDBDB402-33D6-4A6D-A523-E1E5021C1E03}" srcOrd="2" destOrd="0" parTransId="{DD246FD8-1FEF-45E9-B78F-3281A5FE6255}" sibTransId="{AAD021F3-63E9-41E6-A91F-3D37055CBF66}"/>
    <dgm:cxn modelId="{22D8669A-9939-47B6-A0CB-B64AC5BA5539}" type="presOf" srcId="{B35E32CA-ADA3-4505-8D5D-0E28D1703A43}" destId="{6B2903DC-D799-467C-948F-E97A7B9DD7D2}" srcOrd="0" destOrd="0" presId="urn:microsoft.com/office/officeart/2018/2/layout/IconCircleList"/>
    <dgm:cxn modelId="{D2A9469D-0D66-43F7-B776-5046B12ED712}" type="presOf" srcId="{1EFFC8AE-FA62-4886-A32E-375924EB1C55}" destId="{175DF007-169C-418B-A76F-71AA5C1FDBB4}" srcOrd="0" destOrd="0" presId="urn:microsoft.com/office/officeart/2018/2/layout/IconCircleList"/>
    <dgm:cxn modelId="{93FC75B4-B4F1-4C44-BBF3-F5BD7002ECF1}" type="presOf" srcId="{A4A0F804-13BD-4EAD-BE8E-FD7C88D70190}" destId="{E57F5F2E-CCA1-4A45-8DAF-08991DF2936A}" srcOrd="0" destOrd="0" presId="urn:microsoft.com/office/officeart/2018/2/layout/IconCircleList"/>
    <dgm:cxn modelId="{18A878CB-E16B-4413-9DAD-813DB4094EF3}" srcId="{DF23A729-9DF0-4E63-B209-90ECEE233A8D}" destId="{1EFFC8AE-FA62-4886-A32E-375924EB1C55}" srcOrd="0" destOrd="0" parTransId="{00D4ADD3-BD91-41DE-8F41-94DB2567F223}" sibTransId="{1A5B2AC7-9FF5-4C4C-85D1-82060BBC089A}"/>
    <dgm:cxn modelId="{F16634DD-4729-48BD-B377-F03DA6A32708}" type="presOf" srcId="{AAA77158-94F7-4BB1-A527-AE85783CAA2B}" destId="{2E99B98F-5C72-4000-9B6F-4C1B671711E1}" srcOrd="0" destOrd="0" presId="urn:microsoft.com/office/officeart/2018/2/layout/IconCircleList"/>
    <dgm:cxn modelId="{502AB9E3-CA26-478A-8C9E-F7416ADB3626}" srcId="{DF23A729-9DF0-4E63-B209-90ECEE233A8D}" destId="{AAA77158-94F7-4BB1-A527-AE85783CAA2B}" srcOrd="3" destOrd="0" parTransId="{3CC880D6-DEE2-4619-A123-6CFEA76F0C9F}" sibTransId="{EE3932C6-7055-4497-997E-1431B360018E}"/>
    <dgm:cxn modelId="{051750EA-E1AB-498C-BD29-694AB249A8E2}" srcId="{DF23A729-9DF0-4E63-B209-90ECEE233A8D}" destId="{B35E32CA-ADA3-4505-8D5D-0E28D1703A43}" srcOrd="4" destOrd="0" parTransId="{46D1C8E6-56D4-496B-9669-B26AE62FB203}" sibTransId="{2082DCB2-07EB-4E26-9321-0E212E036C6C}"/>
    <dgm:cxn modelId="{939FA89B-CD40-44F3-BF60-D928A02FA778}" type="presParOf" srcId="{8884FEDE-BB27-4B28-A698-8D7D51DD53BC}" destId="{48F6D639-F0B0-45D3-A1CF-7F5637E18804}" srcOrd="0" destOrd="0" presId="urn:microsoft.com/office/officeart/2018/2/layout/IconCircleList"/>
    <dgm:cxn modelId="{39A7F962-CE6E-4F8E-BD9B-A73D6328968C}" type="presParOf" srcId="{48F6D639-F0B0-45D3-A1CF-7F5637E18804}" destId="{E881273B-153C-472B-8AAF-6569B82BB5A8}" srcOrd="0" destOrd="0" presId="urn:microsoft.com/office/officeart/2018/2/layout/IconCircleList"/>
    <dgm:cxn modelId="{1492BAB6-2B43-4C00-88EC-CF0C79F35B0B}" type="presParOf" srcId="{E881273B-153C-472B-8AAF-6569B82BB5A8}" destId="{69F86DF3-25BB-4AF8-9942-CFB827D2536E}" srcOrd="0" destOrd="0" presId="urn:microsoft.com/office/officeart/2018/2/layout/IconCircleList"/>
    <dgm:cxn modelId="{1E730E74-BD4B-47C0-9BFC-F9E984EF13A1}" type="presParOf" srcId="{E881273B-153C-472B-8AAF-6569B82BB5A8}" destId="{DE888012-1763-4E3E-B83F-00A4F89F1471}" srcOrd="1" destOrd="0" presId="urn:microsoft.com/office/officeart/2018/2/layout/IconCircleList"/>
    <dgm:cxn modelId="{CF095567-BBEC-4CEA-B91C-29D0E897C2BF}" type="presParOf" srcId="{E881273B-153C-472B-8AAF-6569B82BB5A8}" destId="{C199A42C-C2EC-4CB1-86FA-1104D45F4ED8}" srcOrd="2" destOrd="0" presId="urn:microsoft.com/office/officeart/2018/2/layout/IconCircleList"/>
    <dgm:cxn modelId="{F8B96875-8EF2-4EA9-B838-9E3E79B94AD3}" type="presParOf" srcId="{E881273B-153C-472B-8AAF-6569B82BB5A8}" destId="{175DF007-169C-418B-A76F-71AA5C1FDBB4}" srcOrd="3" destOrd="0" presId="urn:microsoft.com/office/officeart/2018/2/layout/IconCircleList"/>
    <dgm:cxn modelId="{346A4ECB-BACC-4877-B73D-98157165672E}" type="presParOf" srcId="{48F6D639-F0B0-45D3-A1CF-7F5637E18804}" destId="{9AE082F9-189D-4A9D-A2EE-7C50416E9225}" srcOrd="1" destOrd="0" presId="urn:microsoft.com/office/officeart/2018/2/layout/IconCircleList"/>
    <dgm:cxn modelId="{6192A39A-4DE0-4F20-A5E5-83005F12F848}" type="presParOf" srcId="{48F6D639-F0B0-45D3-A1CF-7F5637E18804}" destId="{BA4D0A4F-8519-473F-AF3C-2276DFFA4652}" srcOrd="2" destOrd="0" presId="urn:microsoft.com/office/officeart/2018/2/layout/IconCircleList"/>
    <dgm:cxn modelId="{D156F1B7-BF85-4259-B940-2678E3E05AA5}" type="presParOf" srcId="{BA4D0A4F-8519-473F-AF3C-2276DFFA4652}" destId="{1BD0F3CE-752C-4BBF-9369-A93949CE593F}" srcOrd="0" destOrd="0" presId="urn:microsoft.com/office/officeart/2018/2/layout/IconCircleList"/>
    <dgm:cxn modelId="{2AEC916C-804E-43B6-B5B0-124B5ED82294}" type="presParOf" srcId="{BA4D0A4F-8519-473F-AF3C-2276DFFA4652}" destId="{B257B134-40FB-4AA6-8F64-6FC83CA8B834}" srcOrd="1" destOrd="0" presId="urn:microsoft.com/office/officeart/2018/2/layout/IconCircleList"/>
    <dgm:cxn modelId="{9A9DDA0E-672A-4EF9-990D-71ADFEDC792F}" type="presParOf" srcId="{BA4D0A4F-8519-473F-AF3C-2276DFFA4652}" destId="{D42F232B-FD93-4537-A7A5-B39843CEA839}" srcOrd="2" destOrd="0" presId="urn:microsoft.com/office/officeart/2018/2/layout/IconCircleList"/>
    <dgm:cxn modelId="{D799D8D9-A86D-44FF-AE74-EB139605B554}" type="presParOf" srcId="{BA4D0A4F-8519-473F-AF3C-2276DFFA4652}" destId="{93395FE9-D54C-4410-8A9B-6AF50DE18F0B}" srcOrd="3" destOrd="0" presId="urn:microsoft.com/office/officeart/2018/2/layout/IconCircleList"/>
    <dgm:cxn modelId="{C977F4F7-2207-4FA8-9683-9C83F0217979}" type="presParOf" srcId="{48F6D639-F0B0-45D3-A1CF-7F5637E18804}" destId="{E57F5F2E-CCA1-4A45-8DAF-08991DF2936A}" srcOrd="3" destOrd="0" presId="urn:microsoft.com/office/officeart/2018/2/layout/IconCircleList"/>
    <dgm:cxn modelId="{99CC898C-D52F-4BD0-8C29-814B639F8398}" type="presParOf" srcId="{48F6D639-F0B0-45D3-A1CF-7F5637E18804}" destId="{C190A043-4574-4001-AF28-239E0C769045}" srcOrd="4" destOrd="0" presId="urn:microsoft.com/office/officeart/2018/2/layout/IconCircleList"/>
    <dgm:cxn modelId="{E98A9DD6-93D8-4D4F-B8A4-5B97B94924A1}" type="presParOf" srcId="{C190A043-4574-4001-AF28-239E0C769045}" destId="{DBED80EC-F0C2-4E9C-B197-C7156D80C22F}" srcOrd="0" destOrd="0" presId="urn:microsoft.com/office/officeart/2018/2/layout/IconCircleList"/>
    <dgm:cxn modelId="{5964E9A7-0339-433F-BE93-1080B44DD19E}" type="presParOf" srcId="{C190A043-4574-4001-AF28-239E0C769045}" destId="{DF1AB1B5-428F-48B8-A073-62D2A1D86D33}" srcOrd="1" destOrd="0" presId="urn:microsoft.com/office/officeart/2018/2/layout/IconCircleList"/>
    <dgm:cxn modelId="{AF315A88-4208-4395-AA3A-049ADB9D903F}" type="presParOf" srcId="{C190A043-4574-4001-AF28-239E0C769045}" destId="{CD7C458B-E2AD-4E1F-B9E0-B76CF2C19904}" srcOrd="2" destOrd="0" presId="urn:microsoft.com/office/officeart/2018/2/layout/IconCircleList"/>
    <dgm:cxn modelId="{611DEFC2-D1CA-41D2-ADCB-4F6707A081E2}" type="presParOf" srcId="{C190A043-4574-4001-AF28-239E0C769045}" destId="{18C2141F-3D54-4578-9984-326B037F54B6}" srcOrd="3" destOrd="0" presId="urn:microsoft.com/office/officeart/2018/2/layout/IconCircleList"/>
    <dgm:cxn modelId="{07256E7F-B3BB-48DB-A735-134DCD6A0862}" type="presParOf" srcId="{48F6D639-F0B0-45D3-A1CF-7F5637E18804}" destId="{F486B23F-138C-4D51-B86B-FB6937D5906D}" srcOrd="5" destOrd="0" presId="urn:microsoft.com/office/officeart/2018/2/layout/IconCircleList"/>
    <dgm:cxn modelId="{1A2259C0-B1D8-4F7C-ABAB-A806AC3CF912}" type="presParOf" srcId="{48F6D639-F0B0-45D3-A1CF-7F5637E18804}" destId="{CFB7F563-4D3D-4335-A578-D3E5FB446890}" srcOrd="6" destOrd="0" presId="urn:microsoft.com/office/officeart/2018/2/layout/IconCircleList"/>
    <dgm:cxn modelId="{F2AAF634-FFEB-4191-8A87-4106F88D99F4}" type="presParOf" srcId="{CFB7F563-4D3D-4335-A578-D3E5FB446890}" destId="{D7F841C9-9A1C-4016-A2A2-2B4234BF0BBC}" srcOrd="0" destOrd="0" presId="urn:microsoft.com/office/officeart/2018/2/layout/IconCircleList"/>
    <dgm:cxn modelId="{C8442A18-00E7-44D0-83EF-5BEC0F46A321}" type="presParOf" srcId="{CFB7F563-4D3D-4335-A578-D3E5FB446890}" destId="{78079A3E-DF86-4E77-914C-B9C4A57C53E7}" srcOrd="1" destOrd="0" presId="urn:microsoft.com/office/officeart/2018/2/layout/IconCircleList"/>
    <dgm:cxn modelId="{120AEF5C-C438-4317-A082-5AA1B08238F3}" type="presParOf" srcId="{CFB7F563-4D3D-4335-A578-D3E5FB446890}" destId="{E9D4F93A-5526-4FB5-8458-031BD77D098C}" srcOrd="2" destOrd="0" presId="urn:microsoft.com/office/officeart/2018/2/layout/IconCircleList"/>
    <dgm:cxn modelId="{3A6EBAE7-4A96-4A09-9CDA-8B63C07DCA12}" type="presParOf" srcId="{CFB7F563-4D3D-4335-A578-D3E5FB446890}" destId="{2E99B98F-5C72-4000-9B6F-4C1B671711E1}" srcOrd="3" destOrd="0" presId="urn:microsoft.com/office/officeart/2018/2/layout/IconCircleList"/>
    <dgm:cxn modelId="{3B8C9CD4-3EF3-4381-853A-C7289B83D333}" type="presParOf" srcId="{48F6D639-F0B0-45D3-A1CF-7F5637E18804}" destId="{083B2E22-5B7E-4758-B8A3-639AAB88DAF5}" srcOrd="7" destOrd="0" presId="urn:microsoft.com/office/officeart/2018/2/layout/IconCircleList"/>
    <dgm:cxn modelId="{16A921DD-91C2-4CEE-BE7E-3C6D87E98216}" type="presParOf" srcId="{48F6D639-F0B0-45D3-A1CF-7F5637E18804}" destId="{A5637E59-26A8-4721-A2E3-00046CBEB3A6}" srcOrd="8" destOrd="0" presId="urn:microsoft.com/office/officeart/2018/2/layout/IconCircleList"/>
    <dgm:cxn modelId="{21B63007-06B5-4440-9DCC-CCE5BB45EB17}" type="presParOf" srcId="{A5637E59-26A8-4721-A2E3-00046CBEB3A6}" destId="{D4E50C61-1C85-432F-AB26-3E35A4715589}" srcOrd="0" destOrd="0" presId="urn:microsoft.com/office/officeart/2018/2/layout/IconCircleList"/>
    <dgm:cxn modelId="{9C79EAC3-9751-4C94-AA97-060496BE12D2}" type="presParOf" srcId="{A5637E59-26A8-4721-A2E3-00046CBEB3A6}" destId="{09CF9ACA-B87A-4BF2-9693-4540D4508D79}" srcOrd="1" destOrd="0" presId="urn:microsoft.com/office/officeart/2018/2/layout/IconCircleList"/>
    <dgm:cxn modelId="{EF208C25-B5CA-4D50-B60B-2C33D1C4015A}" type="presParOf" srcId="{A5637E59-26A8-4721-A2E3-00046CBEB3A6}" destId="{5AD8C070-9F65-4443-8720-89AF0EAEAE2D}" srcOrd="2" destOrd="0" presId="urn:microsoft.com/office/officeart/2018/2/layout/IconCircleList"/>
    <dgm:cxn modelId="{878D679C-3B0C-4BDB-913C-84CE1DEADE81}" type="presParOf" srcId="{A5637E59-26A8-4721-A2E3-00046CBEB3A6}" destId="{6B2903DC-D799-467C-948F-E97A7B9DD7D2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A35ACE-B33F-4742-B20C-10F3EA497A6D}">
      <dsp:nvSpPr>
        <dsp:cNvPr id="0" name=""/>
        <dsp:cNvSpPr/>
      </dsp:nvSpPr>
      <dsp:spPr>
        <a:xfrm>
          <a:off x="0" y="3322"/>
          <a:ext cx="8229600" cy="7077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tint val="40000"/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F0C03340-D0DA-4DCE-A406-533877475BC7}">
      <dsp:nvSpPr>
        <dsp:cNvPr id="0" name=""/>
        <dsp:cNvSpPr/>
      </dsp:nvSpPr>
      <dsp:spPr>
        <a:xfrm>
          <a:off x="214106" y="162576"/>
          <a:ext cx="389285" cy="38928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BE2BDB0-48FB-4104-9A46-0742D20FC7D2}">
      <dsp:nvSpPr>
        <dsp:cNvPr id="0" name=""/>
        <dsp:cNvSpPr/>
      </dsp:nvSpPr>
      <dsp:spPr>
        <a:xfrm>
          <a:off x="817499" y="3322"/>
          <a:ext cx="7412100" cy="7077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908" tIns="74908" rIns="74908" bIns="7490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</a:rPr>
            <a:t> </a:t>
          </a:r>
          <a:r>
            <a:rPr lang="es-ES" sz="1900" b="0" i="0" u="none" strike="noStrike" kern="1200" cap="none" baseline="0" noProof="0" dirty="0">
              <a:latin typeface="Trebuchet MS"/>
            </a:rPr>
            <a:t>Programas de movilidad</a:t>
          </a:r>
          <a:endParaRPr lang="es-ES" sz="1900" kern="1200" dirty="0"/>
        </a:p>
      </dsp:txBody>
      <dsp:txXfrm>
        <a:off x="817499" y="3322"/>
        <a:ext cx="7412100" cy="707791"/>
      </dsp:txXfrm>
    </dsp:sp>
    <dsp:sp modelId="{2823372D-71FF-4338-A5C9-4B4612F3DB6E}">
      <dsp:nvSpPr>
        <dsp:cNvPr id="0" name=""/>
        <dsp:cNvSpPr/>
      </dsp:nvSpPr>
      <dsp:spPr>
        <a:xfrm>
          <a:off x="0" y="888062"/>
          <a:ext cx="8229600" cy="7077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tint val="40000"/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2170CCAA-F1A5-4792-97A5-998570C9E788}">
      <dsp:nvSpPr>
        <dsp:cNvPr id="0" name=""/>
        <dsp:cNvSpPr/>
      </dsp:nvSpPr>
      <dsp:spPr>
        <a:xfrm>
          <a:off x="214106" y="1047315"/>
          <a:ext cx="389285" cy="38928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1495481-F793-4209-B04E-BC73F450AB64}">
      <dsp:nvSpPr>
        <dsp:cNvPr id="0" name=""/>
        <dsp:cNvSpPr/>
      </dsp:nvSpPr>
      <dsp:spPr>
        <a:xfrm>
          <a:off x="817499" y="888062"/>
          <a:ext cx="7412100" cy="7077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908" tIns="74908" rIns="74908" bIns="7490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</a:rPr>
            <a:t> Dobles grados internacionales</a:t>
          </a:r>
        </a:p>
      </dsp:txBody>
      <dsp:txXfrm>
        <a:off x="817499" y="888062"/>
        <a:ext cx="7412100" cy="707791"/>
      </dsp:txXfrm>
    </dsp:sp>
    <dsp:sp modelId="{DF677436-5756-4FB8-A981-E5CA93173ECB}">
      <dsp:nvSpPr>
        <dsp:cNvPr id="0" name=""/>
        <dsp:cNvSpPr/>
      </dsp:nvSpPr>
      <dsp:spPr>
        <a:xfrm>
          <a:off x="0" y="1772801"/>
          <a:ext cx="8229600" cy="7077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tint val="40000"/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DB07E151-14D1-401F-8C6D-71489049917B}">
      <dsp:nvSpPr>
        <dsp:cNvPr id="0" name=""/>
        <dsp:cNvSpPr/>
      </dsp:nvSpPr>
      <dsp:spPr>
        <a:xfrm>
          <a:off x="214106" y="1932054"/>
          <a:ext cx="389285" cy="38928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F4785AC-D980-41A0-86C4-88836FF26687}">
      <dsp:nvSpPr>
        <dsp:cNvPr id="0" name=""/>
        <dsp:cNvSpPr/>
      </dsp:nvSpPr>
      <dsp:spPr>
        <a:xfrm>
          <a:off x="817499" y="1772801"/>
          <a:ext cx="7412100" cy="7077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908" tIns="74908" rIns="74908" bIns="7490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</a:rPr>
            <a:t> Alumnado internacional</a:t>
          </a:r>
        </a:p>
      </dsp:txBody>
      <dsp:txXfrm>
        <a:off x="817499" y="1772801"/>
        <a:ext cx="7412100" cy="707791"/>
      </dsp:txXfrm>
    </dsp:sp>
    <dsp:sp modelId="{448DF0DC-B14C-4510-A89D-4AE9A3E94F99}">
      <dsp:nvSpPr>
        <dsp:cNvPr id="0" name=""/>
        <dsp:cNvSpPr/>
      </dsp:nvSpPr>
      <dsp:spPr>
        <a:xfrm>
          <a:off x="0" y="2657541"/>
          <a:ext cx="8229600" cy="7077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tint val="40000"/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22047F17-CEEB-4109-81D2-EAE49F914D5E}">
      <dsp:nvSpPr>
        <dsp:cNvPr id="0" name=""/>
        <dsp:cNvSpPr/>
      </dsp:nvSpPr>
      <dsp:spPr>
        <a:xfrm>
          <a:off x="214106" y="2816794"/>
          <a:ext cx="389285" cy="38928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B979889-E2CB-4071-8C93-821CD7400261}">
      <dsp:nvSpPr>
        <dsp:cNvPr id="0" name=""/>
        <dsp:cNvSpPr/>
      </dsp:nvSpPr>
      <dsp:spPr>
        <a:xfrm>
          <a:off x="817499" y="2657541"/>
          <a:ext cx="3703320" cy="7077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908" tIns="74908" rIns="74908" bIns="7490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</a:rPr>
            <a:t>Programa</a:t>
          </a:r>
          <a:r>
            <a:rPr lang="es-ES" sz="1900" kern="1200" dirty="0"/>
            <a:t> </a:t>
          </a:r>
          <a:r>
            <a:rPr lang="es-ES" sz="1900" kern="1200" dirty="0">
              <a:latin typeface="Trebuchet MS"/>
              <a:cs typeface="Calibri"/>
            </a:rPr>
            <a:t>MENTOR </a:t>
          </a:r>
        </a:p>
      </dsp:txBody>
      <dsp:txXfrm>
        <a:off x="817499" y="2657541"/>
        <a:ext cx="3703320" cy="707791"/>
      </dsp:txXfrm>
    </dsp:sp>
    <dsp:sp modelId="{62A3FAB4-56E0-4A4E-BF40-2DDAAAC9B64B}">
      <dsp:nvSpPr>
        <dsp:cNvPr id="0" name=""/>
        <dsp:cNvSpPr/>
      </dsp:nvSpPr>
      <dsp:spPr>
        <a:xfrm>
          <a:off x="4520819" y="2657541"/>
          <a:ext cx="3708780" cy="7077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908" tIns="74908" rIns="74908" bIns="7490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Trebuchet MS"/>
              <a:cs typeface="Calibri"/>
            </a:rPr>
            <a:t>Puntos para solicitar beca Erasmus</a:t>
          </a:r>
          <a:endParaRPr lang="en-US" sz="1800" kern="1200" dirty="0">
            <a:latin typeface="Trebuchet MS"/>
            <a:cs typeface="Calibri"/>
          </a:endParaRPr>
        </a:p>
      </dsp:txBody>
      <dsp:txXfrm>
        <a:off x="4520819" y="2657541"/>
        <a:ext cx="3708780" cy="707791"/>
      </dsp:txXfrm>
    </dsp:sp>
    <dsp:sp modelId="{B22F2ABD-6F95-42DF-8EC4-F1EC726D53CD}">
      <dsp:nvSpPr>
        <dsp:cNvPr id="0" name=""/>
        <dsp:cNvSpPr/>
      </dsp:nvSpPr>
      <dsp:spPr>
        <a:xfrm>
          <a:off x="0" y="3542280"/>
          <a:ext cx="8229600" cy="7077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tint val="40000"/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FB17BC31-FD1D-4374-B581-F749C5C1EEE3}">
      <dsp:nvSpPr>
        <dsp:cNvPr id="0" name=""/>
        <dsp:cNvSpPr/>
      </dsp:nvSpPr>
      <dsp:spPr>
        <a:xfrm>
          <a:off x="214106" y="3701533"/>
          <a:ext cx="389285" cy="38928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24518C5-8022-46B6-BFCD-4C254695C8F6}">
      <dsp:nvSpPr>
        <dsp:cNvPr id="0" name=""/>
        <dsp:cNvSpPr/>
      </dsp:nvSpPr>
      <dsp:spPr>
        <a:xfrm>
          <a:off x="817499" y="3542280"/>
          <a:ext cx="3703320" cy="7077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908" tIns="74908" rIns="74908" bIns="7490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  <a:cs typeface="Calibri"/>
            </a:rPr>
            <a:t>International workshops</a:t>
          </a:r>
        </a:p>
      </dsp:txBody>
      <dsp:txXfrm>
        <a:off x="817499" y="3542280"/>
        <a:ext cx="3703320" cy="707791"/>
      </dsp:txXfrm>
    </dsp:sp>
    <dsp:sp modelId="{D9014BB8-D205-47F9-BDF5-85759A329B9F}">
      <dsp:nvSpPr>
        <dsp:cNvPr id="0" name=""/>
        <dsp:cNvSpPr/>
      </dsp:nvSpPr>
      <dsp:spPr>
        <a:xfrm>
          <a:off x="4520819" y="3542280"/>
          <a:ext cx="3708780" cy="7077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908" tIns="74908" rIns="74908" bIns="74908" numCol="1" spcCol="1270" anchor="ctr" anchorCtr="0">
          <a:noAutofit/>
        </a:bodyPr>
        <a:lstStyle/>
        <a:p>
          <a:pPr marL="0" lvl="0" indent="0" algn="l" defTabSz="8001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Trebuchet MS"/>
              <a:cs typeface="Calibri"/>
            </a:rPr>
            <a:t>Puntos para solicitar beca Erasmus</a:t>
          </a:r>
        </a:p>
      </dsp:txBody>
      <dsp:txXfrm>
        <a:off x="4520819" y="3542280"/>
        <a:ext cx="3708780" cy="7077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1E5EF4-74E3-40DA-8981-73BE76A43E1F}">
      <dsp:nvSpPr>
        <dsp:cNvPr id="0" name=""/>
        <dsp:cNvSpPr/>
      </dsp:nvSpPr>
      <dsp:spPr>
        <a:xfrm>
          <a:off x="0" y="321741"/>
          <a:ext cx="8229600" cy="13466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38708" tIns="395732" rIns="638708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900" kern="1200" dirty="0">
              <a:latin typeface="Trebuchet MS"/>
              <a:cs typeface="Calibri"/>
            </a:rPr>
            <a:t>Estancias de estudios (largas y </a:t>
          </a:r>
          <a:r>
            <a:rPr lang="es-ES" sz="1900" kern="1200" dirty="0" err="1">
              <a:latin typeface="Trebuchet MS"/>
              <a:cs typeface="Calibri"/>
            </a:rPr>
            <a:t>Blended</a:t>
          </a:r>
          <a:r>
            <a:rPr lang="es-ES" sz="1900" kern="1200" dirty="0">
              <a:latin typeface="Trebuchet MS"/>
              <a:cs typeface="Calibri"/>
            </a:rPr>
            <a:t> Intensive </a:t>
          </a:r>
          <a:r>
            <a:rPr lang="es-ES" sz="1900" kern="1200" dirty="0" err="1">
              <a:latin typeface="Trebuchet MS"/>
              <a:cs typeface="Calibri"/>
            </a:rPr>
            <a:t>Programmes</a:t>
          </a:r>
          <a:r>
            <a:rPr lang="es-ES" sz="1900" kern="1200" dirty="0">
              <a:latin typeface="Trebuchet MS"/>
              <a:cs typeface="Calibri"/>
            </a:rPr>
            <a:t>, BIP)</a:t>
          </a:r>
          <a:endParaRPr lang="en-US" sz="1900" kern="1200" dirty="0">
            <a:latin typeface="Trebuchet MS"/>
            <a:cs typeface="Calibri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900" kern="1200" dirty="0">
              <a:latin typeface="Trebuchet MS"/>
              <a:cs typeface="Calibri"/>
            </a:rPr>
            <a:t>Prácticas en empresa</a:t>
          </a:r>
          <a:endParaRPr lang="en-US" sz="1900" kern="1200" dirty="0">
            <a:latin typeface="Trebuchet MS"/>
            <a:cs typeface="Calibri"/>
          </a:endParaRPr>
        </a:p>
      </dsp:txBody>
      <dsp:txXfrm>
        <a:off x="0" y="321741"/>
        <a:ext cx="8229600" cy="1346625"/>
      </dsp:txXfrm>
    </dsp:sp>
    <dsp:sp modelId="{EC7FB449-1A16-4C5A-BAA2-B80BA941C9D7}">
      <dsp:nvSpPr>
        <dsp:cNvPr id="0" name=""/>
        <dsp:cNvSpPr/>
      </dsp:nvSpPr>
      <dsp:spPr>
        <a:xfrm>
          <a:off x="411480" y="41301"/>
          <a:ext cx="5760720" cy="5608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solidFill>
                <a:schemeClr val="tx1"/>
              </a:solidFill>
              <a:latin typeface="Trebuchet MS"/>
              <a:cs typeface="Calibri"/>
            </a:rPr>
            <a:t>EUROPA</a:t>
          </a:r>
          <a:r>
            <a:rPr lang="es-ES" sz="1900" kern="1200" dirty="0">
              <a:latin typeface="Trebuchet MS"/>
              <a:cs typeface="Calibri"/>
            </a:rPr>
            <a:t>: Erasmus+</a:t>
          </a:r>
          <a:endParaRPr lang="en-US" sz="1900" b="1" kern="1200" dirty="0">
            <a:latin typeface="Trebuchet MS"/>
            <a:cs typeface="Calibri"/>
          </a:endParaRPr>
        </a:p>
      </dsp:txBody>
      <dsp:txXfrm>
        <a:off x="438860" y="68681"/>
        <a:ext cx="5705960" cy="506120"/>
      </dsp:txXfrm>
    </dsp:sp>
    <dsp:sp modelId="{4689E8EF-DF78-47DA-B439-DA89EC95A12E}">
      <dsp:nvSpPr>
        <dsp:cNvPr id="0" name=""/>
        <dsp:cNvSpPr/>
      </dsp:nvSpPr>
      <dsp:spPr>
        <a:xfrm>
          <a:off x="0" y="2051406"/>
          <a:ext cx="8229600" cy="793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38708" tIns="395732" rIns="638708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900" kern="1200" dirty="0">
              <a:latin typeface="Trebuchet MS"/>
              <a:cs typeface="Calibri"/>
            </a:rPr>
            <a:t>Estancias de estudios</a:t>
          </a:r>
        </a:p>
      </dsp:txBody>
      <dsp:txXfrm>
        <a:off x="0" y="2051406"/>
        <a:ext cx="8229600" cy="793012"/>
      </dsp:txXfrm>
    </dsp:sp>
    <dsp:sp modelId="{DBB439AB-2DA7-4663-BA85-84CDAE44F679}">
      <dsp:nvSpPr>
        <dsp:cNvPr id="0" name=""/>
        <dsp:cNvSpPr/>
      </dsp:nvSpPr>
      <dsp:spPr>
        <a:xfrm>
          <a:off x="411480" y="1770966"/>
          <a:ext cx="5760720" cy="5608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solidFill>
                <a:schemeClr val="tx1"/>
              </a:solidFill>
              <a:latin typeface="Trebuchet MS"/>
              <a:cs typeface="Calibri"/>
            </a:rPr>
            <a:t>FUERA DE EUROPA:</a:t>
          </a:r>
        </a:p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  <a:cs typeface="Calibri"/>
            </a:rPr>
            <a:t>PROMOE + Erasmus Internacional</a:t>
          </a:r>
          <a:endParaRPr lang="en-US" sz="1900" b="1" kern="1200" dirty="0">
            <a:latin typeface="Trebuchet MS"/>
            <a:cs typeface="Calibri"/>
          </a:endParaRPr>
        </a:p>
      </dsp:txBody>
      <dsp:txXfrm>
        <a:off x="438860" y="1798346"/>
        <a:ext cx="5705960" cy="506120"/>
      </dsp:txXfrm>
    </dsp:sp>
    <dsp:sp modelId="{5084487D-2FEE-4530-9A63-A08E3DE347BB}">
      <dsp:nvSpPr>
        <dsp:cNvPr id="0" name=""/>
        <dsp:cNvSpPr/>
      </dsp:nvSpPr>
      <dsp:spPr>
        <a:xfrm>
          <a:off x="0" y="3227458"/>
          <a:ext cx="8229600" cy="793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38708" tIns="395732" rIns="638708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900" kern="1200" dirty="0">
              <a:latin typeface="Trebuchet MS"/>
              <a:cs typeface="Calibri"/>
            </a:rPr>
            <a:t>Estancias de estudios</a:t>
          </a:r>
        </a:p>
      </dsp:txBody>
      <dsp:txXfrm>
        <a:off x="0" y="3227458"/>
        <a:ext cx="8229600" cy="793012"/>
      </dsp:txXfrm>
    </dsp:sp>
    <dsp:sp modelId="{BABB35BF-7D2B-47C0-B085-9642A0926C0F}">
      <dsp:nvSpPr>
        <dsp:cNvPr id="0" name=""/>
        <dsp:cNvSpPr/>
      </dsp:nvSpPr>
      <dsp:spPr>
        <a:xfrm>
          <a:off x="411480" y="2947018"/>
          <a:ext cx="5760720" cy="5608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solidFill>
                <a:schemeClr val="tx1"/>
              </a:solidFill>
              <a:latin typeface="Trebuchet MS"/>
              <a:cs typeface="Calibri"/>
            </a:rPr>
            <a:t>ESPAÑA</a:t>
          </a:r>
          <a:r>
            <a:rPr lang="es-ES" sz="1900" kern="1200" dirty="0">
              <a:latin typeface="Trebuchet MS"/>
              <a:cs typeface="Calibri"/>
            </a:rPr>
            <a:t>: SICUE</a:t>
          </a:r>
          <a:endParaRPr lang="en-US" sz="1900" kern="1200" dirty="0">
            <a:latin typeface="Trebuchet MS"/>
            <a:cs typeface="Calibri"/>
          </a:endParaRPr>
        </a:p>
      </dsp:txBody>
      <dsp:txXfrm>
        <a:off x="438860" y="2974398"/>
        <a:ext cx="5705960" cy="506120"/>
      </dsp:txXfrm>
    </dsp:sp>
    <dsp:sp modelId="{E38443DB-8392-4D74-A439-CB64D21C9727}">
      <dsp:nvSpPr>
        <dsp:cNvPr id="0" name=""/>
        <dsp:cNvSpPr/>
      </dsp:nvSpPr>
      <dsp:spPr>
        <a:xfrm>
          <a:off x="0" y="4403511"/>
          <a:ext cx="8229600" cy="793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38708" tIns="395732" rIns="638708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900" kern="1200" dirty="0">
              <a:latin typeface="Trebuchet MS"/>
              <a:cs typeface="Calibri"/>
            </a:rPr>
            <a:t>TFG/TFM + prácticas</a:t>
          </a:r>
        </a:p>
      </dsp:txBody>
      <dsp:txXfrm>
        <a:off x="0" y="4403511"/>
        <a:ext cx="8229600" cy="793012"/>
      </dsp:txXfrm>
    </dsp:sp>
    <dsp:sp modelId="{5AE3C7FF-4BAB-4219-98DF-B352F2FEC242}">
      <dsp:nvSpPr>
        <dsp:cNvPr id="0" name=""/>
        <dsp:cNvSpPr/>
      </dsp:nvSpPr>
      <dsp:spPr>
        <a:xfrm>
          <a:off x="411480" y="4123071"/>
          <a:ext cx="5760720" cy="5608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  <a:cs typeface="Calibri"/>
            </a:rPr>
            <a:t>MERIDIES y otros programas de cooperación</a:t>
          </a:r>
          <a:endParaRPr lang="en-US" sz="1900" kern="1200" dirty="0">
            <a:latin typeface="Trebuchet MS"/>
            <a:cs typeface="Calibri"/>
          </a:endParaRPr>
        </a:p>
      </dsp:txBody>
      <dsp:txXfrm>
        <a:off x="438860" y="4150451"/>
        <a:ext cx="5705960" cy="5061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560616-ADA2-45D3-812F-309745A624E6}">
      <dsp:nvSpPr>
        <dsp:cNvPr id="0" name=""/>
        <dsp:cNvSpPr/>
      </dsp:nvSpPr>
      <dsp:spPr>
        <a:xfrm>
          <a:off x="0" y="0"/>
          <a:ext cx="6336792" cy="77852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</a:rPr>
            <a:t> ADE y GAP</a:t>
          </a:r>
          <a:endParaRPr lang="en-US" sz="1900" kern="1200" dirty="0">
            <a:latin typeface="Trebuchet MS"/>
          </a:endParaRPr>
        </a:p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 dirty="0">
              <a:latin typeface="Trebuchet MS"/>
            </a:rPr>
            <a:t> 3º y 4º curso </a:t>
          </a:r>
          <a:endParaRPr lang="es-ES" sz="1500" kern="1200" dirty="0"/>
        </a:p>
      </dsp:txBody>
      <dsp:txXfrm>
        <a:off x="22802" y="22802"/>
        <a:ext cx="5405621" cy="732916"/>
      </dsp:txXfrm>
    </dsp:sp>
    <dsp:sp modelId="{677D4E5F-E4FD-4552-A6FF-A499B3C2E3A6}">
      <dsp:nvSpPr>
        <dsp:cNvPr id="0" name=""/>
        <dsp:cNvSpPr/>
      </dsp:nvSpPr>
      <dsp:spPr>
        <a:xfrm>
          <a:off x="473202" y="886647"/>
          <a:ext cx="6336792" cy="77852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</a:rPr>
            <a:t>ADE-Teleco y ADE-CTA</a:t>
          </a:r>
          <a:endParaRPr lang="en-US" sz="1900" kern="1200" dirty="0">
            <a:latin typeface="Trebuchet MS"/>
          </a:endParaRPr>
        </a:p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 dirty="0">
              <a:latin typeface="Trebuchet MS"/>
            </a:rPr>
            <a:t> 4º curso, Semestre A  </a:t>
          </a:r>
        </a:p>
      </dsp:txBody>
      <dsp:txXfrm>
        <a:off x="496004" y="909449"/>
        <a:ext cx="5311947" cy="732916"/>
      </dsp:txXfrm>
    </dsp:sp>
    <dsp:sp modelId="{FEC0571C-DE82-4CF8-90E0-14C1C49AC4DC}">
      <dsp:nvSpPr>
        <dsp:cNvPr id="0" name=""/>
        <dsp:cNvSpPr/>
      </dsp:nvSpPr>
      <dsp:spPr>
        <a:xfrm>
          <a:off x="946404" y="1773295"/>
          <a:ext cx="6336792" cy="77852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</a:rPr>
            <a:t>ADE-</a:t>
          </a:r>
          <a:r>
            <a:rPr lang="es-ES" sz="1900" kern="1200" dirty="0" err="1">
              <a:latin typeface="Trebuchet MS"/>
            </a:rPr>
            <a:t>Inf</a:t>
          </a:r>
          <a:r>
            <a:rPr lang="es-ES" sz="1900" kern="1200" dirty="0">
              <a:latin typeface="Trebuchet MS"/>
            </a:rPr>
            <a:t> y Mat-ADE</a:t>
          </a:r>
          <a:endParaRPr lang="en-US" sz="1900" kern="1200" dirty="0" err="1">
            <a:latin typeface="Trebuchet MS"/>
          </a:endParaRPr>
        </a:p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 dirty="0">
              <a:latin typeface="Trebuchet MS"/>
            </a:rPr>
            <a:t> 4º curso, Semestre B</a:t>
          </a:r>
        </a:p>
      </dsp:txBody>
      <dsp:txXfrm>
        <a:off x="969206" y="1796097"/>
        <a:ext cx="5311947" cy="732916"/>
      </dsp:txXfrm>
    </dsp:sp>
    <dsp:sp modelId="{CD8CB940-53B6-4FBC-B451-A79605BCA588}">
      <dsp:nvSpPr>
        <dsp:cNvPr id="0" name=""/>
        <dsp:cNvSpPr/>
      </dsp:nvSpPr>
      <dsp:spPr>
        <a:xfrm>
          <a:off x="1419605" y="2659943"/>
          <a:ext cx="6336792" cy="77852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Calibri"/>
              <a:cs typeface="Arial"/>
            </a:rPr>
            <a:t>Solicitar en el curso previo a la estancia</a:t>
          </a:r>
          <a:endParaRPr lang="en-US" sz="1900" kern="1200" dirty="0">
            <a:latin typeface="Calibri"/>
            <a:cs typeface="Arial"/>
          </a:endParaRPr>
        </a:p>
      </dsp:txBody>
      <dsp:txXfrm>
        <a:off x="1442407" y="2682745"/>
        <a:ext cx="5311947" cy="732916"/>
      </dsp:txXfrm>
    </dsp:sp>
    <dsp:sp modelId="{136F8BD2-1AA0-48F1-8094-069EAAEA3D55}">
      <dsp:nvSpPr>
        <dsp:cNvPr id="0" name=""/>
        <dsp:cNvSpPr/>
      </dsp:nvSpPr>
      <dsp:spPr>
        <a:xfrm>
          <a:off x="1892808" y="3546591"/>
          <a:ext cx="6336792" cy="77852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</a:rPr>
            <a:t>Dobles grados: decidir estancia con ADE o con Teleco, CTA, Informática o Matemáticas</a:t>
          </a:r>
        </a:p>
      </dsp:txBody>
      <dsp:txXfrm>
        <a:off x="1915610" y="3569393"/>
        <a:ext cx="5311947" cy="732916"/>
      </dsp:txXfrm>
    </dsp:sp>
    <dsp:sp modelId="{FAA333C8-930F-4503-989D-2EAD44C21D4C}">
      <dsp:nvSpPr>
        <dsp:cNvPr id="0" name=""/>
        <dsp:cNvSpPr/>
      </dsp:nvSpPr>
      <dsp:spPr>
        <a:xfrm>
          <a:off x="5830753" y="568752"/>
          <a:ext cx="506038" cy="50603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5944612" y="568752"/>
        <a:ext cx="278320" cy="380794"/>
      </dsp:txXfrm>
    </dsp:sp>
    <dsp:sp modelId="{170929A2-EB3C-4000-AABC-A1BB561AEB55}">
      <dsp:nvSpPr>
        <dsp:cNvPr id="0" name=""/>
        <dsp:cNvSpPr/>
      </dsp:nvSpPr>
      <dsp:spPr>
        <a:xfrm>
          <a:off x="6303955" y="1455400"/>
          <a:ext cx="506038" cy="50603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100" kern="1200"/>
        </a:p>
      </dsp:txBody>
      <dsp:txXfrm>
        <a:off x="6417814" y="1455400"/>
        <a:ext cx="278320" cy="380794"/>
      </dsp:txXfrm>
    </dsp:sp>
    <dsp:sp modelId="{8205E611-9AAA-40BD-A86B-87679B7E17CA}">
      <dsp:nvSpPr>
        <dsp:cNvPr id="0" name=""/>
        <dsp:cNvSpPr/>
      </dsp:nvSpPr>
      <dsp:spPr>
        <a:xfrm>
          <a:off x="6777157" y="2329072"/>
          <a:ext cx="506038" cy="50603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6891016" y="2329072"/>
        <a:ext cx="278320" cy="380794"/>
      </dsp:txXfrm>
    </dsp:sp>
    <dsp:sp modelId="{219E2EA6-C2AA-4D63-8808-7F9CE8D1EAEC}">
      <dsp:nvSpPr>
        <dsp:cNvPr id="0" name=""/>
        <dsp:cNvSpPr/>
      </dsp:nvSpPr>
      <dsp:spPr>
        <a:xfrm>
          <a:off x="7250359" y="3224370"/>
          <a:ext cx="506038" cy="50603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7364218" y="3224370"/>
        <a:ext cx="278320" cy="38079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F8EDBA-267D-481E-B95A-88F10F3107A2}">
      <dsp:nvSpPr>
        <dsp:cNvPr id="0" name=""/>
        <dsp:cNvSpPr/>
      </dsp:nvSpPr>
      <dsp:spPr>
        <a:xfrm rot="5400000">
          <a:off x="4565372" y="-1851638"/>
          <a:ext cx="756965" cy="4653040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600" kern="1200" dirty="0">
              <a:latin typeface="Trebuchet MS"/>
            </a:rPr>
            <a:t>Más de 60 para Grado en ADE y dobles grados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600" kern="1200" dirty="0">
              <a:latin typeface="Trebuchet MS"/>
            </a:rPr>
            <a:t>6 para GAP</a:t>
          </a:r>
        </a:p>
      </dsp:txBody>
      <dsp:txXfrm rot="-5400000">
        <a:off x="2617335" y="133351"/>
        <a:ext cx="4616088" cy="683061"/>
      </dsp:txXfrm>
    </dsp:sp>
    <dsp:sp modelId="{04218DFC-99A0-49CC-9CE0-4494B0DDAE39}">
      <dsp:nvSpPr>
        <dsp:cNvPr id="0" name=""/>
        <dsp:cNvSpPr/>
      </dsp:nvSpPr>
      <dsp:spPr>
        <a:xfrm>
          <a:off x="0" y="1777"/>
          <a:ext cx="2617335" cy="94620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2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>
              <a:latin typeface="Trebuchet MS"/>
            </a:rPr>
            <a:t>Destinos</a:t>
          </a:r>
          <a:endParaRPr lang="en-US" sz="2800" kern="1200" dirty="0"/>
        </a:p>
      </dsp:txBody>
      <dsp:txXfrm>
        <a:off x="46190" y="47967"/>
        <a:ext cx="2524955" cy="853827"/>
      </dsp:txXfrm>
    </dsp:sp>
    <dsp:sp modelId="{DC340DDA-65B7-42DA-B6FE-8C3702207AEA}">
      <dsp:nvSpPr>
        <dsp:cNvPr id="0" name=""/>
        <dsp:cNvSpPr/>
      </dsp:nvSpPr>
      <dsp:spPr>
        <a:xfrm rot="5400000">
          <a:off x="4565372" y="-858121"/>
          <a:ext cx="756965" cy="4653040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600" kern="1200" dirty="0">
              <a:latin typeface="Trebuchet MS"/>
            </a:rPr>
            <a:t>Uno o dos semestres</a:t>
          </a:r>
        </a:p>
      </dsp:txBody>
      <dsp:txXfrm rot="-5400000">
        <a:off x="2617335" y="1126868"/>
        <a:ext cx="4616088" cy="683061"/>
      </dsp:txXfrm>
    </dsp:sp>
    <dsp:sp modelId="{7FD72CFE-D714-454A-A424-9307C9470E9E}">
      <dsp:nvSpPr>
        <dsp:cNvPr id="0" name=""/>
        <dsp:cNvSpPr/>
      </dsp:nvSpPr>
      <dsp:spPr>
        <a:xfrm>
          <a:off x="0" y="995295"/>
          <a:ext cx="2617335" cy="94620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2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>
              <a:latin typeface="Trebuchet MS"/>
            </a:rPr>
            <a:t>Duración</a:t>
          </a:r>
        </a:p>
      </dsp:txBody>
      <dsp:txXfrm>
        <a:off x="46190" y="1041485"/>
        <a:ext cx="2524955" cy="853827"/>
      </dsp:txXfrm>
    </dsp:sp>
    <dsp:sp modelId="{075FC8E4-7684-44E3-96E1-EEC92E5CEC18}">
      <dsp:nvSpPr>
        <dsp:cNvPr id="0" name=""/>
        <dsp:cNvSpPr/>
      </dsp:nvSpPr>
      <dsp:spPr>
        <a:xfrm rot="5400000">
          <a:off x="4437052" y="166538"/>
          <a:ext cx="1003948" cy="4648496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600" b="1" kern="1200" dirty="0">
              <a:latin typeface="Trebuchet MS"/>
              <a:cs typeface="Calibri"/>
            </a:rPr>
            <a:t>250€-300€-350€/mes </a:t>
          </a:r>
          <a:r>
            <a:rPr lang="es-ES" sz="1600" kern="1200" dirty="0">
              <a:latin typeface="Trebuchet MS"/>
              <a:cs typeface="Calibri"/>
            </a:rPr>
            <a:t>+ 250€ alumnos con menos oportunidades (beca MEC250, refugiado, discapacidad &gt;33%, familia numerosa) + bolsa de viaje</a:t>
          </a:r>
          <a:endParaRPr lang="en-US" sz="1600" kern="1200" dirty="0">
            <a:cs typeface="Calibri"/>
          </a:endParaRPr>
        </a:p>
      </dsp:txBody>
      <dsp:txXfrm rot="-5400000">
        <a:off x="2614779" y="2037821"/>
        <a:ext cx="4599487" cy="905930"/>
      </dsp:txXfrm>
    </dsp:sp>
    <dsp:sp modelId="{E8EB4C32-D4C1-43EE-B938-79D749470F24}">
      <dsp:nvSpPr>
        <dsp:cNvPr id="0" name=""/>
        <dsp:cNvSpPr/>
      </dsp:nvSpPr>
      <dsp:spPr>
        <a:xfrm>
          <a:off x="0" y="2017683"/>
          <a:ext cx="2614779" cy="94620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2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>
              <a:latin typeface="Trebuchet MS"/>
              <a:cs typeface="Calibri"/>
            </a:rPr>
            <a:t>Beca</a:t>
          </a:r>
          <a:endParaRPr lang="en-US" sz="2800" kern="1200" dirty="0">
            <a:latin typeface="Trebuchet MS"/>
            <a:cs typeface="Calibri"/>
          </a:endParaRPr>
        </a:p>
      </dsp:txBody>
      <dsp:txXfrm>
        <a:off x="46190" y="2063873"/>
        <a:ext cx="2522399" cy="853827"/>
      </dsp:txXfrm>
    </dsp:sp>
    <dsp:sp modelId="{45F11851-0EA8-4833-B6C3-799FAEA23DC1}">
      <dsp:nvSpPr>
        <dsp:cNvPr id="0" name=""/>
        <dsp:cNvSpPr/>
      </dsp:nvSpPr>
      <dsp:spPr>
        <a:xfrm rot="5400000">
          <a:off x="4565372" y="1186655"/>
          <a:ext cx="756965" cy="4653040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600" kern="1200" dirty="0">
              <a:latin typeface="Trebuchet MS"/>
              <a:cs typeface="Calibri"/>
            </a:rPr>
            <a:t>24-30 ECTS en un semestre/mínimo 45 ECTS en un curso</a:t>
          </a:r>
          <a:endParaRPr lang="es-ES" sz="1600" kern="1200" dirty="0"/>
        </a:p>
      </dsp:txBody>
      <dsp:txXfrm rot="-5400000">
        <a:off x="2617335" y="3171644"/>
        <a:ext cx="4616088" cy="683061"/>
      </dsp:txXfrm>
    </dsp:sp>
    <dsp:sp modelId="{5555864C-DDBD-4691-B37D-A76A628AB4C6}">
      <dsp:nvSpPr>
        <dsp:cNvPr id="0" name=""/>
        <dsp:cNvSpPr/>
      </dsp:nvSpPr>
      <dsp:spPr>
        <a:xfrm>
          <a:off x="0" y="3040071"/>
          <a:ext cx="2617335" cy="94620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2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>
              <a:latin typeface="Trebuchet MS"/>
              <a:cs typeface="Calibri"/>
            </a:rPr>
            <a:t> Créditos a cursar </a:t>
          </a:r>
          <a:endParaRPr lang="en-US" sz="2800" kern="1200" dirty="0">
            <a:latin typeface="Trebuchet MS"/>
            <a:cs typeface="Calibri"/>
          </a:endParaRPr>
        </a:p>
      </dsp:txBody>
      <dsp:txXfrm>
        <a:off x="46190" y="3086261"/>
        <a:ext cx="2524955" cy="853827"/>
      </dsp:txXfrm>
    </dsp:sp>
    <dsp:sp modelId="{76F9D415-94ED-4B49-AE9C-59581F14291D}">
      <dsp:nvSpPr>
        <dsp:cNvPr id="0" name=""/>
        <dsp:cNvSpPr/>
      </dsp:nvSpPr>
      <dsp:spPr>
        <a:xfrm rot="5400000">
          <a:off x="4565372" y="2180172"/>
          <a:ext cx="756965" cy="4653040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>
              <a:latin typeface="Trebuchet MS"/>
              <a:cs typeface="Calibri"/>
            </a:rPr>
            <a:t> </a:t>
          </a:r>
          <a:r>
            <a:rPr lang="es-ES" sz="1600" kern="1200" dirty="0">
              <a:latin typeface="Trebuchet MS"/>
              <a:cs typeface="Calibri"/>
            </a:rPr>
            <a:t>Mínimo 12 ECTS aprobados en movilidad y reconocidos en la UPV</a:t>
          </a:r>
        </a:p>
      </dsp:txBody>
      <dsp:txXfrm rot="-5400000">
        <a:off x="2617335" y="4165161"/>
        <a:ext cx="4616088" cy="683061"/>
      </dsp:txXfrm>
    </dsp:sp>
    <dsp:sp modelId="{CE327066-3E20-4B92-8F69-41107A1FC14D}">
      <dsp:nvSpPr>
        <dsp:cNvPr id="0" name=""/>
        <dsp:cNvSpPr/>
      </dsp:nvSpPr>
      <dsp:spPr>
        <a:xfrm>
          <a:off x="0" y="4033589"/>
          <a:ext cx="2617335" cy="94620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2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>
              <a:latin typeface="Trebuchet MS"/>
              <a:cs typeface="Calibri"/>
            </a:rPr>
            <a:t>Cobro beca</a:t>
          </a:r>
        </a:p>
      </dsp:txBody>
      <dsp:txXfrm>
        <a:off x="46190" y="4079779"/>
        <a:ext cx="2524955" cy="85382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A57353-847D-4211-A741-FF1A771BF774}">
      <dsp:nvSpPr>
        <dsp:cNvPr id="0" name=""/>
        <dsp:cNvSpPr/>
      </dsp:nvSpPr>
      <dsp:spPr>
        <a:xfrm>
          <a:off x="9477" y="865022"/>
          <a:ext cx="2083491" cy="625047"/>
        </a:xfrm>
        <a:prstGeom prst="chevron">
          <a:avLst>
            <a:gd name="adj" fmla="val 3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176" tIns="77176" rIns="77176" bIns="77176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kern="1200" dirty="0">
              <a:latin typeface="Trebuchet MS"/>
            </a:rPr>
            <a:t> </a:t>
          </a:r>
          <a:r>
            <a:rPr lang="es-ES" sz="1700" kern="1200" dirty="0">
              <a:latin typeface="Trebuchet MS"/>
              <a:cs typeface="Calibri"/>
            </a:rPr>
            <a:t>Idioma</a:t>
          </a:r>
          <a:endParaRPr lang="es-ES" sz="1700" kern="1200" dirty="0"/>
        </a:p>
      </dsp:txBody>
      <dsp:txXfrm>
        <a:off x="196991" y="865022"/>
        <a:ext cx="1708463" cy="625047"/>
      </dsp:txXfrm>
    </dsp:sp>
    <dsp:sp modelId="{EC27288E-AA72-4497-944C-A0C5E69D8BF8}">
      <dsp:nvSpPr>
        <dsp:cNvPr id="0" name=""/>
        <dsp:cNvSpPr/>
      </dsp:nvSpPr>
      <dsp:spPr>
        <a:xfrm>
          <a:off x="9477" y="1490069"/>
          <a:ext cx="1895977" cy="1970019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824" tIns="149824" rIns="149824" bIns="299649" numCol="1" spcCol="1270" anchor="t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0" i="0" u="none" strike="noStrike" kern="1200" cap="none" baseline="0" noProof="0" dirty="0">
              <a:latin typeface="Trebuchet MS"/>
              <a:cs typeface="Calibri"/>
            </a:rPr>
            <a:t>Según destino:</a:t>
          </a:r>
        </a:p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Trebuchet MS"/>
              <a:cs typeface="Calibri"/>
            </a:rPr>
            <a:t>Inglés B1</a:t>
          </a:r>
        </a:p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Trebuchet MS"/>
              <a:cs typeface="Calibri"/>
            </a:rPr>
            <a:t>Inglés B2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Trebuchet MS"/>
              <a:cs typeface="Calibri"/>
            </a:rPr>
            <a:t>Otros</a:t>
          </a:r>
        </a:p>
      </dsp:txBody>
      <dsp:txXfrm>
        <a:off x="9477" y="1490069"/>
        <a:ext cx="1895977" cy="1970019"/>
      </dsp:txXfrm>
    </dsp:sp>
    <dsp:sp modelId="{4E0367F8-E138-4A5B-8162-7A4306F4DDEE}">
      <dsp:nvSpPr>
        <dsp:cNvPr id="0" name=""/>
        <dsp:cNvSpPr/>
      </dsp:nvSpPr>
      <dsp:spPr>
        <a:xfrm>
          <a:off x="2051862" y="865022"/>
          <a:ext cx="2083491" cy="625047"/>
        </a:xfrm>
        <a:prstGeom prst="chevron">
          <a:avLst>
            <a:gd name="adj" fmla="val 3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176" tIns="77176" rIns="77176" bIns="77176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kern="1200" dirty="0">
              <a:latin typeface="Trebuchet MS"/>
              <a:cs typeface="Calibri"/>
            </a:rPr>
            <a:t>ADE y GAP</a:t>
          </a:r>
          <a:endParaRPr lang="es-ES" sz="1700" u="none" kern="1200" dirty="0">
            <a:latin typeface="Trebuchet MS"/>
            <a:cs typeface="Calibri"/>
          </a:endParaRPr>
        </a:p>
      </dsp:txBody>
      <dsp:txXfrm>
        <a:off x="2239376" y="865022"/>
        <a:ext cx="1708463" cy="625047"/>
      </dsp:txXfrm>
    </dsp:sp>
    <dsp:sp modelId="{B8146756-6A2B-449B-BDEB-D33FE51A3C88}">
      <dsp:nvSpPr>
        <dsp:cNvPr id="0" name=""/>
        <dsp:cNvSpPr/>
      </dsp:nvSpPr>
      <dsp:spPr>
        <a:xfrm>
          <a:off x="2051862" y="1490069"/>
          <a:ext cx="1895977" cy="1970019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824" tIns="149824" rIns="149824" bIns="299649" numCol="1" spcCol="1270" anchor="t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u="sng" kern="1200" dirty="0">
              <a:latin typeface="Trebuchet MS"/>
              <a:cs typeface="Calibri"/>
            </a:rPr>
            <a:t>Al solicitar la beca</a:t>
          </a:r>
          <a:r>
            <a:rPr lang="es-ES" sz="1600" kern="1200" dirty="0">
              <a:latin typeface="Trebuchet MS"/>
              <a:cs typeface="Calibri"/>
            </a:rPr>
            <a:t>: </a:t>
          </a:r>
          <a:endParaRPr lang="es-ES" sz="1600" kern="1200" dirty="0"/>
        </a:p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Trebuchet MS"/>
              <a:cs typeface="Calibri"/>
            </a:rPr>
            <a:t>60 ECTS superados (noviembre 2026)</a:t>
          </a:r>
          <a:endParaRPr lang="es-ES" sz="1600" kern="1200" dirty="0"/>
        </a:p>
      </dsp:txBody>
      <dsp:txXfrm>
        <a:off x="2051862" y="1490069"/>
        <a:ext cx="1895977" cy="1970019"/>
      </dsp:txXfrm>
    </dsp:sp>
    <dsp:sp modelId="{217BAEF9-E408-43F7-987F-3D30E36B330A}">
      <dsp:nvSpPr>
        <dsp:cNvPr id="0" name=""/>
        <dsp:cNvSpPr/>
      </dsp:nvSpPr>
      <dsp:spPr>
        <a:xfrm>
          <a:off x="4094246" y="865022"/>
          <a:ext cx="2083491" cy="625047"/>
        </a:xfrm>
        <a:prstGeom prst="chevron">
          <a:avLst>
            <a:gd name="adj" fmla="val 3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176" tIns="77176" rIns="77176" bIns="77176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b="0" kern="1200" dirty="0">
              <a:latin typeface="Trebuchet MS"/>
              <a:cs typeface="Calibri"/>
            </a:rPr>
            <a:t>ADE-Teleco y ADE-CTA</a:t>
          </a:r>
          <a:endParaRPr lang="en-US" sz="1700" b="0" kern="1200" dirty="0">
            <a:latin typeface="Trebuchet MS"/>
            <a:cs typeface="Calibri"/>
          </a:endParaRPr>
        </a:p>
      </dsp:txBody>
      <dsp:txXfrm>
        <a:off x="4281760" y="865022"/>
        <a:ext cx="1708463" cy="625047"/>
      </dsp:txXfrm>
    </dsp:sp>
    <dsp:sp modelId="{D8DBE229-517A-4E5F-B34B-78FC7F90B904}">
      <dsp:nvSpPr>
        <dsp:cNvPr id="0" name=""/>
        <dsp:cNvSpPr/>
      </dsp:nvSpPr>
      <dsp:spPr>
        <a:xfrm>
          <a:off x="4094246" y="1490069"/>
          <a:ext cx="1895977" cy="1970019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824" tIns="149824" rIns="149824" bIns="299649" numCol="1" spcCol="1270" anchor="t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u="sng" kern="1200" dirty="0">
              <a:latin typeface="Trebuchet MS"/>
              <a:cs typeface="Calibri"/>
            </a:rPr>
            <a:t>Al solicitar la beca</a:t>
          </a:r>
          <a:r>
            <a:rPr lang="es-ES" sz="1600" kern="1200" dirty="0">
              <a:latin typeface="Trebuchet MS"/>
              <a:cs typeface="Calibri"/>
            </a:rPr>
            <a:t>: </a:t>
          </a:r>
          <a:endParaRPr lang="en-US" sz="1600" kern="1200" dirty="0">
            <a:latin typeface="Trebuchet MS"/>
            <a:cs typeface="Calibri"/>
          </a:endParaRP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Trebuchet MS"/>
              <a:cs typeface="Calibri"/>
            </a:rPr>
            <a:t>52,5 ECTS asignaturas ADE (noviembre 2026)</a:t>
          </a:r>
          <a:endParaRPr lang="es-ES" sz="1600" kern="1200" dirty="0"/>
        </a:p>
      </dsp:txBody>
      <dsp:txXfrm>
        <a:off x="4094246" y="1490069"/>
        <a:ext cx="1895977" cy="1970019"/>
      </dsp:txXfrm>
    </dsp:sp>
    <dsp:sp modelId="{81732991-1123-4618-8469-3C804254CB79}">
      <dsp:nvSpPr>
        <dsp:cNvPr id="0" name=""/>
        <dsp:cNvSpPr/>
      </dsp:nvSpPr>
      <dsp:spPr>
        <a:xfrm>
          <a:off x="6136630" y="865022"/>
          <a:ext cx="2083491" cy="625047"/>
        </a:xfrm>
        <a:prstGeom prst="chevron">
          <a:avLst>
            <a:gd name="adj" fmla="val 3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176" tIns="77176" rIns="77176" bIns="77176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kern="1200" dirty="0">
              <a:latin typeface="Trebuchet MS"/>
              <a:cs typeface="Calibri"/>
            </a:rPr>
            <a:t>ADE-</a:t>
          </a:r>
          <a:r>
            <a:rPr lang="es-ES" sz="1700" kern="1200" dirty="0" err="1">
              <a:latin typeface="Trebuchet MS"/>
              <a:cs typeface="Calibri"/>
            </a:rPr>
            <a:t>Inf</a:t>
          </a:r>
          <a:r>
            <a:rPr lang="es-ES" sz="1700" kern="1200" dirty="0">
              <a:latin typeface="Trebuchet MS"/>
              <a:cs typeface="Calibri"/>
            </a:rPr>
            <a:t> y Mat-ADE</a:t>
          </a:r>
        </a:p>
      </dsp:txBody>
      <dsp:txXfrm>
        <a:off x="6324144" y="865022"/>
        <a:ext cx="1708463" cy="625047"/>
      </dsp:txXfrm>
    </dsp:sp>
    <dsp:sp modelId="{98856CE0-6D30-480A-836D-97621424F9C5}">
      <dsp:nvSpPr>
        <dsp:cNvPr id="0" name=""/>
        <dsp:cNvSpPr/>
      </dsp:nvSpPr>
      <dsp:spPr>
        <a:xfrm>
          <a:off x="6136630" y="1490069"/>
          <a:ext cx="1895977" cy="1970019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824" tIns="149824" rIns="149824" bIns="299649" numCol="1" spcCol="1270" anchor="t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u="sng" kern="1200" dirty="0">
              <a:latin typeface="Trebuchet MS"/>
              <a:cs typeface="Calibri"/>
            </a:rPr>
            <a:t>Al solicitar la beca</a:t>
          </a:r>
          <a:r>
            <a:rPr lang="es-ES" sz="1600" kern="1200" dirty="0">
              <a:latin typeface="Trebuchet MS"/>
              <a:cs typeface="Calibri"/>
            </a:rPr>
            <a:t>: 60 ECTS asignaturas ADE (noviembre 2026)</a:t>
          </a:r>
        </a:p>
      </dsp:txBody>
      <dsp:txXfrm>
        <a:off x="6136630" y="1490069"/>
        <a:ext cx="1895977" cy="197001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A96C13-D610-4ED3-883D-81F994D33170}">
      <dsp:nvSpPr>
        <dsp:cNvPr id="0" name=""/>
        <dsp:cNvSpPr/>
      </dsp:nvSpPr>
      <dsp:spPr>
        <a:xfrm>
          <a:off x="0" y="3378"/>
          <a:ext cx="8229600" cy="71972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D14D62-7D75-4D1D-8F7D-DFF0A5688015}">
      <dsp:nvSpPr>
        <dsp:cNvPr id="0" name=""/>
        <dsp:cNvSpPr/>
      </dsp:nvSpPr>
      <dsp:spPr>
        <a:xfrm>
          <a:off x="217717" y="165317"/>
          <a:ext cx="395849" cy="395849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5204F2-991C-498C-9D52-7EA6168E6E6F}">
      <dsp:nvSpPr>
        <dsp:cNvPr id="0" name=""/>
        <dsp:cNvSpPr/>
      </dsp:nvSpPr>
      <dsp:spPr>
        <a:xfrm>
          <a:off x="831283" y="3378"/>
          <a:ext cx="7398316" cy="7197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171" tIns="76171" rIns="76171" bIns="76171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  <a:cs typeface="Calibri"/>
            </a:rPr>
            <a:t>+0,60* Nota media expediente académico (diferencia con nota media titulación año anterior)</a:t>
          </a:r>
          <a:endParaRPr lang="en-US" sz="1900" kern="1200" dirty="0">
            <a:latin typeface="Trebuchet MS"/>
            <a:cs typeface="Calibri"/>
          </a:endParaRPr>
        </a:p>
      </dsp:txBody>
      <dsp:txXfrm>
        <a:off x="831283" y="3378"/>
        <a:ext cx="7398316" cy="719725"/>
      </dsp:txXfrm>
    </dsp:sp>
    <dsp:sp modelId="{E9F99DCA-53DF-4465-9727-E0E97DB64A88}">
      <dsp:nvSpPr>
        <dsp:cNvPr id="0" name=""/>
        <dsp:cNvSpPr/>
      </dsp:nvSpPr>
      <dsp:spPr>
        <a:xfrm>
          <a:off x="0" y="903036"/>
          <a:ext cx="8229600" cy="71972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E4077E-D033-43C7-99AA-76FCA836701F}">
      <dsp:nvSpPr>
        <dsp:cNvPr id="0" name=""/>
        <dsp:cNvSpPr/>
      </dsp:nvSpPr>
      <dsp:spPr>
        <a:xfrm>
          <a:off x="217717" y="1064974"/>
          <a:ext cx="395849" cy="395849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4AD7BC-66F2-46E2-B83B-8F7BF093CD26}">
      <dsp:nvSpPr>
        <dsp:cNvPr id="0" name=""/>
        <dsp:cNvSpPr/>
      </dsp:nvSpPr>
      <dsp:spPr>
        <a:xfrm>
          <a:off x="831283" y="903036"/>
          <a:ext cx="7398316" cy="7197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171" tIns="76171" rIns="76171" bIns="76171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  <a:cs typeface="Calibri"/>
            </a:rPr>
            <a:t>+0,20* Nota Idioma 1 </a:t>
          </a:r>
          <a:endParaRPr lang="en-US" sz="1900" kern="1200" dirty="0">
            <a:latin typeface="Trebuchet MS"/>
            <a:cs typeface="Calibri"/>
          </a:endParaRPr>
        </a:p>
      </dsp:txBody>
      <dsp:txXfrm>
        <a:off x="831283" y="903036"/>
        <a:ext cx="7398316" cy="719725"/>
      </dsp:txXfrm>
    </dsp:sp>
    <dsp:sp modelId="{19E8BBDE-4C7A-4B1B-9333-7850B2F97E5C}">
      <dsp:nvSpPr>
        <dsp:cNvPr id="0" name=""/>
        <dsp:cNvSpPr/>
      </dsp:nvSpPr>
      <dsp:spPr>
        <a:xfrm>
          <a:off x="0" y="1802693"/>
          <a:ext cx="8229600" cy="71972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952DAF-F6A6-41B3-943D-784E3C266D8D}">
      <dsp:nvSpPr>
        <dsp:cNvPr id="0" name=""/>
        <dsp:cNvSpPr/>
      </dsp:nvSpPr>
      <dsp:spPr>
        <a:xfrm>
          <a:off x="217717" y="1964631"/>
          <a:ext cx="395849" cy="395849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7AAA24-299F-4259-ACCC-32F0AF579FA8}">
      <dsp:nvSpPr>
        <dsp:cNvPr id="0" name=""/>
        <dsp:cNvSpPr/>
      </dsp:nvSpPr>
      <dsp:spPr>
        <a:xfrm>
          <a:off x="831283" y="1802693"/>
          <a:ext cx="7398316" cy="7197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171" tIns="76171" rIns="76171" bIns="76171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  <a:cs typeface="Calibri"/>
            </a:rPr>
            <a:t>+0,05* Nota Idioma 2 </a:t>
          </a:r>
          <a:endParaRPr lang="en-US" sz="1900" kern="1200" dirty="0">
            <a:latin typeface="Trebuchet MS"/>
            <a:cs typeface="Calibri"/>
          </a:endParaRPr>
        </a:p>
      </dsp:txBody>
      <dsp:txXfrm>
        <a:off x="831283" y="1802693"/>
        <a:ext cx="7398316" cy="719725"/>
      </dsp:txXfrm>
    </dsp:sp>
    <dsp:sp modelId="{C6F2F8F5-B9AF-4672-A26B-082F2E9BDA4C}">
      <dsp:nvSpPr>
        <dsp:cNvPr id="0" name=""/>
        <dsp:cNvSpPr/>
      </dsp:nvSpPr>
      <dsp:spPr>
        <a:xfrm>
          <a:off x="0" y="2702350"/>
          <a:ext cx="8229600" cy="71972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8699C7-51F7-4473-805D-B7CD22E72E94}">
      <dsp:nvSpPr>
        <dsp:cNvPr id="0" name=""/>
        <dsp:cNvSpPr/>
      </dsp:nvSpPr>
      <dsp:spPr>
        <a:xfrm>
          <a:off x="217717" y="2864288"/>
          <a:ext cx="395849" cy="395849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543CC0-FDD2-499D-BA1B-6537B17DB6E3}">
      <dsp:nvSpPr>
        <dsp:cNvPr id="0" name=""/>
        <dsp:cNvSpPr/>
      </dsp:nvSpPr>
      <dsp:spPr>
        <a:xfrm>
          <a:off x="831283" y="2702350"/>
          <a:ext cx="7398316" cy="7197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171" tIns="76171" rIns="76171" bIns="76171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  <a:cs typeface="Calibri"/>
            </a:rPr>
            <a:t>+0,05* Programa Mentor </a:t>
          </a:r>
          <a:endParaRPr lang="en-US" sz="1900" kern="1200" dirty="0">
            <a:latin typeface="Trebuchet MS"/>
            <a:cs typeface="Calibri"/>
          </a:endParaRPr>
        </a:p>
      </dsp:txBody>
      <dsp:txXfrm>
        <a:off x="831283" y="2702350"/>
        <a:ext cx="7398316" cy="719725"/>
      </dsp:txXfrm>
    </dsp:sp>
    <dsp:sp modelId="{0EA51821-7B43-400E-A72B-3B04A78C091B}">
      <dsp:nvSpPr>
        <dsp:cNvPr id="0" name=""/>
        <dsp:cNvSpPr/>
      </dsp:nvSpPr>
      <dsp:spPr>
        <a:xfrm>
          <a:off x="0" y="3602007"/>
          <a:ext cx="8229600" cy="71972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B53181-04CF-489A-BE93-168B4963D63C}">
      <dsp:nvSpPr>
        <dsp:cNvPr id="0" name=""/>
        <dsp:cNvSpPr/>
      </dsp:nvSpPr>
      <dsp:spPr>
        <a:xfrm>
          <a:off x="217717" y="3763945"/>
          <a:ext cx="395849" cy="395849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D6F443-B2BA-4E31-BF17-3CA68CE5C8E5}">
      <dsp:nvSpPr>
        <dsp:cNvPr id="0" name=""/>
        <dsp:cNvSpPr/>
      </dsp:nvSpPr>
      <dsp:spPr>
        <a:xfrm>
          <a:off x="831283" y="3602007"/>
          <a:ext cx="7398316" cy="7197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171" tIns="76171" rIns="76171" bIns="76171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>
              <a:latin typeface="Trebuchet MS"/>
              <a:cs typeface="Calibri"/>
            </a:rPr>
            <a:t>+0,10* Actividades relaciones internacionales (asistencia International workshops, becas colaboración UPV)</a:t>
          </a:r>
          <a:endParaRPr lang="en-US" sz="1900" kern="1200" dirty="0">
            <a:latin typeface="Trebuchet MS"/>
            <a:cs typeface="Calibri"/>
          </a:endParaRPr>
        </a:p>
      </dsp:txBody>
      <dsp:txXfrm>
        <a:off x="831283" y="3602007"/>
        <a:ext cx="7398316" cy="71972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012E73-D4E2-44EF-81F7-7710823B6F62}">
      <dsp:nvSpPr>
        <dsp:cNvPr id="0" name=""/>
        <dsp:cNvSpPr/>
      </dsp:nvSpPr>
      <dsp:spPr>
        <a:xfrm>
          <a:off x="0" y="36643"/>
          <a:ext cx="8229600" cy="5703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>
              <a:latin typeface="Trebuchet MS"/>
            </a:rPr>
            <a:t>Superado hasta 3º (180 ECTS).</a:t>
          </a:r>
          <a:endParaRPr lang="en-US" sz="1500" kern="1200">
            <a:latin typeface="Trebuchet MS"/>
          </a:endParaRPr>
        </a:p>
      </dsp:txBody>
      <dsp:txXfrm>
        <a:off x="27843" y="64486"/>
        <a:ext cx="8173914" cy="514689"/>
      </dsp:txXfrm>
    </dsp:sp>
    <dsp:sp modelId="{F6C3EAB6-E52A-4AEE-A4AC-19D35509535C}">
      <dsp:nvSpPr>
        <dsp:cNvPr id="0" name=""/>
        <dsp:cNvSpPr/>
      </dsp:nvSpPr>
      <dsp:spPr>
        <a:xfrm>
          <a:off x="0" y="650218"/>
          <a:ext cx="8229600" cy="5703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>
              <a:latin typeface="Trebuchet MS"/>
            </a:rPr>
            <a:t>B2 de inglés.</a:t>
          </a:r>
          <a:endParaRPr lang="en-US" sz="1500" kern="1200">
            <a:latin typeface="Trebuchet MS"/>
          </a:endParaRPr>
        </a:p>
      </dsp:txBody>
      <dsp:txXfrm>
        <a:off x="27843" y="678061"/>
        <a:ext cx="8173914" cy="514689"/>
      </dsp:txXfrm>
    </dsp:sp>
    <dsp:sp modelId="{9512944F-976A-4B4F-BBAE-B9A3F405D399}">
      <dsp:nvSpPr>
        <dsp:cNvPr id="0" name=""/>
        <dsp:cNvSpPr/>
      </dsp:nvSpPr>
      <dsp:spPr>
        <a:xfrm>
          <a:off x="0" y="1263793"/>
          <a:ext cx="8229600" cy="5703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>
              <a:latin typeface="Trebuchet MS"/>
            </a:rPr>
            <a:t>Buen expediente académico.</a:t>
          </a:r>
          <a:endParaRPr lang="en-US" sz="1500" kern="1200">
            <a:latin typeface="Trebuchet MS"/>
          </a:endParaRPr>
        </a:p>
      </dsp:txBody>
      <dsp:txXfrm>
        <a:off x="27843" y="1291636"/>
        <a:ext cx="8173914" cy="514689"/>
      </dsp:txXfrm>
    </dsp:sp>
    <dsp:sp modelId="{C6E7283E-4C32-4198-B454-DBC2177D4859}">
      <dsp:nvSpPr>
        <dsp:cNvPr id="0" name=""/>
        <dsp:cNvSpPr/>
      </dsp:nvSpPr>
      <dsp:spPr>
        <a:xfrm>
          <a:off x="0" y="1877368"/>
          <a:ext cx="8229600" cy="5703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 dirty="0">
              <a:latin typeface="Trebuchet MS"/>
            </a:rPr>
            <a:t>Para obtenerlo el alumno debe superar 270 ECTS en total (dependiendo del destino, prácticas extracurriculares o asignaturas/TFG) </a:t>
          </a:r>
          <a:endParaRPr lang="en-US" sz="1500" kern="1200" dirty="0">
            <a:latin typeface="Trebuchet MS"/>
          </a:endParaRPr>
        </a:p>
      </dsp:txBody>
      <dsp:txXfrm>
        <a:off x="27843" y="1905211"/>
        <a:ext cx="8173914" cy="514689"/>
      </dsp:txXfrm>
    </dsp:sp>
    <dsp:sp modelId="{A61EA89E-C100-409D-8419-BCF6D749BD31}">
      <dsp:nvSpPr>
        <dsp:cNvPr id="0" name=""/>
        <dsp:cNvSpPr/>
      </dsp:nvSpPr>
      <dsp:spPr>
        <a:xfrm>
          <a:off x="0" y="2490943"/>
          <a:ext cx="8229600" cy="5703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 dirty="0">
              <a:latin typeface="Trebuchet MS"/>
            </a:rPr>
            <a:t>Debe realizar al menos el 4º en la otra Universidad.</a:t>
          </a:r>
          <a:endParaRPr lang="en-US" sz="1500" kern="1200" dirty="0">
            <a:latin typeface="Trebuchet MS"/>
          </a:endParaRPr>
        </a:p>
      </dsp:txBody>
      <dsp:txXfrm>
        <a:off x="27843" y="2518786"/>
        <a:ext cx="8173914" cy="514689"/>
      </dsp:txXfrm>
    </dsp:sp>
    <dsp:sp modelId="{940D739D-491C-4A16-9AAC-E1198C0AC5E4}">
      <dsp:nvSpPr>
        <dsp:cNvPr id="0" name=""/>
        <dsp:cNvSpPr/>
      </dsp:nvSpPr>
      <dsp:spPr>
        <a:xfrm>
          <a:off x="0" y="3104518"/>
          <a:ext cx="8229600" cy="5703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>
              <a:latin typeface="Trebuchet MS"/>
            </a:rPr>
            <a:t>Debe presentar el TFG en las dos Universidades.</a:t>
          </a:r>
          <a:endParaRPr lang="en-US" sz="1500" kern="1200">
            <a:latin typeface="Trebuchet MS"/>
          </a:endParaRPr>
        </a:p>
      </dsp:txBody>
      <dsp:txXfrm>
        <a:off x="27843" y="3132361"/>
        <a:ext cx="8173914" cy="514689"/>
      </dsp:txXfrm>
    </dsp:sp>
    <dsp:sp modelId="{4312AA1C-C12F-4180-A252-850DFB20B568}">
      <dsp:nvSpPr>
        <dsp:cNvPr id="0" name=""/>
        <dsp:cNvSpPr/>
      </dsp:nvSpPr>
      <dsp:spPr>
        <a:xfrm>
          <a:off x="0" y="3718093"/>
          <a:ext cx="8229600" cy="5703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>
              <a:latin typeface="Trebuchet MS"/>
            </a:rPr>
            <a:t>Financiación: Erasmus+ </a:t>
          </a:r>
          <a:r>
            <a:rPr lang="es-ES" sz="1500" kern="1200" err="1">
              <a:latin typeface="Trebuchet MS"/>
            </a:rPr>
            <a:t>Euromovex</a:t>
          </a:r>
          <a:endParaRPr lang="en-US" sz="1500" kern="1200">
            <a:latin typeface="Trebuchet MS"/>
          </a:endParaRPr>
        </a:p>
      </dsp:txBody>
      <dsp:txXfrm>
        <a:off x="27843" y="3745936"/>
        <a:ext cx="8173914" cy="51468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E09A46-5D1F-455C-A3AD-60AFE406C3CF}">
      <dsp:nvSpPr>
        <dsp:cNvPr id="0" name=""/>
        <dsp:cNvSpPr/>
      </dsp:nvSpPr>
      <dsp:spPr>
        <a:xfrm>
          <a:off x="0" y="793765"/>
          <a:ext cx="8528797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5B7F94-A6D3-486E-9F16-6ABC6BB60ED6}">
      <dsp:nvSpPr>
        <dsp:cNvPr id="0" name=""/>
        <dsp:cNvSpPr/>
      </dsp:nvSpPr>
      <dsp:spPr>
        <a:xfrm>
          <a:off x="426439" y="616645"/>
          <a:ext cx="5970157" cy="3542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5658" tIns="0" rIns="225658" bIns="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Trebuchet MS"/>
            </a:rPr>
            <a:t>El mismo número de créditos en la UPV y en el destino</a:t>
          </a:r>
          <a:endParaRPr lang="en-US" sz="1200" kern="1200" dirty="0">
            <a:latin typeface="Trebuchet MS"/>
          </a:endParaRPr>
        </a:p>
      </dsp:txBody>
      <dsp:txXfrm>
        <a:off x="443732" y="633938"/>
        <a:ext cx="5935571" cy="319654"/>
      </dsp:txXfrm>
    </dsp:sp>
    <dsp:sp modelId="{F617B31F-37E9-45DD-8B5B-26128977E88F}">
      <dsp:nvSpPr>
        <dsp:cNvPr id="0" name=""/>
        <dsp:cNvSpPr/>
      </dsp:nvSpPr>
      <dsp:spPr>
        <a:xfrm>
          <a:off x="0" y="1338085"/>
          <a:ext cx="8528797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DF6EC1-C282-40B5-8E1B-89F08CDCAF52}">
      <dsp:nvSpPr>
        <dsp:cNvPr id="0" name=""/>
        <dsp:cNvSpPr/>
      </dsp:nvSpPr>
      <dsp:spPr>
        <a:xfrm>
          <a:off x="426439" y="1160965"/>
          <a:ext cx="5970157" cy="3542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5658" tIns="0" rIns="225658" bIns="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Trebuchet MS"/>
            </a:rPr>
            <a:t>Nunca puede ser inferior en el destino</a:t>
          </a:r>
          <a:endParaRPr lang="en-US" sz="1200" kern="1200" dirty="0">
            <a:latin typeface="Trebuchet MS"/>
          </a:endParaRPr>
        </a:p>
      </dsp:txBody>
      <dsp:txXfrm>
        <a:off x="443732" y="1178258"/>
        <a:ext cx="5935571" cy="319654"/>
      </dsp:txXfrm>
    </dsp:sp>
    <dsp:sp modelId="{C1D71111-02B9-4429-84FD-32CDD73926FB}">
      <dsp:nvSpPr>
        <dsp:cNvPr id="0" name=""/>
        <dsp:cNvSpPr/>
      </dsp:nvSpPr>
      <dsp:spPr>
        <a:xfrm>
          <a:off x="0" y="1882405"/>
          <a:ext cx="8528797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1929" tIns="249936" rIns="661929" bIns="85344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200" kern="1200" dirty="0">
              <a:latin typeface="Trebuchet MS"/>
            </a:rPr>
            <a:t>reconocidas individualmente</a:t>
          </a:r>
          <a:endParaRPr lang="en-US" sz="1200" kern="1200" dirty="0">
            <a:latin typeface="Trebuchet MS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200" kern="1200" dirty="0">
              <a:latin typeface="Trebuchet MS"/>
            </a:rPr>
            <a:t>70% de coincidencia en los contenidos</a:t>
          </a:r>
          <a:endParaRPr lang="en-US" sz="1200" kern="1200" dirty="0">
            <a:latin typeface="Trebuchet MS"/>
          </a:endParaRPr>
        </a:p>
      </dsp:txBody>
      <dsp:txXfrm>
        <a:off x="0" y="1882405"/>
        <a:ext cx="8528797" cy="680400"/>
      </dsp:txXfrm>
    </dsp:sp>
    <dsp:sp modelId="{6BE44970-227F-4FAD-9060-34C32EE1B2AD}">
      <dsp:nvSpPr>
        <dsp:cNvPr id="0" name=""/>
        <dsp:cNvSpPr/>
      </dsp:nvSpPr>
      <dsp:spPr>
        <a:xfrm>
          <a:off x="426439" y="1705285"/>
          <a:ext cx="5970157" cy="3542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5658" tIns="0" rIns="225658" bIns="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Trebuchet MS"/>
            </a:rPr>
            <a:t>Asignaturas troncales</a:t>
          </a:r>
          <a:endParaRPr lang="en-US" sz="1200" kern="1200" dirty="0">
            <a:latin typeface="Trebuchet MS"/>
          </a:endParaRPr>
        </a:p>
      </dsp:txBody>
      <dsp:txXfrm>
        <a:off x="443732" y="1722578"/>
        <a:ext cx="5935571" cy="319654"/>
      </dsp:txXfrm>
    </dsp:sp>
    <dsp:sp modelId="{69667F25-DC82-4866-B920-8FB6C50E6A71}">
      <dsp:nvSpPr>
        <dsp:cNvPr id="0" name=""/>
        <dsp:cNvSpPr/>
      </dsp:nvSpPr>
      <dsp:spPr>
        <a:xfrm>
          <a:off x="0" y="2804725"/>
          <a:ext cx="8528797" cy="500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1929" tIns="249936" rIns="661929" bIns="85344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200" kern="1200" dirty="0">
              <a:latin typeface="Trebuchet MS"/>
            </a:rPr>
            <a:t>en bloques</a:t>
          </a:r>
          <a:endParaRPr lang="en-US" sz="1200" kern="1200" dirty="0">
            <a:latin typeface="Trebuchet MS"/>
          </a:endParaRPr>
        </a:p>
      </dsp:txBody>
      <dsp:txXfrm>
        <a:off x="0" y="2804725"/>
        <a:ext cx="8528797" cy="500850"/>
      </dsp:txXfrm>
    </dsp:sp>
    <dsp:sp modelId="{7BDC6961-B704-433E-8A1E-8C1CFE92BED6}">
      <dsp:nvSpPr>
        <dsp:cNvPr id="0" name=""/>
        <dsp:cNvSpPr/>
      </dsp:nvSpPr>
      <dsp:spPr>
        <a:xfrm>
          <a:off x="426439" y="2627605"/>
          <a:ext cx="5970157" cy="3542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5658" tIns="0" rIns="225658" bIns="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Trebuchet MS"/>
            </a:rPr>
            <a:t>Asignaturas optativas</a:t>
          </a:r>
          <a:endParaRPr lang="en-US" sz="1200" kern="1200" dirty="0">
            <a:latin typeface="Trebuchet MS"/>
          </a:endParaRPr>
        </a:p>
      </dsp:txBody>
      <dsp:txXfrm>
        <a:off x="443732" y="2644898"/>
        <a:ext cx="5935571" cy="319654"/>
      </dsp:txXfrm>
    </dsp:sp>
    <dsp:sp modelId="{C5E090D7-46CE-4BFB-B4C8-FA0F2D23E03C}">
      <dsp:nvSpPr>
        <dsp:cNvPr id="0" name=""/>
        <dsp:cNvSpPr/>
      </dsp:nvSpPr>
      <dsp:spPr>
        <a:xfrm>
          <a:off x="0" y="3547495"/>
          <a:ext cx="8528797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5791ED-70BF-4054-AB42-73AFBF487C06}">
      <dsp:nvSpPr>
        <dsp:cNvPr id="0" name=""/>
        <dsp:cNvSpPr/>
      </dsp:nvSpPr>
      <dsp:spPr>
        <a:xfrm>
          <a:off x="426439" y="3370375"/>
          <a:ext cx="5970157" cy="3542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5658" tIns="0" rIns="225658" bIns="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Trebuchet MS"/>
            </a:rPr>
            <a:t>Idiomas se reconocen aparte (mismo idioma y nivel)</a:t>
          </a:r>
          <a:endParaRPr lang="en-US" sz="1200" kern="1200" dirty="0">
            <a:latin typeface="Trebuchet MS"/>
          </a:endParaRPr>
        </a:p>
      </dsp:txBody>
      <dsp:txXfrm>
        <a:off x="443732" y="3387668"/>
        <a:ext cx="5935571" cy="319654"/>
      </dsp:txXfrm>
    </dsp:sp>
    <dsp:sp modelId="{05872035-F7B7-4B75-8155-5B48658D1884}">
      <dsp:nvSpPr>
        <dsp:cNvPr id="0" name=""/>
        <dsp:cNvSpPr/>
      </dsp:nvSpPr>
      <dsp:spPr>
        <a:xfrm>
          <a:off x="0" y="4091815"/>
          <a:ext cx="8528797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F7D24B-D3AB-4AC4-87B7-0862CE455DAD}">
      <dsp:nvSpPr>
        <dsp:cNvPr id="0" name=""/>
        <dsp:cNvSpPr/>
      </dsp:nvSpPr>
      <dsp:spPr>
        <a:xfrm>
          <a:off x="426439" y="3914695"/>
          <a:ext cx="5970157" cy="3542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5658" tIns="0" rIns="225658" bIns="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Trebuchet MS"/>
            </a:rPr>
            <a:t>Normativa: </a:t>
          </a:r>
          <a:r>
            <a:rPr lang="fr-FR" sz="1200" kern="1200" dirty="0">
              <a:solidFill>
                <a:schemeClr val="tx1"/>
              </a:solidFill>
              <a:latin typeface="Trebuchet MS"/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http://www.upv.es/entidades/ADE/infoweb/fade/relemp/521057normalc.html</a:t>
          </a:r>
          <a:endParaRPr lang="en-US" sz="1200" kern="1200" dirty="0">
            <a:solidFill>
              <a:schemeClr val="tx1"/>
            </a:solidFill>
            <a:latin typeface="Trebuchet MS"/>
          </a:endParaRPr>
        </a:p>
      </dsp:txBody>
      <dsp:txXfrm>
        <a:off x="443732" y="3931988"/>
        <a:ext cx="5935571" cy="319654"/>
      </dsp:txXfrm>
    </dsp:sp>
    <dsp:sp modelId="{0CCA1687-AEB4-455C-9BA4-0C83442DF8AE}">
      <dsp:nvSpPr>
        <dsp:cNvPr id="0" name=""/>
        <dsp:cNvSpPr/>
      </dsp:nvSpPr>
      <dsp:spPr>
        <a:xfrm>
          <a:off x="0" y="4636135"/>
          <a:ext cx="8528797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DAA29D-346A-4F8D-9E41-698C0636AD00}">
      <dsp:nvSpPr>
        <dsp:cNvPr id="0" name=""/>
        <dsp:cNvSpPr/>
      </dsp:nvSpPr>
      <dsp:spPr>
        <a:xfrm>
          <a:off x="426439" y="4459015"/>
          <a:ext cx="5970157" cy="3542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5658" tIns="0" rIns="225658" bIns="0" numCol="1" spcCol="1270" anchor="ctr" anchorCtr="0">
          <a:noAutofit/>
        </a:bodyPr>
        <a:lstStyle/>
        <a:p>
          <a:pPr marL="0" lvl="0" indent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200" kern="1200" dirty="0">
              <a:latin typeface="Trebuchet MS"/>
            </a:rPr>
            <a:t>No se </a:t>
          </a:r>
          <a:r>
            <a:rPr lang="fr-FR" sz="1200" kern="1200" dirty="0" err="1">
              <a:latin typeface="Trebuchet MS"/>
            </a:rPr>
            <a:t>puede</a:t>
          </a:r>
          <a:r>
            <a:rPr lang="fr-FR" sz="1200" kern="1200" dirty="0">
              <a:latin typeface="Trebuchet MS"/>
            </a:rPr>
            <a:t> </a:t>
          </a:r>
          <a:r>
            <a:rPr lang="fr-FR" sz="1200" kern="1200" dirty="0" err="1">
              <a:latin typeface="Trebuchet MS"/>
            </a:rPr>
            <a:t>cursar</a:t>
          </a:r>
          <a:r>
            <a:rPr lang="fr-FR" sz="1200" kern="1200" dirty="0">
              <a:latin typeface="Trebuchet MS"/>
            </a:rPr>
            <a:t> </a:t>
          </a:r>
          <a:r>
            <a:rPr lang="fr-FR" sz="1200" kern="1200" dirty="0" err="1">
              <a:latin typeface="Trebuchet MS"/>
            </a:rPr>
            <a:t>asignaturas</a:t>
          </a:r>
          <a:r>
            <a:rPr lang="fr-FR" sz="1200" kern="1200" dirty="0">
              <a:latin typeface="Trebuchet MS"/>
            </a:rPr>
            <a:t> </a:t>
          </a:r>
          <a:r>
            <a:rPr lang="fr-FR" sz="1200" kern="1200" dirty="0" err="1">
              <a:latin typeface="Trebuchet MS"/>
            </a:rPr>
            <a:t>suspendidas</a:t>
          </a:r>
          <a:endParaRPr lang="fr-FR" sz="1200" kern="1200" dirty="0">
            <a:latin typeface="Trebuchet MS"/>
          </a:endParaRPr>
        </a:p>
      </dsp:txBody>
      <dsp:txXfrm>
        <a:off x="443732" y="4476308"/>
        <a:ext cx="5935571" cy="319654"/>
      </dsp:txXfrm>
    </dsp:sp>
    <dsp:sp modelId="{959C8A8B-DF3A-49DA-A198-3BF1301DAF34}">
      <dsp:nvSpPr>
        <dsp:cNvPr id="0" name=""/>
        <dsp:cNvSpPr/>
      </dsp:nvSpPr>
      <dsp:spPr>
        <a:xfrm>
          <a:off x="0" y="5180455"/>
          <a:ext cx="8528797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54B43E-5FE1-411F-BD19-C891B6037052}">
      <dsp:nvSpPr>
        <dsp:cNvPr id="0" name=""/>
        <dsp:cNvSpPr/>
      </dsp:nvSpPr>
      <dsp:spPr>
        <a:xfrm>
          <a:off x="426439" y="5003335"/>
          <a:ext cx="5970157" cy="3542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5658" tIns="0" rIns="225658" bIns="0" numCol="1" spcCol="1270" anchor="ctr" anchorCtr="0">
          <a:noAutofit/>
        </a:bodyPr>
        <a:lstStyle/>
        <a:p>
          <a:pPr marL="0" lvl="0" indent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200" kern="1200" dirty="0" err="1">
              <a:latin typeface="Trebuchet MS"/>
            </a:rPr>
            <a:t>Asignaturas</a:t>
          </a:r>
          <a:r>
            <a:rPr lang="fr-FR" sz="1200" kern="1200" dirty="0">
              <a:latin typeface="Trebuchet MS"/>
            </a:rPr>
            <a:t> que no se </a:t>
          </a:r>
          <a:r>
            <a:rPr lang="fr-FR" sz="1200" kern="1200" dirty="0" err="1">
              <a:latin typeface="Trebuchet MS"/>
            </a:rPr>
            <a:t>pueden</a:t>
          </a:r>
          <a:r>
            <a:rPr lang="fr-FR" sz="1200" kern="1200" dirty="0">
              <a:latin typeface="Trebuchet MS"/>
            </a:rPr>
            <a:t> </a:t>
          </a:r>
          <a:r>
            <a:rPr lang="fr-FR" sz="1200" kern="1200" dirty="0" err="1">
              <a:latin typeface="Trebuchet MS"/>
            </a:rPr>
            <a:t>reconocer</a:t>
          </a:r>
          <a:r>
            <a:rPr lang="fr-FR" sz="1200" kern="1200" dirty="0">
              <a:latin typeface="Trebuchet MS"/>
            </a:rPr>
            <a:t>: </a:t>
          </a:r>
          <a:r>
            <a:rPr lang="fr-FR" sz="1200" b="1" kern="1200" dirty="0" err="1">
              <a:latin typeface="Trebuchet MS"/>
            </a:rPr>
            <a:t>Gestión</a:t>
          </a:r>
          <a:r>
            <a:rPr lang="fr-FR" sz="1200" b="1" kern="1200" dirty="0">
              <a:latin typeface="Trebuchet MS"/>
            </a:rPr>
            <a:t> Fiscal; </a:t>
          </a:r>
          <a:r>
            <a:rPr lang="fr-FR" sz="1200" b="1" kern="1200" dirty="0" err="1">
              <a:latin typeface="Trebuchet MS"/>
            </a:rPr>
            <a:t>Contabilidad</a:t>
          </a:r>
          <a:r>
            <a:rPr lang="fr-FR" sz="1200" b="1" kern="1200" dirty="0">
              <a:latin typeface="Trebuchet MS"/>
            </a:rPr>
            <a:t> </a:t>
          </a:r>
          <a:r>
            <a:rPr lang="fr-FR" sz="1200" b="1" kern="1200" dirty="0" err="1">
              <a:latin typeface="Trebuchet MS"/>
            </a:rPr>
            <a:t>Financiera</a:t>
          </a:r>
          <a:r>
            <a:rPr lang="fr-FR" sz="1200" b="1" kern="1200" dirty="0">
              <a:latin typeface="Trebuchet MS"/>
            </a:rPr>
            <a:t> y de Sociedad, </a:t>
          </a:r>
          <a:r>
            <a:rPr lang="fr-FR" sz="1200" b="1" kern="1200" dirty="0" err="1">
              <a:latin typeface="Trebuchet MS"/>
            </a:rPr>
            <a:t>Gestión</a:t>
          </a:r>
          <a:r>
            <a:rPr lang="fr-FR" sz="1200" b="1" kern="1200" dirty="0">
              <a:latin typeface="Trebuchet MS"/>
            </a:rPr>
            <a:t> </a:t>
          </a:r>
          <a:r>
            <a:rPr lang="fr-FR" sz="1200" b="1" kern="1200" dirty="0" err="1">
              <a:latin typeface="Trebuchet MS"/>
            </a:rPr>
            <a:t>Tributaria</a:t>
          </a:r>
          <a:endParaRPr lang="fr-FR" sz="1200" b="1" kern="1200" dirty="0"/>
        </a:p>
      </dsp:txBody>
      <dsp:txXfrm>
        <a:off x="443732" y="5020628"/>
        <a:ext cx="5935571" cy="31965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F86DF3-25BB-4AF8-9942-CFB827D2536E}">
      <dsp:nvSpPr>
        <dsp:cNvPr id="0" name=""/>
        <dsp:cNvSpPr/>
      </dsp:nvSpPr>
      <dsp:spPr>
        <a:xfrm>
          <a:off x="484406" y="42105"/>
          <a:ext cx="923454" cy="923454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888012-1763-4E3E-B83F-00A4F89F1471}">
      <dsp:nvSpPr>
        <dsp:cNvPr id="0" name=""/>
        <dsp:cNvSpPr/>
      </dsp:nvSpPr>
      <dsp:spPr>
        <a:xfrm>
          <a:off x="678332" y="236031"/>
          <a:ext cx="535603" cy="535603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5DF007-169C-418B-A76F-71AA5C1FDBB4}">
      <dsp:nvSpPr>
        <dsp:cNvPr id="0" name=""/>
        <dsp:cNvSpPr/>
      </dsp:nvSpPr>
      <dsp:spPr>
        <a:xfrm>
          <a:off x="1367263" y="206693"/>
          <a:ext cx="2747534" cy="92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365760" lvl="0" indent="-255905" algn="l" defTabSz="8001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accent3"/>
            </a:buClr>
            <a:buFont typeface="Georgia"/>
            <a:buNone/>
          </a:pPr>
          <a:r>
            <a:rPr kumimoji="0" lang="fr-FR" sz="1800" kern="1200" dirty="0">
              <a:solidFill>
                <a:schemeClr val="tx1"/>
              </a:solidFill>
              <a:latin typeface="Trebuchet MS"/>
              <a:ea typeface="+mn-ea"/>
              <a:cs typeface="+mn-cs"/>
            </a:rPr>
            <a:t>Prácticas ‘normales’ que pueden realizarse en el extranjero bajo un convenio de colaboración educativa</a:t>
          </a:r>
          <a:endParaRPr kumimoji="0" lang="en-US" sz="1800" kern="1200" dirty="0">
            <a:solidFill>
              <a:schemeClr val="tx1"/>
            </a:solidFill>
            <a:latin typeface="Trebuchet MS"/>
            <a:ea typeface="+mn-ea"/>
            <a:cs typeface="+mn-cs"/>
          </a:endParaRPr>
        </a:p>
      </dsp:txBody>
      <dsp:txXfrm>
        <a:off x="1367263" y="206693"/>
        <a:ext cx="2747534" cy="923454"/>
      </dsp:txXfrm>
    </dsp:sp>
    <dsp:sp modelId="{1BD0F3CE-752C-4BBF-9369-A93949CE593F}">
      <dsp:nvSpPr>
        <dsp:cNvPr id="0" name=""/>
        <dsp:cNvSpPr/>
      </dsp:nvSpPr>
      <dsp:spPr>
        <a:xfrm>
          <a:off x="4447143" y="42105"/>
          <a:ext cx="923454" cy="923454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57B134-40FB-4AA6-8F64-6FC83CA8B834}">
      <dsp:nvSpPr>
        <dsp:cNvPr id="0" name=""/>
        <dsp:cNvSpPr/>
      </dsp:nvSpPr>
      <dsp:spPr>
        <a:xfrm>
          <a:off x="4641068" y="236031"/>
          <a:ext cx="535603" cy="535603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395FE9-D54C-4410-8A9B-6AF50DE18F0B}">
      <dsp:nvSpPr>
        <dsp:cNvPr id="0" name=""/>
        <dsp:cNvSpPr/>
      </dsp:nvSpPr>
      <dsp:spPr>
        <a:xfrm>
          <a:off x="5568480" y="42105"/>
          <a:ext cx="2176712" cy="92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 dirty="0">
              <a:latin typeface="+mj-lt"/>
            </a:rPr>
            <a:t>Curriculares y extracurriculares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 dirty="0">
              <a:latin typeface="+mj-lt"/>
            </a:rPr>
            <a:t>1 mes de antelación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 dirty="0">
              <a:latin typeface="+mj-lt"/>
            </a:rPr>
            <a:t>Contratar seguro especial</a:t>
          </a:r>
          <a:endParaRPr lang="en-US" sz="1800" kern="1200" dirty="0">
            <a:latin typeface="+mj-lt"/>
          </a:endParaRPr>
        </a:p>
      </dsp:txBody>
      <dsp:txXfrm>
        <a:off x="5568480" y="42105"/>
        <a:ext cx="2176712" cy="923454"/>
      </dsp:txXfrm>
    </dsp:sp>
    <dsp:sp modelId="{DBED80EC-F0C2-4E9C-B197-C7156D80C22F}">
      <dsp:nvSpPr>
        <dsp:cNvPr id="0" name=""/>
        <dsp:cNvSpPr/>
      </dsp:nvSpPr>
      <dsp:spPr>
        <a:xfrm>
          <a:off x="484406" y="1700829"/>
          <a:ext cx="923454" cy="923454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1AB1B5-428F-48B8-A073-62D2A1D86D33}">
      <dsp:nvSpPr>
        <dsp:cNvPr id="0" name=""/>
        <dsp:cNvSpPr/>
      </dsp:nvSpPr>
      <dsp:spPr>
        <a:xfrm>
          <a:off x="678332" y="1894754"/>
          <a:ext cx="535603" cy="535603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C2141F-3D54-4578-9984-326B037F54B6}">
      <dsp:nvSpPr>
        <dsp:cNvPr id="0" name=""/>
        <dsp:cNvSpPr/>
      </dsp:nvSpPr>
      <dsp:spPr>
        <a:xfrm>
          <a:off x="1715471" y="1691686"/>
          <a:ext cx="2176712" cy="92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 dirty="0">
              <a:latin typeface="+mj-lt"/>
            </a:rPr>
            <a:t>Remuneración: 5€/hora (mínimo)</a:t>
          </a:r>
          <a:endParaRPr lang="en-US" sz="1800" kern="1200" dirty="0">
            <a:latin typeface="+mj-lt"/>
          </a:endParaRPr>
        </a:p>
      </dsp:txBody>
      <dsp:txXfrm>
        <a:off x="1715471" y="1691686"/>
        <a:ext cx="2176712" cy="923454"/>
      </dsp:txXfrm>
    </dsp:sp>
    <dsp:sp modelId="{D7F841C9-9A1C-4016-A2A2-2B4234BF0BBC}">
      <dsp:nvSpPr>
        <dsp:cNvPr id="0" name=""/>
        <dsp:cNvSpPr/>
      </dsp:nvSpPr>
      <dsp:spPr>
        <a:xfrm>
          <a:off x="4161732" y="1700829"/>
          <a:ext cx="923454" cy="923454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079A3E-DF86-4E77-914C-B9C4A57C53E7}">
      <dsp:nvSpPr>
        <dsp:cNvPr id="0" name=""/>
        <dsp:cNvSpPr/>
      </dsp:nvSpPr>
      <dsp:spPr>
        <a:xfrm>
          <a:off x="4355657" y="1894754"/>
          <a:ext cx="535603" cy="535603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99B98F-5C72-4000-9B6F-4C1B671711E1}">
      <dsp:nvSpPr>
        <dsp:cNvPr id="0" name=""/>
        <dsp:cNvSpPr/>
      </dsp:nvSpPr>
      <dsp:spPr>
        <a:xfrm>
          <a:off x="5283069" y="1700829"/>
          <a:ext cx="2176712" cy="92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 dirty="0">
              <a:latin typeface="+mj-lt"/>
            </a:rPr>
            <a:t>Ofertas de empresas en el portal SIE o aportadas por alumn@s</a:t>
          </a:r>
          <a:endParaRPr lang="en-US" sz="1800" kern="1200" dirty="0">
            <a:latin typeface="+mj-lt"/>
          </a:endParaRPr>
        </a:p>
      </dsp:txBody>
      <dsp:txXfrm>
        <a:off x="5283069" y="1700829"/>
        <a:ext cx="2176712" cy="923454"/>
      </dsp:txXfrm>
    </dsp:sp>
    <dsp:sp modelId="{D4E50C61-1C85-432F-AB26-3E35A4715589}">
      <dsp:nvSpPr>
        <dsp:cNvPr id="0" name=""/>
        <dsp:cNvSpPr/>
      </dsp:nvSpPr>
      <dsp:spPr>
        <a:xfrm>
          <a:off x="484406" y="3359552"/>
          <a:ext cx="923454" cy="923454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CF9ACA-B87A-4BF2-9693-4540D4508D79}">
      <dsp:nvSpPr>
        <dsp:cNvPr id="0" name=""/>
        <dsp:cNvSpPr/>
      </dsp:nvSpPr>
      <dsp:spPr>
        <a:xfrm>
          <a:off x="678332" y="3553477"/>
          <a:ext cx="535603" cy="535603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2903DC-D799-467C-948F-E97A7B9DD7D2}">
      <dsp:nvSpPr>
        <dsp:cNvPr id="0" name=""/>
        <dsp:cNvSpPr/>
      </dsp:nvSpPr>
      <dsp:spPr>
        <a:xfrm>
          <a:off x="1605743" y="3085230"/>
          <a:ext cx="2176712" cy="92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 dirty="0">
              <a:latin typeface="+mj-lt"/>
            </a:rPr>
            <a:t>Información: Email </a:t>
          </a:r>
          <a:r>
            <a:rPr lang="es-ES" sz="1800" kern="1200" dirty="0">
              <a:latin typeface="+mj-lt"/>
              <a:hlinkClick xmlns:r="http://schemas.openxmlformats.org/officeDocument/2006/relationships" r:id="rId11"/>
            </a:rPr>
            <a:t>empreade@ade.upv.es</a:t>
          </a:r>
          <a:r>
            <a:rPr lang="es-ES" sz="1800" kern="1200" dirty="0">
              <a:latin typeface="+mj-lt"/>
            </a:rPr>
            <a:t> </a:t>
          </a:r>
          <a:r>
            <a:rPr lang="es-ES" sz="1800" kern="1200" dirty="0">
              <a:latin typeface="+mj-lt"/>
              <a:hlinkClick xmlns:r="http://schemas.openxmlformats.org/officeDocument/2006/relationships" r:id="rId12"/>
            </a:rPr>
            <a:t>www.sie.upv.es</a:t>
          </a:r>
          <a:r>
            <a:rPr lang="es-ES" sz="1800" kern="1200" dirty="0">
              <a:latin typeface="+mj-lt"/>
            </a:rPr>
            <a:t> o </a:t>
          </a:r>
          <a:r>
            <a:rPr lang="es-ES" sz="1800" kern="1200" dirty="0">
              <a:latin typeface="+mj-lt"/>
              <a:hlinkClick xmlns:r="http://schemas.openxmlformats.org/officeDocument/2006/relationships" r:id="rId13"/>
            </a:rPr>
            <a:t>www.ade.upv.es</a:t>
          </a:r>
          <a:r>
            <a:rPr lang="es-ES" sz="1800" kern="1200" dirty="0">
              <a:latin typeface="+mj-lt"/>
            </a:rPr>
            <a:t> prácticas en empresas</a:t>
          </a:r>
          <a:endParaRPr lang="en-US" sz="1800" kern="1200" dirty="0">
            <a:latin typeface="+mj-lt"/>
          </a:endParaRPr>
        </a:p>
      </dsp:txBody>
      <dsp:txXfrm>
        <a:off x="1605743" y="3085230"/>
        <a:ext cx="2176712" cy="9234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ChevronBlockProcess">
  <dgm:title val="Chevron Block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 fact="0.6"/>
      <dgm:constr type="h" for="des" forName="composite" op="equ"/>
      <dgm:constr type="w" for="ch" forName="composite" refType="w"/>
      <dgm:constr type="w" for="des" forName="parTx"/>
      <dgm:constr type="h" for="des" forName="parTx" op="equ"/>
      <dgm:constr type="w" for="des" forName="desTx"/>
      <dgm:constr type="primFontSz" for="des" forName="parTx" val="28"/>
      <dgm:constr type="primFontSz" for="des" forName="desTx" refType="primFontSz" refFor="des" refForName="parTx" op="lte" fact="0.75"/>
      <dgm:constr type="h" for="des" forName="desTx" op="equ"/>
      <dgm:constr type="w" for="ch" forName="space" refType="w" op="equ" fact="-0.005"/>
    </dgm:constrLst>
    <dgm:ruleLst>
      <dgm:rule type="w" for="ch" forName="composite" val="0" fact="NaN" max="NaN"/>
    </dgm:ruleLst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7">
          <dgm:if name="Name8" func="var" arg="dir" op="equ" val="norm">
            <dgm:constrLst>
              <dgm:constr type="l" for="ch" forName="parTx"/>
              <dgm:constr type="w" for="ch" forName="parTx" refType="w"/>
              <dgm:constr type="t" for="ch" forName="parTx"/>
              <dgm:constr type="l" for="ch" forName="desTx"/>
              <dgm:constr type="w" for="ch" forName="desTx" refType="w" refFor="ch" refForName="parTx" fact="0.91"/>
              <dgm:constr type="t" for="ch" forName="desTx" refType="h" refFor="ch" refForName="parTx"/>
            </dgm:constrLst>
          </dgm:if>
          <dgm:else name="Name9">
            <dgm:constrLst>
              <dgm:constr type="l" for="ch" forName="parTx"/>
              <dgm:constr type="w" for="ch" forName="parTx" refType="w"/>
              <dgm:constr type="t" for="ch" forName="parTx"/>
              <dgm:constr type="l" for="ch" forName="desTx" refType="w" fact="0.09"/>
              <dgm:constr type="w" for="ch" forName="desTx" refType="w" refFor="ch" refForName="parTx" fact="0.91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 styleLbl="alignNode1">
          <dgm:varLst>
            <dgm:chMax val="0"/>
            <dgm:chPref val="0"/>
          </dgm:varLst>
          <dgm:alg type="tx"/>
          <dgm:choose name="Name10">
            <dgm:if name="Name11" func="var" arg="dir" op="equ" val="norm">
              <dgm:shape xmlns:r="http://schemas.openxmlformats.org/officeDocument/2006/relationships" type="chevron" r:blip="">
                <dgm:adjLst>
                  <dgm:adj idx="1" val="0.3"/>
                </dgm:adjLst>
              </dgm:shape>
            </dgm:if>
            <dgm:else name="Name12">
              <dgm:shape xmlns:r="http://schemas.openxmlformats.org/officeDocument/2006/relationships" rot="180" type="chevron" r:blip="">
                <dgm:adjLst/>
              </dgm:shape>
            </dgm:else>
          </dgm:choose>
          <dgm:presOf axis="self" ptType="node"/>
          <dgm:choose name="Name13">
            <dgm:if name="Name14" func="var" arg="dir" op="equ" val="norm">
              <dgm:constrLst>
                <dgm:constr type="h" refType="w" op="lte" fact="0.3"/>
                <dgm:constr type="h"/>
                <dgm:constr type="tMarg" refType="w" fact="0.105"/>
                <dgm:constr type="bMarg" refType="w" fact="0.105"/>
                <dgm:constr type="lMarg" refType="w" fact="0.105"/>
                <dgm:constr type="rMarg" refType="w" fact="0.105"/>
              </dgm:constrLst>
            </dgm:if>
            <dgm:else name="Name15">
              <dgm:constrLst>
                <dgm:constr type="h" refType="w" op="lte" fact="0.3"/>
                <dgm:constr type="h"/>
                <dgm:constr type="tMarg" refType="w" fact="0.105"/>
                <dgm:constr type="bMarg" refType="w" fact="0.105"/>
                <dgm:constr type="lMarg" refType="w" fact="0.105"/>
                <dgm:constr type="rMarg" refType="w" fact="0.105"/>
              </dgm:constrLst>
            </dgm:else>
          </dgm:choose>
          <dgm:ruleLst>
            <dgm:rule type="h" val="INF" fact="NaN" max="NaN"/>
            <dgm:rule type="primFontSz" val="14" fact="NaN" max="NaN"/>
          </dgm:ruleLst>
        </dgm:layoutNode>
        <dgm:layoutNode name="desTx" styleLbl="alignAccFollowNode1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primFontSz" val="20"/>
            <dgm:constr type="tMarg" refType="w" fact="0.224"/>
            <dgm:constr type="bMarg" refType="w" fact="0.448"/>
            <dgm:constr type="lMarg" refType="w" fact="0.224"/>
            <dgm:constr type="rMarg" refType="w" fact="0.224"/>
          </dgm:constrLst>
          <dgm:ruleLst>
            <dgm:rule type="h" val="INF" fact="NaN" max="NaN"/>
            <dgm:rule type="primFontSz" val="11" fact="NaN" max="NaN"/>
          </dgm:ruleLst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8CA080-1A1D-46A4-82D0-8C7A4F5EE975}" type="datetimeFigureOut">
              <a:rPr lang="es-ES" smtClean="0"/>
              <a:t>01/10/2026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CC669A-9B47-4269-9B99-CABA3A2EC7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03721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C674B7-267C-4430-BB59-88BC92DB4A5F}" type="datetimeFigureOut">
              <a:rPr lang="es-ES" smtClean="0"/>
              <a:pPr/>
              <a:t>01/10/2026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82BA87-9B8D-4C4D-BD53-52AE8137DA80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5529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23 Rectángulo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24 Rectángulo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25 Rectángulo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Rectángulo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29 Rectángulo redondeado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30 Rectángulo redondeado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B467A19D-BB46-472A-9561-D3ABB7CF0311}" type="datetime1">
              <a:rPr lang="es-ES" smtClean="0"/>
              <a:t>01/10/2026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s-E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B92D-577E-4DF7-81D5-013514293340}" type="datetime1">
              <a:rPr lang="es-ES" smtClean="0"/>
              <a:t>01/10/2026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3B64B-AA40-4A38-8A09-C79E1EFAFF06}" type="datetime1">
              <a:rPr lang="es-ES" smtClean="0"/>
              <a:t>01/10/2026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19CC1-BABA-460F-BC14-960FE83A6099}" type="datetime1">
              <a:rPr lang="es-ES" smtClean="0"/>
              <a:t>01/10/2026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26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FA3B891-DC86-42E9-AEFF-7DEF1D407967}" type="datetime1">
              <a:rPr lang="es-ES" smtClean="0"/>
              <a:t>01/10/2026</a:t>
            </a:fld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FA6AA2C0-2EEF-496C-B0CE-617F3FDB5E65}" type="datetime1">
              <a:rPr lang="es-ES" smtClean="0"/>
              <a:t>01/10/2026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C2CCA-8858-4E19-83EF-5E3E66390F72}" type="datetime1">
              <a:rPr lang="es-ES" smtClean="0"/>
              <a:t>01/10/2026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33544-0774-4B1B-996C-7B48B09E7B24}" type="datetime1">
              <a:rPr lang="es-ES" smtClean="0"/>
              <a:t>01/10/2026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80D7C-1EDC-4D0B-97F7-9A6C93C0171E}" type="datetime1">
              <a:rPr lang="es-ES" smtClean="0"/>
              <a:t>01/10/2026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090D4-3488-4ADC-8763-6A756D20EB39}" type="datetime1">
              <a:rPr lang="es-ES" smtClean="0"/>
              <a:t>01/10/2026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6453-B41E-4F2D-AA2E-C2808CE2C91D}" type="datetime1">
              <a:rPr lang="es-ES" smtClean="0"/>
              <a:t>01/10/2026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29 Rectángulo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30 Rectángulo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Rectángulo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34 Rectángulo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6" name="35 Rectángulo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7" name="36 Rectángulo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37 Rectángulo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39 Rectángulo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9F088AE1-A3D1-41EB-9007-D2C7297E8AB9}" type="datetime1">
              <a:rPr lang="es-ES" smtClean="0"/>
              <a:t>01/10/2026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s-E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>
    <p:dissolve/>
  </p:transition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pv.es/entidades/ade/download/24520" TargetMode="External"/><Relationship Id="rId2" Type="http://schemas.openxmlformats.org/officeDocument/2006/relationships/hyperlink" Target="http://www.upv.es/entidades/ADE/infoweb/fade/relemp/521057normalc.html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startupscolaborativas.com/madrid-se-cierra-al-turismo-peh/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opii.upv.es/" TargetMode="Externa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erasmuspracticas@upvnet.upv.es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9.xml"/><Relationship Id="rId5" Type="http://schemas.openxmlformats.org/officeDocument/2006/relationships/hyperlink" Target="http://www.upv.es/entidades/OPII/menu_urlc.html?/entidades/OPII/infoweb/pi/info/U0773804.pdf" TargetMode="External"/><Relationship Id="rId4" Type="http://schemas.openxmlformats.org/officeDocument/2006/relationships/hyperlink" Target="http://www.opii.upv.es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e.upv.es" TargetMode="External"/><Relationship Id="rId2" Type="http://schemas.openxmlformats.org/officeDocument/2006/relationships/hyperlink" Target="mailto:placements@sie.upv.es" TargetMode="Externa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ccd.upv.es/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9.xml"/><Relationship Id="rId4" Type="http://schemas.openxmlformats.org/officeDocument/2006/relationships/hyperlink" Target="mailto:ccd@upvnet.upv.es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8596" y="2214554"/>
            <a:ext cx="8458200" cy="1470025"/>
          </a:xfrm>
        </p:spPr>
        <p:txBody>
          <a:bodyPr vert="horz" lIns="91440" tIns="45720" rIns="91440" bIns="45720" anchor="b">
            <a:normAutofit fontScale="90000"/>
          </a:bodyPr>
          <a:lstStyle/>
          <a:p>
            <a:r>
              <a:rPr lang="es-ES" sz="4800" b="1">
                <a:cs typeface="Arial"/>
              </a:rPr>
              <a:t>INTERNACIONALIZACIÓN</a:t>
            </a:r>
            <a:br>
              <a:rPr lang="es-ES" sz="4800" b="1">
                <a:cs typeface="Arial" pitchFamily="34" charset="0"/>
              </a:rPr>
            </a:br>
            <a:r>
              <a:rPr lang="es-ES" sz="4800" b="1">
                <a:cs typeface="Arial"/>
              </a:rPr>
              <a:t>PROGRAMAS DE INTERCAMBIO FADE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4005064"/>
            <a:ext cx="4953000" cy="1752600"/>
          </a:xfrm>
        </p:spPr>
        <p:txBody>
          <a:bodyPr vert="horz" lIns="91440" tIns="45720" rIns="91440" bIns="45720" anchor="t">
            <a:normAutofit/>
          </a:bodyPr>
          <a:lstStyle/>
          <a:p>
            <a:pPr marL="63500"/>
            <a:r>
              <a:rPr lang="es-ES" sz="2800" b="1" dirty="0">
                <a:cs typeface="Arial"/>
              </a:rPr>
              <a:t>2027-2028</a:t>
            </a:r>
            <a:endParaRPr lang="es-ES" dirty="0"/>
          </a:p>
          <a:p>
            <a:pPr marL="63500"/>
            <a:r>
              <a:rPr lang="es-ES" sz="2800" b="1" dirty="0">
                <a:cs typeface="Arial"/>
              </a:rPr>
              <a:t>Unidad de Relaciones Internacionales – FADE</a:t>
            </a:r>
          </a:p>
        </p:txBody>
      </p:sp>
      <p:pic>
        <p:nvPicPr>
          <p:cNvPr id="9" name="8 Imagen" descr="3203564706_6daa6398e4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86578" y="4500570"/>
            <a:ext cx="1785950" cy="17338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0034" y="5517232"/>
            <a:ext cx="522450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Vicedecana de Relaciones Internacionales: </a:t>
            </a:r>
          </a:p>
          <a:p>
            <a:r>
              <a:rPr lang="es-ES" b="1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Amparo Baviera</a:t>
            </a:r>
          </a:p>
          <a:p>
            <a:r>
              <a:rPr lang="es-ES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Técnico Superior de  Relaciones Internacionales</a:t>
            </a:r>
            <a:r>
              <a:rPr lang="es-ES" b="1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:</a:t>
            </a:r>
          </a:p>
          <a:p>
            <a:r>
              <a:rPr lang="es-ES" b="1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Ana Marí</a:t>
            </a:r>
          </a:p>
          <a:p>
            <a:endParaRPr lang="es-E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Imagen 3" descr="Interfaz de usuario gráfica, Texto, Aplicación&#10;&#10;El contenido generado por IA puede ser incorrecto.">
            <a:extLst>
              <a:ext uri="{FF2B5EF4-FFF2-40B4-BE49-F238E27FC236}">
                <a16:creationId xmlns:a16="http://schemas.microsoft.com/office/drawing/2014/main" id="{F2F13F21-914E-4C6D-E740-151A16CA3D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181505"/>
            <a:ext cx="3619500" cy="1266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Marcador de contenido 10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59013"/>
            <a:ext cx="4135438" cy="26781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n 3">
            <a:extLst>
              <a:ext uri="{FF2B5EF4-FFF2-40B4-BE49-F238E27FC236}">
                <a16:creationId xmlns:a16="http://schemas.microsoft.com/office/drawing/2014/main" id="{D1DD3C24-A117-3464-5899-FDFF08DA41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5010150"/>
            <a:ext cx="4135438" cy="15509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5" descr="Un par de personas en un atardecer&#10;&#10;Descripción generada automáticamente">
            <a:extLst>
              <a:ext uri="{FF2B5EF4-FFF2-40B4-BE49-F238E27FC236}">
                <a16:creationId xmlns:a16="http://schemas.microsoft.com/office/drawing/2014/main" id="{1284C580-6597-DD53-B843-49097663FA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7250" y="2259013"/>
            <a:ext cx="4019550" cy="1625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n 7" descr="image 2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250" y="3957638"/>
            <a:ext cx="4019550" cy="260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</p:spPr>
        <p:txBody>
          <a:bodyPr vert="horz" lIns="91440" tIns="45720" rIns="91440" bIns="45720" anchor="ctr">
            <a:normAutofit/>
          </a:bodyPr>
          <a:lstStyle/>
          <a:p>
            <a:r>
              <a:rPr lang="en-US" b="1" dirty="0"/>
              <a:t>EXPERIENCIA INTERNACIONAL</a:t>
            </a:r>
            <a:endParaRPr lang="es-ES" b="1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2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</p:spPr>
        <p:txBody>
          <a:bodyPr vert="horz" lIns="91440" tIns="45720" rIns="91440" bIns="45720" anchor="ctr">
            <a:normAutofit/>
          </a:bodyPr>
          <a:lstStyle/>
          <a:p>
            <a:r>
              <a:rPr lang="es-ES" b="1"/>
              <a:t>INTERNACIONALIZACIÓN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3</a:t>
            </a:fld>
            <a:endParaRPr lang="es-ES"/>
          </a:p>
        </p:txBody>
      </p:sp>
      <p:graphicFrame>
        <p:nvGraphicFramePr>
          <p:cNvPr id="7" name="Marcador de contenido 3">
            <a:extLst>
              <a:ext uri="{FF2B5EF4-FFF2-40B4-BE49-F238E27FC236}">
                <a16:creationId xmlns:a16="http://schemas.microsoft.com/office/drawing/2014/main" id="{77438111-BE7E-431E-8C33-7099168B46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4624255"/>
              </p:ext>
            </p:extLst>
          </p:nvPr>
        </p:nvGraphicFramePr>
        <p:xfrm>
          <a:off x="457200" y="2249424"/>
          <a:ext cx="8229600" cy="4253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DC1405-59FB-46EF-AA49-7927E62D4F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77240"/>
            <a:ext cx="8229600" cy="614779"/>
          </a:xfrm>
        </p:spPr>
        <p:txBody>
          <a:bodyPr vert="horz" lIns="91440" tIns="45720" rIns="91440" bIns="45720" anchor="ctr">
            <a:normAutofit fontScale="90000"/>
          </a:bodyPr>
          <a:lstStyle/>
          <a:p>
            <a:r>
              <a:rPr lang="es-ES" dirty="0"/>
              <a:t>PROGRAMAS DE MOVILIDAD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29D4744-8163-4FF2-8C27-D442AB47C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4</a:t>
            </a:fld>
            <a:endParaRPr lang="es-ES"/>
          </a:p>
        </p:txBody>
      </p:sp>
      <p:graphicFrame>
        <p:nvGraphicFramePr>
          <p:cNvPr id="6" name="Marcador de contenido 2">
            <a:extLst>
              <a:ext uri="{FF2B5EF4-FFF2-40B4-BE49-F238E27FC236}">
                <a16:creationId xmlns:a16="http://schemas.microsoft.com/office/drawing/2014/main" id="{6F8BF633-F535-4F53-98C3-87609AE7F6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6259420"/>
              </p:ext>
            </p:extLst>
          </p:nvPr>
        </p:nvGraphicFramePr>
        <p:xfrm>
          <a:off x="413069" y="1535682"/>
          <a:ext cx="8229600" cy="5237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85441758"/>
      </p:ext>
    </p:extLst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</p:spPr>
        <p:txBody>
          <a:bodyPr anchor="ctr">
            <a:normAutofit/>
          </a:bodyPr>
          <a:lstStyle/>
          <a:p>
            <a:r>
              <a:rPr lang="es-ES" sz="3700" b="1"/>
              <a:t>¿CUÁNDO? ESTANCIAS DE ESTUDIOS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5</a:t>
            </a:fld>
            <a:endParaRPr lang="es-ES"/>
          </a:p>
        </p:txBody>
      </p:sp>
      <p:graphicFrame>
        <p:nvGraphicFramePr>
          <p:cNvPr id="6" name="Marcador de contenido 2">
            <a:extLst>
              <a:ext uri="{FF2B5EF4-FFF2-40B4-BE49-F238E27FC236}">
                <a16:creationId xmlns:a16="http://schemas.microsoft.com/office/drawing/2014/main" id="{1E4D3A99-A56A-4E96-8206-83E4E4EDC8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2335743"/>
              </p:ext>
            </p:extLst>
          </p:nvPr>
        </p:nvGraphicFramePr>
        <p:xfrm>
          <a:off x="457200" y="2249424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85406730"/>
      </p:ext>
    </p:extLst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649941"/>
            <a:ext cx="8229600" cy="1066800"/>
          </a:xfrm>
        </p:spPr>
        <p:txBody>
          <a:bodyPr vert="horz" lIns="91440" tIns="45720" rIns="91440" bIns="45720" anchor="ctr">
            <a:normAutofit/>
          </a:bodyPr>
          <a:lstStyle/>
          <a:p>
            <a:r>
              <a:rPr lang="es-ES" sz="3700" b="1"/>
              <a:t>ERASMUS+ ESTANCIAS DE ESTUDIOS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6</a:t>
            </a:fld>
            <a:endParaRPr lang="es-ES"/>
          </a:p>
        </p:txBody>
      </p:sp>
      <p:graphicFrame>
        <p:nvGraphicFramePr>
          <p:cNvPr id="6" name="Marcador de contenido 2">
            <a:extLst>
              <a:ext uri="{FF2B5EF4-FFF2-40B4-BE49-F238E27FC236}">
                <a16:creationId xmlns:a16="http://schemas.microsoft.com/office/drawing/2014/main" id="{010CFABE-20F7-453A-8AF9-56808F5E48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5121126"/>
              </p:ext>
            </p:extLst>
          </p:nvPr>
        </p:nvGraphicFramePr>
        <p:xfrm>
          <a:off x="905436" y="1571626"/>
          <a:ext cx="7270375" cy="49815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91020018"/>
      </p:ext>
    </p:extLst>
  </p:cSld>
  <p:clrMapOvr>
    <a:masterClrMapping/>
  </p:clrMapOvr>
  <p:transition spd="med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CFADEA-6C59-44BE-A8F7-5ACB53EDC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</p:spPr>
        <p:txBody>
          <a:bodyPr vert="horz" lIns="91440" tIns="45720" rIns="91440" bIns="45720" anchor="ctr">
            <a:normAutofit/>
          </a:bodyPr>
          <a:lstStyle/>
          <a:p>
            <a:r>
              <a:rPr lang="es-ES"/>
              <a:t>Requisitos académicos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D81F81C-3CAA-4953-AE59-64205463C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7</a:t>
            </a:fld>
            <a:endParaRPr lang="es-ES"/>
          </a:p>
        </p:txBody>
      </p:sp>
      <p:graphicFrame>
        <p:nvGraphicFramePr>
          <p:cNvPr id="7" name="Marcador de contenido 2">
            <a:extLst>
              <a:ext uri="{FF2B5EF4-FFF2-40B4-BE49-F238E27FC236}">
                <a16:creationId xmlns:a16="http://schemas.microsoft.com/office/drawing/2014/main" id="{9892FF46-DC48-4D6D-A755-7DF0AC65AA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2948460"/>
              </p:ext>
            </p:extLst>
          </p:nvPr>
        </p:nvGraphicFramePr>
        <p:xfrm>
          <a:off x="457200" y="1677924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17427530"/>
      </p:ext>
    </p:extLst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s-ES" sz="3400" b="1"/>
              <a:t>ERASMUS+ REQUISITOS</a:t>
            </a:r>
            <a:br>
              <a:rPr lang="es-ES" sz="3400" b="1"/>
            </a:br>
            <a:r>
              <a:rPr lang="es-ES" sz="3400" b="1"/>
              <a:t>BAREMACIÓN DE MÉRITOS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8</a:t>
            </a:fld>
            <a:endParaRPr lang="es-ES"/>
          </a:p>
        </p:txBody>
      </p:sp>
      <p:graphicFrame>
        <p:nvGraphicFramePr>
          <p:cNvPr id="6" name="Marcador de contenido 2">
            <a:extLst>
              <a:ext uri="{FF2B5EF4-FFF2-40B4-BE49-F238E27FC236}">
                <a16:creationId xmlns:a16="http://schemas.microsoft.com/office/drawing/2014/main" id="{AB48BC51-A943-40D3-AEA0-86CF624898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1591529"/>
              </p:ext>
            </p:extLst>
          </p:nvPr>
        </p:nvGraphicFramePr>
        <p:xfrm>
          <a:off x="457200" y="2249424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41298253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456961" y="617199"/>
            <a:ext cx="8473016" cy="1521883"/>
          </a:xfrm>
        </p:spPr>
        <p:txBody>
          <a:bodyPr vert="horz" lIns="91440" tIns="45720" rIns="91440" bIns="45720" anchor="ctr">
            <a:noAutofit/>
          </a:bodyPr>
          <a:lstStyle/>
          <a:p>
            <a:r>
              <a:rPr lang="es-ES" sz="2800" b="1" dirty="0">
                <a:solidFill>
                  <a:srgbClr val="800000"/>
                </a:solidFill>
              </a:rPr>
              <a:t>ERASMUS+ IDIOMAS - VALORACIÓN</a:t>
            </a:r>
            <a:br>
              <a:rPr lang="es-ES" sz="2800" b="1" dirty="0"/>
            </a:br>
            <a:r>
              <a:rPr lang="es-ES" sz="2800" b="1" dirty="0">
                <a:solidFill>
                  <a:srgbClr val="800000"/>
                </a:solidFill>
              </a:rPr>
              <a:t>Pruebas de nivel</a:t>
            </a:r>
            <a:br>
              <a:rPr lang="es-ES" sz="2800" b="1" dirty="0">
                <a:solidFill>
                  <a:srgbClr val="800000"/>
                </a:solidFill>
              </a:rPr>
            </a:br>
            <a:r>
              <a:rPr lang="es-ES" sz="2800" b="1" dirty="0">
                <a:solidFill>
                  <a:srgbClr val="800000"/>
                </a:solidFill>
              </a:rPr>
              <a:t>Francés y </a:t>
            </a:r>
            <a:r>
              <a:rPr lang="es-ES" sz="2800" b="1" dirty="0" err="1">
                <a:solidFill>
                  <a:srgbClr val="800000"/>
                </a:solidFill>
              </a:rPr>
              <a:t>aleman</a:t>
            </a:r>
            <a:r>
              <a:rPr lang="es-ES" sz="2800" b="1" dirty="0">
                <a:solidFill>
                  <a:srgbClr val="800000"/>
                </a:solidFill>
              </a:rPr>
              <a:t>: en diciembre 2026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>
              <a:lnSpc>
                <a:spcPct val="120000"/>
              </a:lnSpc>
              <a:spcBef>
                <a:spcPts val="0"/>
              </a:spcBef>
            </a:pPr>
            <a:endParaRPr lang="es-ES" sz="2000" i="1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2"/>
            </a:endParaRP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s-ES" sz="2000" i="1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2"/>
            </a:endParaRP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s-ES" sz="2000" i="1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2"/>
            </a:endParaRP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s-ES" sz="2000" i="1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2"/>
            </a:endParaRP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s-ES" sz="2000" i="1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2"/>
            </a:endParaRP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s-ES" sz="2000" i="1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2"/>
            </a:endParaRPr>
          </a:p>
          <a:p>
            <a:pPr lvl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s-ES" sz="2200" i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s-ES" sz="2200" i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0"/>
              </a:spcBef>
            </a:pPr>
            <a:endParaRPr lang="es-ES" sz="2000" i="1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buNone/>
            </a:pPr>
            <a:endParaRPr lang="es-ES" sz="2000" i="1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9</a:t>
            </a:fld>
            <a:endParaRPr lang="es-ES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981777"/>
              </p:ext>
            </p:extLst>
          </p:nvPr>
        </p:nvGraphicFramePr>
        <p:xfrm>
          <a:off x="550333" y="2137833"/>
          <a:ext cx="8009123" cy="3453204"/>
        </p:xfrm>
        <a:graphic>
          <a:graphicData uri="http://schemas.openxmlformats.org/drawingml/2006/table">
            <a:tbl>
              <a:tblPr firstRow="1" firstCol="1" bandRow="1" bandCol="1">
                <a:tableStyleId>{93296810-A885-4BE3-A3E7-6D5BEEA58F35}</a:tableStyleId>
              </a:tblPr>
              <a:tblGrid>
                <a:gridCol w="19262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76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76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276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329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400" dirty="0">
                          <a:effectLst/>
                          <a:latin typeface="Trebuchet MS"/>
                        </a:rPr>
                        <a:t>Nivel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err="1">
                          <a:effectLst/>
                          <a:latin typeface="Trebuchet MS"/>
                        </a:rPr>
                        <a:t>Certificados</a:t>
                      </a:r>
                      <a:r>
                        <a:rPr lang="en-GB" sz="1400" dirty="0">
                          <a:effectLst/>
                          <a:latin typeface="Trebuchet MS"/>
                        </a:rPr>
                        <a:t> </a:t>
                      </a:r>
                      <a:r>
                        <a:rPr lang="en-GB" sz="1400" err="1">
                          <a:effectLst/>
                          <a:latin typeface="Trebuchet MS"/>
                        </a:rPr>
                        <a:t>oficiales</a:t>
                      </a:r>
                      <a:r>
                        <a:rPr lang="en-GB" sz="1400" dirty="0">
                          <a:effectLst/>
                          <a:latin typeface="Trebuchet MS"/>
                        </a:rPr>
                        <a:t> (Anexo I)</a:t>
                      </a:r>
                      <a:endParaRPr lang="es-ES" sz="1400" dirty="0">
                        <a:effectLst/>
                        <a:latin typeface="Trebuchet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400" dirty="0">
                          <a:effectLst/>
                          <a:latin typeface="Trebuchet MS"/>
                        </a:rPr>
                        <a:t>Prueba de nivel UPV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400" baseline="0" dirty="0">
                          <a:effectLst/>
                          <a:latin typeface="Trebuchet MS"/>
                        </a:rPr>
                        <a:t>Solo francés y alemán</a:t>
                      </a:r>
                      <a:endParaRPr lang="es-ES" sz="1400">
                        <a:effectLst/>
                        <a:latin typeface="Trebuchet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400" dirty="0">
                          <a:effectLst/>
                          <a:latin typeface="Trebuchet MS"/>
                        </a:rPr>
                        <a:t>Asignaturas idiomas en</a:t>
                      </a:r>
                      <a:r>
                        <a:rPr lang="es-ES" sz="1400" baseline="0" dirty="0">
                          <a:effectLst/>
                          <a:latin typeface="Trebuchet MS"/>
                        </a:rPr>
                        <a:t> grados UPV</a:t>
                      </a:r>
                      <a:endParaRPr lang="es-ES" sz="1400" dirty="0">
                        <a:effectLst/>
                        <a:latin typeface="Trebuchet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C2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10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X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X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6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C1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8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X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7,5 puntos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6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B2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6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5,5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5,5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6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B1+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X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4,5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4,5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6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B1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4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3,5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3,5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6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A2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2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1,5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1,5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6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A1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1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0,5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rebuchet MS"/>
                        </a:rPr>
                        <a:t>0,5 puntos</a:t>
                      </a:r>
                      <a:endParaRPr lang="es-ES" sz="1800" dirty="0">
                        <a:effectLst/>
                        <a:latin typeface="Trebuchet M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CuadroTexto 7">
            <a:extLst>
              <a:ext uri="{FF2B5EF4-FFF2-40B4-BE49-F238E27FC236}">
                <a16:creationId xmlns:a16="http://schemas.microsoft.com/office/drawing/2014/main" id="{510C0BF3-87CC-3086-D669-5D48A395451E}"/>
              </a:ext>
            </a:extLst>
          </p:cNvPr>
          <p:cNvSpPr txBox="1"/>
          <p:nvPr/>
        </p:nvSpPr>
        <p:spPr>
          <a:xfrm rot="-10800000" flipV="1">
            <a:off x="1020793" y="5814991"/>
            <a:ext cx="460075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cs typeface="Segoe UI"/>
                <a:hlinkClick r:id="rId3"/>
              </a:rPr>
              <a:t>https://www.upv.es/entidades/ade/download/24520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25839954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2530697" y="-1243586"/>
            <a:ext cx="533399" cy="4681637"/>
          </a:xfrm>
        </p:spPr>
        <p:txBody>
          <a:bodyPr anchor="t">
            <a:normAutofit/>
          </a:bodyPr>
          <a:lstStyle/>
          <a:p>
            <a:r>
              <a:rPr lang="es-ES" sz="2400" b="1" dirty="0"/>
              <a:t>ERASMUS+ CONVOCATORIA</a:t>
            </a:r>
          </a:p>
        </p:txBody>
      </p:sp>
      <p:pic>
        <p:nvPicPr>
          <p:cNvPr id="5" name="Imagen 5" descr="Cronómetro">
            <a:extLst>
              <a:ext uri="{FF2B5EF4-FFF2-40B4-BE49-F238E27FC236}">
                <a16:creationId xmlns:a16="http://schemas.microsoft.com/office/drawing/2014/main" id="{BD3DD15F-0FEC-49D8-8DD5-46812F8D97E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20630" r="20630"/>
          <a:stretch/>
        </p:blipFill>
        <p:spPr>
          <a:xfrm>
            <a:off x="581024" y="1676253"/>
            <a:ext cx="4432746" cy="4432746"/>
          </a:xfrm>
        </p:spPr>
      </p:pic>
      <p:sp>
        <p:nvSpPr>
          <p:cNvPr id="3" name="Marcador de contenido 2"/>
          <p:cNvSpPr>
            <a:spLocks noGrp="1"/>
          </p:cNvSpPr>
          <p:nvPr>
            <p:ph type="body" sz="half" idx="2"/>
          </p:nvPr>
        </p:nvSpPr>
        <p:spPr>
          <a:xfrm>
            <a:off x="5524501" y="2021157"/>
            <a:ext cx="3321530" cy="4322493"/>
          </a:xfrm>
        </p:spPr>
        <p:txBody>
          <a:bodyPr vert="horz" lIns="0" tIns="0" rIns="45720" bIns="45720" anchor="t">
            <a:noAutofit/>
          </a:bodyPr>
          <a:lstStyle/>
          <a:p>
            <a:pPr>
              <a:spcAft>
                <a:spcPts val="600"/>
              </a:spcAft>
            </a:pPr>
            <a:r>
              <a:rPr lang="es-ES" sz="1800" u="sng" dirty="0">
                <a:latin typeface="Trebuchet MS"/>
              </a:rPr>
              <a:t>Ordinaria</a:t>
            </a:r>
            <a:r>
              <a:rPr lang="es-ES" sz="1800" dirty="0">
                <a:latin typeface="Trebuchet MS"/>
              </a:rPr>
              <a:t>: plazo </a:t>
            </a:r>
            <a:r>
              <a:rPr lang="es-ES" sz="1800" dirty="0">
                <a:solidFill>
                  <a:srgbClr val="FF0000"/>
                </a:solidFill>
                <a:latin typeface="Trebuchet MS"/>
              </a:rPr>
              <a:t>del 2 al 20 de noviembre de 2026. </a:t>
            </a:r>
          </a:p>
          <a:p>
            <a:pPr>
              <a:spcAft>
                <a:spcPts val="600"/>
              </a:spcAft>
            </a:pPr>
            <a:endParaRPr lang="es-ES" sz="1800" dirty="0">
              <a:solidFill>
                <a:srgbClr val="FF0000"/>
              </a:solidFill>
              <a:latin typeface="Trebuchet MS"/>
            </a:endParaRPr>
          </a:p>
          <a:p>
            <a:pPr>
              <a:spcAft>
                <a:spcPts val="600"/>
              </a:spcAft>
            </a:pPr>
            <a:r>
              <a:rPr lang="es-ES" sz="1800" dirty="0">
                <a:latin typeface="Trebuchet MS"/>
              </a:rPr>
              <a:t>A través de la intranet, en Intercambio Académico, plataforma </a:t>
            </a:r>
            <a:r>
              <a:rPr lang="es-ES" sz="1800" dirty="0">
                <a:solidFill>
                  <a:srgbClr val="FF0000"/>
                </a:solidFill>
                <a:latin typeface="Trebuchet MS"/>
              </a:rPr>
              <a:t>AIRE</a:t>
            </a:r>
            <a:endParaRPr lang="es-ES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s-ES" sz="1800" u="sng" dirty="0">
                <a:solidFill>
                  <a:srgbClr val="FF0000"/>
                </a:solidFill>
                <a:latin typeface="Trebuchet MS"/>
              </a:rPr>
              <a:t>Necesario certificado digital</a:t>
            </a:r>
          </a:p>
          <a:p>
            <a:pPr>
              <a:spcAft>
                <a:spcPts val="600"/>
              </a:spcAft>
            </a:pPr>
            <a:endParaRPr lang="es-ES" sz="1800" dirty="0">
              <a:latin typeface="Trebuchet MS"/>
            </a:endParaRPr>
          </a:p>
          <a:p>
            <a:pPr>
              <a:spcAft>
                <a:spcPts val="600"/>
              </a:spcAft>
            </a:pPr>
            <a:r>
              <a:rPr lang="es-ES" sz="1800" dirty="0">
                <a:latin typeface="Trebuchet MS"/>
              </a:rPr>
              <a:t>Se hará una reunión informativa específica: 05</a:t>
            </a:r>
            <a:r>
              <a:rPr lang="es-ES" sz="1800" dirty="0">
                <a:solidFill>
                  <a:srgbClr val="FF0000"/>
                </a:solidFill>
                <a:latin typeface="Trebuchet MS"/>
              </a:rPr>
              <a:t> de noviembre 12.30h en Aula 1.2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6737934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6FBF75-5012-7F3E-5466-5AB3B4B2A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vert="horz" lIns="91440" tIns="45720" rIns="91440" bIns="4572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s-ES" sz="3400" dirty="0" err="1"/>
              <a:t>Blended</a:t>
            </a:r>
            <a:r>
              <a:rPr lang="es-ES" sz="3400" dirty="0"/>
              <a:t> Intensive </a:t>
            </a:r>
            <a:r>
              <a:rPr lang="es-ES" sz="3400" dirty="0" err="1"/>
              <a:t>Programmes</a:t>
            </a:r>
            <a:r>
              <a:rPr lang="es-ES" sz="3400" dirty="0"/>
              <a:t> BIP</a:t>
            </a:r>
            <a:br>
              <a:rPr lang="es-ES" sz="3400" dirty="0"/>
            </a:br>
            <a:r>
              <a:rPr lang="es-ES" sz="3400" dirty="0"/>
              <a:t>Erasmus+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A991517-28A4-6279-8F67-DD565C86D62C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 vert="horz" lIns="91440" tIns="45720" rIns="91440" bIns="45720" anchor="t">
            <a:normAutofit/>
          </a:bodyPr>
          <a:lstStyle/>
          <a:p>
            <a:pPr indent="-255905">
              <a:lnSpc>
                <a:spcPct val="90000"/>
              </a:lnSpc>
              <a:spcBef>
                <a:spcPts val="1200"/>
              </a:spcBef>
            </a:pPr>
            <a:r>
              <a:rPr lang="es-ES" sz="1700" dirty="0" err="1">
                <a:latin typeface="+mj-lt"/>
              </a:rPr>
              <a:t>Europe's</a:t>
            </a:r>
            <a:r>
              <a:rPr lang="es-ES" sz="1700" dirty="0">
                <a:latin typeface="+mj-lt"/>
              </a:rPr>
              <a:t> Creative Futures ECF</a:t>
            </a:r>
          </a:p>
          <a:p>
            <a:pPr indent="-255905">
              <a:lnSpc>
                <a:spcPct val="90000"/>
              </a:lnSpc>
              <a:spcBef>
                <a:spcPts val="1200"/>
              </a:spcBef>
            </a:pPr>
            <a:r>
              <a:rPr lang="es-ES" sz="1700" dirty="0">
                <a:latin typeface="+mj-lt"/>
              </a:rPr>
              <a:t>5 universidades participantes: Noruega, Finlandia, Irlanda, Países Bajos, España</a:t>
            </a:r>
          </a:p>
          <a:p>
            <a:pPr indent="-255905">
              <a:lnSpc>
                <a:spcPct val="90000"/>
              </a:lnSpc>
              <a:spcBef>
                <a:spcPts val="1200"/>
              </a:spcBef>
            </a:pPr>
            <a:r>
              <a:rPr lang="es-ES" sz="1700" dirty="0">
                <a:latin typeface="+mj-lt"/>
              </a:rPr>
              <a:t>FADE y Facultad BBAA</a:t>
            </a:r>
          </a:p>
          <a:p>
            <a:pPr indent="-255905">
              <a:lnSpc>
                <a:spcPct val="90000"/>
              </a:lnSpc>
              <a:spcBef>
                <a:spcPts val="1200"/>
              </a:spcBef>
            </a:pPr>
            <a:r>
              <a:rPr lang="es-ES" sz="1700" dirty="0">
                <a:latin typeface="+mj-lt"/>
              </a:rPr>
              <a:t>2026-27: Finlandia</a:t>
            </a:r>
          </a:p>
          <a:p>
            <a:pPr indent="-255905">
              <a:lnSpc>
                <a:spcPct val="90000"/>
              </a:lnSpc>
              <a:spcBef>
                <a:spcPts val="1200"/>
              </a:spcBef>
            </a:pPr>
            <a:r>
              <a:rPr lang="es-ES" sz="1700" dirty="0">
                <a:latin typeface="+mj-lt"/>
              </a:rPr>
              <a:t>Última semana de enero 2026 – estancia de 7 días en Cork, </a:t>
            </a:r>
            <a:r>
              <a:rPr lang="es-ES" sz="1700" dirty="0" err="1">
                <a:latin typeface="+mj-lt"/>
              </a:rPr>
              <a:t>Munster</a:t>
            </a:r>
            <a:r>
              <a:rPr lang="es-ES" sz="1700" dirty="0">
                <a:latin typeface="+mj-lt"/>
              </a:rPr>
              <a:t> </a:t>
            </a:r>
            <a:r>
              <a:rPr lang="es-ES" sz="1700" dirty="0" err="1">
                <a:latin typeface="+mj-lt"/>
              </a:rPr>
              <a:t>Technological</a:t>
            </a:r>
            <a:r>
              <a:rPr lang="es-ES" sz="1700" dirty="0">
                <a:latin typeface="+mj-lt"/>
              </a:rPr>
              <a:t> </a:t>
            </a:r>
            <a:r>
              <a:rPr lang="es-ES" sz="1700" dirty="0" err="1">
                <a:latin typeface="+mj-lt"/>
              </a:rPr>
              <a:t>University</a:t>
            </a:r>
            <a:r>
              <a:rPr lang="es-ES" sz="1700" dirty="0">
                <a:latin typeface="+mj-lt"/>
              </a:rPr>
              <a:t> </a:t>
            </a:r>
          </a:p>
          <a:p>
            <a:pPr indent="-255905">
              <a:lnSpc>
                <a:spcPct val="90000"/>
              </a:lnSpc>
              <a:spcBef>
                <a:spcPts val="1200"/>
              </a:spcBef>
            </a:pPr>
            <a:r>
              <a:rPr lang="es-ES" sz="1700" dirty="0">
                <a:latin typeface="+mj-lt"/>
              </a:rPr>
              <a:t>5 plazas</a:t>
            </a:r>
          </a:p>
          <a:p>
            <a:pPr indent="-255905">
              <a:lnSpc>
                <a:spcPct val="90000"/>
              </a:lnSpc>
              <a:spcBef>
                <a:spcPts val="1200"/>
              </a:spcBef>
            </a:pPr>
            <a:r>
              <a:rPr lang="es-ES" sz="1700" dirty="0">
                <a:latin typeface="+mj-lt"/>
              </a:rPr>
              <a:t>Convocatoria octubre-noviembre</a:t>
            </a:r>
          </a:p>
          <a:p>
            <a:pPr marL="109855" indent="0">
              <a:lnSpc>
                <a:spcPct val="90000"/>
              </a:lnSpc>
              <a:buNone/>
            </a:pPr>
            <a:endParaRPr lang="es-ES" sz="1700" dirty="0"/>
          </a:p>
        </p:txBody>
      </p:sp>
      <p:pic>
        <p:nvPicPr>
          <p:cNvPr id="5" name="Imagen 4" descr="Photo of Bishopstown campus cork">
            <a:extLst>
              <a:ext uri="{FF2B5EF4-FFF2-40B4-BE49-F238E27FC236}">
                <a16:creationId xmlns:a16="http://schemas.microsoft.com/office/drawing/2014/main" id="{6B05F642-01B4-77BD-7E6D-27A2E254D0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631" r="4006" b="-1"/>
          <a:stretch>
            <a:fillRect/>
          </a:stretch>
        </p:blipFill>
        <p:spPr>
          <a:xfrm>
            <a:off x="4721225" y="2384669"/>
            <a:ext cx="4041775" cy="3886200"/>
          </a:xfrm>
          <a:prstGeom prst="rect">
            <a:avLst/>
          </a:prstGeom>
          <a:noFill/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7E9B51F-5744-87D5-DE79-498C5BED54E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6185205"/>
      </p:ext>
    </p:extLst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357294" y="734410"/>
            <a:ext cx="4683160" cy="991647"/>
          </a:xfrm>
        </p:spPr>
        <p:txBody>
          <a:bodyPr vert="horz" lIns="91440" tIns="45720" rIns="91440" bIns="45720" anchor="b">
            <a:normAutofit fontScale="90000"/>
          </a:bodyPr>
          <a:lstStyle/>
          <a:p>
            <a:r>
              <a:rPr lang="es-ES" sz="3200" dirty="0"/>
              <a:t>Internacional</a:t>
            </a:r>
            <a:br>
              <a:rPr lang="es-ES" sz="3200" dirty="0"/>
            </a:br>
            <a:r>
              <a:rPr lang="es-ES" sz="2000" dirty="0"/>
              <a:t>(Convocatoria conjunta)</a:t>
            </a:r>
            <a:br>
              <a:rPr lang="es-ES" sz="2000" dirty="0"/>
            </a:br>
            <a:r>
              <a:rPr lang="es-ES" sz="2000" b="1" dirty="0"/>
              <a:t>ESTUDIAR FUERA DE EUROP</a:t>
            </a:r>
            <a:r>
              <a:rPr lang="es-ES" sz="2000" dirty="0"/>
              <a:t>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type="body" idx="2"/>
          </p:nvPr>
        </p:nvSpPr>
        <p:spPr>
          <a:xfrm>
            <a:off x="4437416" y="1815009"/>
            <a:ext cx="4270785" cy="4720428"/>
          </a:xfrm>
        </p:spPr>
        <p:txBody>
          <a:bodyPr vert="horz" lIns="91440" tIns="45720" rIns="91440" bIns="45720" anchor="t">
            <a:normAutofit/>
          </a:bodyPr>
          <a:lstStyle/>
          <a:p>
            <a:pPr marL="294640" indent="-285750">
              <a:buFont typeface="Arial"/>
              <a:buChar char="•"/>
            </a:pPr>
            <a:endParaRPr lang="es-ES" sz="1800" dirty="0">
              <a:latin typeface="Trebuchet MS"/>
            </a:endParaRPr>
          </a:p>
          <a:p>
            <a:pPr marL="294640" indent="-285750">
              <a:buFont typeface="Arial"/>
              <a:buChar char="•"/>
            </a:pPr>
            <a:r>
              <a:rPr lang="es-ES" sz="1800" dirty="0">
                <a:latin typeface="Trebuchet MS"/>
              </a:rPr>
              <a:t>Programa Propio de la UPV, financiado</a:t>
            </a:r>
            <a:r>
              <a:rPr lang="es-ES" sz="1800" dirty="0">
                <a:solidFill>
                  <a:srgbClr val="000000"/>
                </a:solidFill>
                <a:latin typeface="Trebuchet MS"/>
              </a:rPr>
              <a:t> con fondos UPV y Erasmus KA-131</a:t>
            </a:r>
            <a:endParaRPr lang="es-ES" dirty="0">
              <a:solidFill>
                <a:srgbClr val="000000"/>
              </a:solidFill>
              <a:latin typeface="Georgia"/>
            </a:endParaRPr>
          </a:p>
          <a:p>
            <a:pPr marL="294640" indent="-285750">
              <a:buFont typeface="Arial"/>
              <a:buChar char="•"/>
            </a:pPr>
            <a:r>
              <a:rPr lang="es-ES" sz="1800" dirty="0">
                <a:latin typeface="Trebuchet MS"/>
              </a:rPr>
              <a:t>Destinos </a:t>
            </a:r>
            <a:endParaRPr lang="es-ES" dirty="0"/>
          </a:p>
          <a:p>
            <a:pPr marL="657860" lvl="1" indent="-246380"/>
            <a:r>
              <a:rPr lang="es-ES" sz="1800" dirty="0">
                <a:solidFill>
                  <a:schemeClr val="tx1"/>
                </a:solidFill>
                <a:latin typeface="Trebuchet MS"/>
              </a:rPr>
              <a:t>- EEUU, Canadá, Asia, América Latina, Australia</a:t>
            </a:r>
          </a:p>
          <a:p>
            <a:pPr marL="294640" indent="-285750">
              <a:buFont typeface="Arial"/>
              <a:buChar char="•"/>
            </a:pPr>
            <a:r>
              <a:rPr lang="es-ES" sz="1800" dirty="0">
                <a:latin typeface="Trebuchet MS"/>
              </a:rPr>
              <a:t>Estancias: 4-10 meses</a:t>
            </a:r>
          </a:p>
          <a:p>
            <a:pPr marL="294640" indent="-285750">
              <a:buFont typeface="Arial"/>
              <a:buChar char="•"/>
            </a:pPr>
            <a:r>
              <a:rPr lang="es-ES" sz="1800" dirty="0">
                <a:latin typeface="Trebuchet MS"/>
              </a:rPr>
              <a:t>25 ECTS /semestre</a:t>
            </a:r>
          </a:p>
          <a:p>
            <a:pPr marL="294640" indent="-285750">
              <a:buFont typeface="Arial,Sans-Serif"/>
              <a:buChar char="•"/>
            </a:pPr>
            <a:r>
              <a:rPr lang="es-ES" sz="1800" dirty="0">
                <a:latin typeface="Trebuchet MS"/>
              </a:rPr>
              <a:t>2 convocatoria anuales </a:t>
            </a:r>
            <a:endParaRPr lang="en-US" sz="1800" dirty="0">
              <a:latin typeface="Trebuchet MS"/>
            </a:endParaRPr>
          </a:p>
          <a:p>
            <a:pPr marL="274320" lvl="2" indent="0">
              <a:buClr>
                <a:srgbClr val="53548A"/>
              </a:buClr>
            </a:pPr>
            <a:r>
              <a:rPr lang="es-ES" sz="1800" dirty="0">
                <a:solidFill>
                  <a:schemeClr val="tx1"/>
                </a:solidFill>
                <a:latin typeface="Trebuchet MS"/>
              </a:rPr>
              <a:t>ordinaria:</a:t>
            </a:r>
            <a:r>
              <a:rPr lang="es-ES" sz="1800" b="1" dirty="0">
                <a:solidFill>
                  <a:srgbClr val="FF0000"/>
                </a:solidFill>
                <a:latin typeface="Trebuchet MS"/>
              </a:rPr>
              <a:t> en noviembre 2026</a:t>
            </a:r>
          </a:p>
          <a:p>
            <a:pPr marL="274320" lvl="2" indent="0"/>
            <a:r>
              <a:rPr lang="es-ES" sz="1800" dirty="0">
                <a:solidFill>
                  <a:schemeClr val="tx1"/>
                </a:solidFill>
                <a:latin typeface="Trebuchet MS"/>
              </a:rPr>
              <a:t>extraordinaria: pendiente determinar (aprox. mayo 2027)</a:t>
            </a:r>
          </a:p>
          <a:p>
            <a:pPr marL="294640" lvl="2" indent="-285750">
              <a:buClr>
                <a:schemeClr val="accent3"/>
              </a:buClr>
              <a:buFont typeface="Arial"/>
              <a:buChar char="•"/>
            </a:pPr>
            <a:r>
              <a:rPr lang="es-ES" sz="1800" dirty="0">
                <a:solidFill>
                  <a:schemeClr val="tx1"/>
                </a:solidFill>
                <a:latin typeface="Trebuchet MS"/>
              </a:rPr>
              <a:t>Se hará una reunión informativa  en </a:t>
            </a:r>
            <a:r>
              <a:rPr lang="es-ES" sz="1800" b="1" dirty="0">
                <a:solidFill>
                  <a:srgbClr val="FF0000"/>
                </a:solidFill>
                <a:latin typeface="Trebuchet MS"/>
              </a:rPr>
              <a:t>noviembre 2026</a:t>
            </a:r>
          </a:p>
          <a:p>
            <a:pPr marL="8890"/>
            <a:endParaRPr lang="es-ES" sz="1800" dirty="0">
              <a:latin typeface="Trebuchet MS"/>
            </a:endParaRPr>
          </a:p>
        </p:txBody>
      </p:sp>
      <p:pic>
        <p:nvPicPr>
          <p:cNvPr id="5" name="Imagen 5" descr="El puente Golden Gate en la niebla">
            <a:extLst>
              <a:ext uri="{FF2B5EF4-FFF2-40B4-BE49-F238E27FC236}">
                <a16:creationId xmlns:a16="http://schemas.microsoft.com/office/drawing/2014/main" id="{B86D2D04-5BE9-49C5-B25C-E61F420DB0D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25400" r="25400"/>
          <a:stretch/>
        </p:blipFill>
        <p:spPr>
          <a:xfrm>
            <a:off x="190500" y="1990724"/>
            <a:ext cx="4044518" cy="4544713"/>
          </a:xfrm>
          <a:noFill/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12</a:t>
            </a:fld>
            <a:endParaRPr lang="es-ES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9DCBAD6-8E06-414F-AE6D-5633FDA162D2}"/>
              </a:ext>
            </a:extLst>
          </p:cNvPr>
          <p:cNvSpPr txBox="1"/>
          <p:nvPr/>
        </p:nvSpPr>
        <p:spPr>
          <a:xfrm>
            <a:off x="542925" y="645458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424456"/>
                </a:solidFill>
                <a:effectLst/>
                <a:uLnTx/>
                <a:uFillTx/>
                <a:latin typeface="Trebuchet MS"/>
                <a:ea typeface="+mj-ea"/>
                <a:cs typeface="+mj-cs"/>
              </a:rPr>
              <a:t>PROMOE + Erasmus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09673262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8417" y="829078"/>
            <a:ext cx="3998259" cy="1004047"/>
          </a:xfrm>
        </p:spPr>
        <p:txBody>
          <a:bodyPr vert="horz" lIns="91440" tIns="45720" rIns="91440" bIns="45720"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s-ES" sz="3200" b="1" dirty="0"/>
              <a:t>PROMOE + </a:t>
            </a:r>
            <a:r>
              <a:rPr lang="es-ES" sz="3200" dirty="0"/>
              <a:t>Erasmus Internacional</a:t>
            </a:r>
            <a:br>
              <a:rPr lang="es-ES" sz="3200" dirty="0"/>
            </a:br>
            <a:br>
              <a:rPr lang="es-ES" sz="3200" dirty="0"/>
            </a:br>
            <a:r>
              <a:rPr lang="es-ES" sz="2000" b="1" dirty="0"/>
              <a:t>ESTUDIAR FUERA DE EUROPA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179295" y="2249424"/>
            <a:ext cx="4316505" cy="4525963"/>
          </a:xfrm>
        </p:spPr>
        <p:txBody>
          <a:bodyPr vert="horz" lIns="91440" tIns="45720" rIns="91440" bIns="45720" anchor="t">
            <a:normAutofit/>
          </a:bodyPr>
          <a:lstStyle/>
          <a:p>
            <a:pPr marL="365760" lvl="2" indent="-255905">
              <a:buClr>
                <a:schemeClr val="accent3"/>
              </a:buClr>
              <a:buFont typeface="Georgia"/>
              <a:buChar char="•"/>
            </a:pPr>
            <a:r>
              <a:rPr lang="es-ES" sz="2000" dirty="0">
                <a:solidFill>
                  <a:schemeClr val="tx1"/>
                </a:solidFill>
                <a:latin typeface="Trebuchet MS"/>
              </a:rPr>
              <a:t>Beca 26-27:</a:t>
            </a:r>
          </a:p>
          <a:p>
            <a:pPr marL="621665" lvl="3" indent="-255905">
              <a:buClr>
                <a:schemeClr val="accent3"/>
              </a:buClr>
              <a:buFont typeface="Georgia"/>
              <a:buChar char="•"/>
            </a:pPr>
            <a:r>
              <a:rPr lang="es-ES" sz="2000" dirty="0">
                <a:solidFill>
                  <a:schemeClr val="tx1"/>
                </a:solidFill>
                <a:latin typeface="Trebuchet MS"/>
              </a:rPr>
              <a:t>600€/mes </a:t>
            </a:r>
            <a:r>
              <a:rPr lang="es-ES" sz="2000" dirty="0" err="1">
                <a:solidFill>
                  <a:schemeClr val="tx1"/>
                </a:solidFill>
                <a:latin typeface="Trebuchet MS"/>
              </a:rPr>
              <a:t>ó</a:t>
            </a:r>
            <a:r>
              <a:rPr lang="es-ES" sz="2000" dirty="0">
                <a:solidFill>
                  <a:schemeClr val="tx1"/>
                </a:solidFill>
                <a:latin typeface="Trebuchet MS"/>
              </a:rPr>
              <a:t> 700€/mes</a:t>
            </a:r>
          </a:p>
          <a:p>
            <a:pPr marL="621665" lvl="3" indent="-255905">
              <a:buClr>
                <a:schemeClr val="accent3"/>
              </a:buClr>
              <a:buFont typeface="Georgia"/>
              <a:buChar char="•"/>
            </a:pPr>
            <a:r>
              <a:rPr lang="es-ES" sz="2000" dirty="0">
                <a:solidFill>
                  <a:schemeClr val="tx1"/>
                </a:solidFill>
                <a:latin typeface="Trebuchet MS"/>
              </a:rPr>
              <a:t>Bolsa de viaje según distancia (820-1500€)</a:t>
            </a:r>
          </a:p>
          <a:p>
            <a:pPr marL="621665" lvl="3" indent="-255905">
              <a:buClr>
                <a:schemeClr val="accent3"/>
              </a:buClr>
              <a:buFont typeface="Georgia"/>
              <a:buChar char="•"/>
            </a:pPr>
            <a:r>
              <a:rPr lang="es-ES" sz="2000" dirty="0">
                <a:solidFill>
                  <a:schemeClr val="tx1"/>
                </a:solidFill>
                <a:latin typeface="Trebuchet MS"/>
              </a:rPr>
              <a:t>150 </a:t>
            </a:r>
            <a:r>
              <a:rPr lang="es-ES" sz="2000" dirty="0" err="1">
                <a:solidFill>
                  <a:schemeClr val="tx1"/>
                </a:solidFill>
                <a:latin typeface="Trebuchet MS"/>
              </a:rPr>
              <a:t>ó</a:t>
            </a:r>
            <a:r>
              <a:rPr lang="es-ES" sz="2000" dirty="0">
                <a:solidFill>
                  <a:schemeClr val="tx1"/>
                </a:solidFill>
                <a:latin typeface="Trebuchet MS"/>
              </a:rPr>
              <a:t> 250€/mes alumnos con menos oportunidades</a:t>
            </a:r>
          </a:p>
          <a:p>
            <a:pPr marL="621665" lvl="3" indent="-255905">
              <a:buClr>
                <a:schemeClr val="accent3"/>
              </a:buClr>
              <a:buFont typeface="Georgia"/>
              <a:buChar char="•"/>
            </a:pPr>
            <a:r>
              <a:rPr lang="es-ES" sz="2000" dirty="0">
                <a:solidFill>
                  <a:schemeClr val="tx1"/>
                </a:solidFill>
                <a:latin typeface="Trebuchet MS"/>
              </a:rPr>
              <a:t>Seguro SINT</a:t>
            </a:r>
          </a:p>
          <a:p>
            <a:pPr marL="365760" lvl="2" indent="-255905">
              <a:buClr>
                <a:schemeClr val="accent3"/>
              </a:buClr>
              <a:buFont typeface="Georgia"/>
              <a:buChar char="•"/>
            </a:pPr>
            <a:r>
              <a:rPr lang="es-ES" sz="2000" dirty="0">
                <a:solidFill>
                  <a:schemeClr val="tx1"/>
                </a:solidFill>
                <a:latin typeface="Trebuchet MS"/>
              </a:rPr>
              <a:t>Requisitos:</a:t>
            </a:r>
          </a:p>
          <a:p>
            <a:pPr marL="621665" lvl="3" indent="-255905">
              <a:buClr>
                <a:schemeClr val="accent3"/>
              </a:buClr>
              <a:buFont typeface="Georgia"/>
              <a:buChar char="•"/>
            </a:pPr>
            <a:r>
              <a:rPr lang="es-ES" sz="2000" dirty="0">
                <a:solidFill>
                  <a:schemeClr val="tx1"/>
                </a:solidFill>
                <a:latin typeface="Trebuchet MS"/>
              </a:rPr>
              <a:t>Idioma (B2 </a:t>
            </a:r>
            <a:r>
              <a:rPr lang="es-ES" sz="2000" dirty="0" err="1">
                <a:solidFill>
                  <a:schemeClr val="tx1"/>
                </a:solidFill>
                <a:latin typeface="Trebuchet MS"/>
              </a:rPr>
              <a:t>ó</a:t>
            </a:r>
            <a:r>
              <a:rPr lang="es-ES" sz="2000" dirty="0">
                <a:solidFill>
                  <a:schemeClr val="tx1"/>
                </a:solidFill>
                <a:latin typeface="Trebuchet MS"/>
              </a:rPr>
              <a:t> TOEFL – hasta </a:t>
            </a:r>
            <a:r>
              <a:rPr lang="es-ES" sz="2000" b="1" dirty="0">
                <a:solidFill>
                  <a:srgbClr val="FF0000"/>
                </a:solidFill>
                <a:latin typeface="Trebuchet MS"/>
              </a:rPr>
              <a:t>diciembre 2026</a:t>
            </a:r>
            <a:r>
              <a:rPr lang="es-ES" sz="2000" dirty="0">
                <a:solidFill>
                  <a:schemeClr val="tx1"/>
                </a:solidFill>
                <a:latin typeface="Trebuchet MS"/>
              </a:rPr>
              <a:t>; entregar resultado hasta </a:t>
            </a:r>
            <a:r>
              <a:rPr lang="es-ES" sz="2000" b="1" dirty="0">
                <a:solidFill>
                  <a:srgbClr val="FF0000"/>
                </a:solidFill>
                <a:latin typeface="Trebuchet MS"/>
              </a:rPr>
              <a:t>final diciembre 2026</a:t>
            </a:r>
            <a:r>
              <a:rPr lang="es-ES" sz="2000" dirty="0">
                <a:solidFill>
                  <a:schemeClr val="tx1"/>
                </a:solidFill>
                <a:latin typeface="Trebuchet MS"/>
              </a:rPr>
              <a:t>)</a:t>
            </a:r>
          </a:p>
          <a:p>
            <a:pPr marL="621665" lvl="3" indent="-255905">
              <a:buClr>
                <a:schemeClr val="accent3"/>
              </a:buClr>
              <a:buFont typeface="Georgia"/>
              <a:buChar char="•"/>
            </a:pPr>
            <a:r>
              <a:rPr lang="es-ES" sz="2000" dirty="0">
                <a:solidFill>
                  <a:schemeClr val="tx1"/>
                </a:solidFill>
                <a:latin typeface="Trebuchet MS"/>
              </a:rPr>
              <a:t>Buen expediente académico</a:t>
            </a:r>
          </a:p>
        </p:txBody>
      </p:sp>
      <p:pic>
        <p:nvPicPr>
          <p:cNvPr id="5" name="Imagen 5" descr="Perfil urbano de Shanghai">
            <a:extLst>
              <a:ext uri="{FF2B5EF4-FFF2-40B4-BE49-F238E27FC236}">
                <a16:creationId xmlns:a16="http://schemas.microsoft.com/office/drawing/2014/main" id="{2EAB2C5A-4F9E-4228-9C6A-B9642A7E3F5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16204" r="24233" b="-1"/>
          <a:stretch/>
        </p:blipFill>
        <p:spPr>
          <a:xfrm>
            <a:off x="4558553" y="1397777"/>
            <a:ext cx="4325470" cy="4848692"/>
          </a:xfrm>
          <a:noFill/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4955277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9530EA-045B-25FF-030C-7756F4565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381" y="766590"/>
            <a:ext cx="8229600" cy="614535"/>
          </a:xfrm>
        </p:spPr>
        <p:txBody>
          <a:bodyPr vert="horz" lIns="91440" tIns="45720" rIns="91440" bIns="45720" anchor="ctr">
            <a:normAutofit fontScale="90000"/>
          </a:bodyPr>
          <a:lstStyle/>
          <a:p>
            <a:r>
              <a:rPr lang="es-ES" dirty="0"/>
              <a:t>Destinos EEUU</a:t>
            </a:r>
          </a:p>
        </p:txBody>
      </p:sp>
      <p:pic>
        <p:nvPicPr>
          <p:cNvPr id="5" name="Imagen 5">
            <a:extLst>
              <a:ext uri="{FF2B5EF4-FFF2-40B4-BE49-F238E27FC236}">
                <a16:creationId xmlns:a16="http://schemas.microsoft.com/office/drawing/2014/main" id="{7C47F8E0-6A2C-A38F-F8B6-26537952F8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946" r="1" b="2479"/>
          <a:stretch/>
        </p:blipFill>
        <p:spPr>
          <a:xfrm>
            <a:off x="457200" y="1676400"/>
            <a:ext cx="4038600" cy="4740939"/>
          </a:xfrm>
          <a:prstGeom prst="rect">
            <a:avLst/>
          </a:prstGeom>
          <a:noFill/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E612CAB-8A36-4134-DF1C-A64A05AD73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83935" y="1918918"/>
            <a:ext cx="4038600" cy="4525963"/>
          </a:xfrm>
        </p:spPr>
        <p:txBody>
          <a:bodyPr vert="horz" lIns="91440" tIns="45720" rIns="91440" bIns="45720">
            <a:normAutofit lnSpcReduction="10000"/>
          </a:bodyPr>
          <a:lstStyle/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dirty="0">
                <a:latin typeface="+mj-lt"/>
              </a:rPr>
              <a:t>Washington </a:t>
            </a:r>
            <a:r>
              <a:rPr lang="es-ES" dirty="0" err="1">
                <a:latin typeface="+mj-lt"/>
              </a:rPr>
              <a:t>State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University</a:t>
            </a:r>
            <a:endParaRPr lang="es-ES" dirty="0">
              <a:latin typeface="+mj-lt"/>
            </a:endParaRPr>
          </a:p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dirty="0">
                <a:latin typeface="+mj-lt"/>
              </a:rPr>
              <a:t>Oklahoma </a:t>
            </a:r>
            <a:r>
              <a:rPr lang="es-ES" dirty="0" err="1">
                <a:latin typeface="+mj-lt"/>
              </a:rPr>
              <a:t>State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University</a:t>
            </a:r>
            <a:endParaRPr lang="es-ES" dirty="0">
              <a:latin typeface="+mj-lt"/>
            </a:endParaRPr>
          </a:p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dirty="0" err="1">
                <a:latin typeface="+mj-lt"/>
              </a:rPr>
              <a:t>University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of</a:t>
            </a:r>
            <a:r>
              <a:rPr lang="es-ES" dirty="0">
                <a:latin typeface="+mj-lt"/>
              </a:rPr>
              <a:t> Oklahoma</a:t>
            </a:r>
          </a:p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dirty="0">
                <a:latin typeface="+mj-lt"/>
              </a:rPr>
              <a:t>Florida International </a:t>
            </a:r>
            <a:r>
              <a:rPr lang="es-ES" dirty="0" err="1">
                <a:latin typeface="+mj-lt"/>
              </a:rPr>
              <a:t>University</a:t>
            </a:r>
            <a:endParaRPr lang="es-ES" dirty="0">
              <a:latin typeface="+mj-lt"/>
            </a:endParaRPr>
          </a:p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dirty="0">
                <a:latin typeface="+mj-lt"/>
              </a:rPr>
              <a:t>Rutgers, </a:t>
            </a:r>
            <a:r>
              <a:rPr lang="es-ES" dirty="0" err="1">
                <a:latin typeface="+mj-lt"/>
              </a:rPr>
              <a:t>The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State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University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of</a:t>
            </a:r>
            <a:r>
              <a:rPr lang="es-ES" dirty="0">
                <a:latin typeface="+mj-lt"/>
              </a:rPr>
              <a:t> New Jersey</a:t>
            </a:r>
          </a:p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dirty="0">
                <a:latin typeface="+mj-lt"/>
              </a:rPr>
              <a:t>Florida </a:t>
            </a:r>
            <a:r>
              <a:rPr lang="es-ES" dirty="0" err="1">
                <a:latin typeface="+mj-lt"/>
              </a:rPr>
              <a:t>State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University</a:t>
            </a:r>
            <a:endParaRPr lang="es-ES" dirty="0">
              <a:latin typeface="+mj-lt"/>
            </a:endParaRPr>
          </a:p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dirty="0">
                <a:latin typeface="+mj-lt"/>
              </a:rPr>
              <a:t>North Carolina </a:t>
            </a:r>
            <a:r>
              <a:rPr lang="es-ES" dirty="0" err="1">
                <a:latin typeface="+mj-lt"/>
              </a:rPr>
              <a:t>State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University</a:t>
            </a:r>
            <a:endParaRPr lang="es-ES" dirty="0">
              <a:latin typeface="+mj-lt"/>
            </a:endParaRPr>
          </a:p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dirty="0">
                <a:latin typeface="+mj-lt"/>
              </a:rPr>
              <a:t>Georgia </a:t>
            </a:r>
            <a:r>
              <a:rPr lang="es-ES" dirty="0" err="1">
                <a:latin typeface="+mj-lt"/>
              </a:rPr>
              <a:t>Institute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of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Technology</a:t>
            </a:r>
            <a:endParaRPr lang="es-ES" dirty="0">
              <a:latin typeface="+mj-lt"/>
            </a:endParaRPr>
          </a:p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dirty="0">
                <a:latin typeface="+mj-lt"/>
              </a:rPr>
              <a:t>Montana </a:t>
            </a:r>
            <a:r>
              <a:rPr lang="es-ES" dirty="0" err="1">
                <a:latin typeface="+mj-lt"/>
              </a:rPr>
              <a:t>State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University</a:t>
            </a:r>
            <a:endParaRPr lang="es-ES" dirty="0">
              <a:latin typeface="+mj-lt"/>
            </a:endParaRPr>
          </a:p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dirty="0">
                <a:latin typeface="+mj-lt"/>
              </a:rPr>
              <a:t>Idaho </a:t>
            </a:r>
            <a:r>
              <a:rPr lang="es-ES" dirty="0" err="1">
                <a:latin typeface="+mj-lt"/>
              </a:rPr>
              <a:t>State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University</a:t>
            </a:r>
            <a:endParaRPr lang="es-ES" dirty="0">
              <a:latin typeface="+mj-lt"/>
            </a:endParaRPr>
          </a:p>
          <a:p>
            <a:pPr indent="-255905">
              <a:lnSpc>
                <a:spcPct val="90000"/>
              </a:lnSpc>
            </a:pPr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CBA7AFF-E9E7-D62C-8981-2F32ABB90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2516823"/>
      </p:ext>
    </p:extLst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0469DC-652E-EB7F-524C-C7E4B987E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28675"/>
            <a:ext cx="8229600" cy="1066800"/>
          </a:xfrm>
        </p:spPr>
        <p:txBody>
          <a:bodyPr vert="horz" lIns="91440" tIns="45720" rIns="91440" bIns="45720" anchor="ctr">
            <a:normAutofit/>
          </a:bodyPr>
          <a:lstStyle/>
          <a:p>
            <a:r>
              <a:rPr lang="es-ES" dirty="0"/>
              <a:t>Otros destinos fuera de Europa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200F813-AD3D-6A2C-6519-42A8135024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895475"/>
            <a:ext cx="4038600" cy="4525963"/>
          </a:xfrm>
        </p:spPr>
        <p:txBody>
          <a:bodyPr vert="horz" lIns="91440" tIns="45720" rIns="91440" bIns="45720" anchor="t">
            <a:normAutofit/>
          </a:bodyPr>
          <a:lstStyle/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b="1" dirty="0">
                <a:latin typeface="+mj-lt"/>
              </a:rPr>
              <a:t>Canadá</a:t>
            </a:r>
            <a:r>
              <a:rPr lang="es-ES" dirty="0">
                <a:latin typeface="+mj-lt"/>
              </a:rPr>
              <a:t>: </a:t>
            </a:r>
            <a:r>
              <a:rPr lang="es-ES" dirty="0" err="1">
                <a:latin typeface="+mj-lt"/>
              </a:rPr>
              <a:t>Université</a:t>
            </a:r>
            <a:r>
              <a:rPr lang="es-ES" dirty="0">
                <a:latin typeface="+mj-lt"/>
              </a:rPr>
              <a:t> Laval</a:t>
            </a:r>
          </a:p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b="1" dirty="0">
                <a:latin typeface="+mj-lt"/>
              </a:rPr>
              <a:t>Japón</a:t>
            </a:r>
            <a:r>
              <a:rPr lang="es-ES" dirty="0">
                <a:latin typeface="+mj-lt"/>
              </a:rPr>
              <a:t>: </a:t>
            </a:r>
            <a:r>
              <a:rPr lang="es-ES" dirty="0" err="1">
                <a:latin typeface="+mj-lt"/>
              </a:rPr>
              <a:t>Kochi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University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of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Technology</a:t>
            </a:r>
            <a:endParaRPr lang="es-ES" dirty="0">
              <a:latin typeface="+mj-lt"/>
            </a:endParaRPr>
          </a:p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b="1" dirty="0">
                <a:latin typeface="+mj-lt"/>
              </a:rPr>
              <a:t>Corea del Sur</a:t>
            </a:r>
            <a:r>
              <a:rPr lang="es-ES" dirty="0">
                <a:latin typeface="+mj-lt"/>
              </a:rPr>
              <a:t>: </a:t>
            </a:r>
            <a:r>
              <a:rPr lang="es-ES" dirty="0" err="1">
                <a:latin typeface="+mj-lt"/>
              </a:rPr>
              <a:t>Korea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University</a:t>
            </a:r>
            <a:r>
              <a:rPr lang="es-ES" dirty="0">
                <a:latin typeface="+mj-lt"/>
              </a:rPr>
              <a:t>, Hanyang </a:t>
            </a:r>
            <a:r>
              <a:rPr lang="es-ES" dirty="0" err="1">
                <a:latin typeface="+mj-lt"/>
              </a:rPr>
              <a:t>University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of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Korea</a:t>
            </a:r>
            <a:endParaRPr lang="es-ES" dirty="0">
              <a:latin typeface="+mj-lt"/>
            </a:endParaRPr>
          </a:p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b="1" dirty="0">
                <a:latin typeface="+mj-lt"/>
              </a:rPr>
              <a:t>Australia</a:t>
            </a:r>
            <a:r>
              <a:rPr lang="es-ES" dirty="0">
                <a:latin typeface="+mj-lt"/>
              </a:rPr>
              <a:t>: </a:t>
            </a:r>
            <a:r>
              <a:rPr lang="es-ES" dirty="0" err="1">
                <a:latin typeface="+mj-lt"/>
              </a:rPr>
              <a:t>University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of</a:t>
            </a:r>
            <a:r>
              <a:rPr lang="es-ES" dirty="0">
                <a:latin typeface="+mj-lt"/>
              </a:rPr>
              <a:t> New South </a:t>
            </a:r>
            <a:r>
              <a:rPr lang="es-ES" dirty="0" err="1">
                <a:latin typeface="+mj-lt"/>
              </a:rPr>
              <a:t>Wales</a:t>
            </a:r>
            <a:r>
              <a:rPr lang="es-ES" dirty="0">
                <a:latin typeface="+mj-lt"/>
              </a:rPr>
              <a:t>, </a:t>
            </a:r>
            <a:r>
              <a:rPr lang="es-ES" dirty="0" err="1">
                <a:latin typeface="+mj-lt"/>
              </a:rPr>
              <a:t>University</a:t>
            </a:r>
            <a:r>
              <a:rPr lang="es-ES" dirty="0">
                <a:latin typeface="+mj-lt"/>
              </a:rPr>
              <a:t> </a:t>
            </a:r>
            <a:r>
              <a:rPr lang="es-ES" dirty="0" err="1">
                <a:latin typeface="+mj-lt"/>
              </a:rPr>
              <a:t>of</a:t>
            </a:r>
            <a:r>
              <a:rPr lang="es-ES" dirty="0">
                <a:latin typeface="+mj-lt"/>
              </a:rPr>
              <a:t> South Australia</a:t>
            </a:r>
          </a:p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b="1" dirty="0">
                <a:latin typeface="+mj-lt"/>
              </a:rPr>
              <a:t>Colombia</a:t>
            </a:r>
            <a:r>
              <a:rPr lang="es-ES" dirty="0">
                <a:latin typeface="+mj-lt"/>
              </a:rPr>
              <a:t>: Universidad de los Andes</a:t>
            </a:r>
          </a:p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b="1" dirty="0">
                <a:latin typeface="+mj-lt"/>
              </a:rPr>
              <a:t>Uruguay</a:t>
            </a:r>
            <a:r>
              <a:rPr lang="es-ES" dirty="0">
                <a:latin typeface="+mj-lt"/>
              </a:rPr>
              <a:t>: Universidad </a:t>
            </a:r>
            <a:r>
              <a:rPr lang="es-ES" dirty="0" err="1">
                <a:latin typeface="+mj-lt"/>
              </a:rPr>
              <a:t>Ort</a:t>
            </a:r>
            <a:endParaRPr lang="es-ES" dirty="0">
              <a:latin typeface="+mj-lt"/>
            </a:endParaRPr>
          </a:p>
          <a:p>
            <a:pPr indent="-255905">
              <a:lnSpc>
                <a:spcPct val="90000"/>
              </a:lnSpc>
              <a:spcBef>
                <a:spcPts val="600"/>
              </a:spcBef>
            </a:pPr>
            <a:r>
              <a:rPr lang="es-ES" b="1" dirty="0">
                <a:latin typeface="+mj-lt"/>
              </a:rPr>
              <a:t>Argentina</a:t>
            </a:r>
            <a:r>
              <a:rPr lang="es-ES" dirty="0">
                <a:latin typeface="+mj-lt"/>
              </a:rPr>
              <a:t>: Universidad de Buenos Aires</a:t>
            </a:r>
          </a:p>
        </p:txBody>
      </p:sp>
      <p:pic>
        <p:nvPicPr>
          <p:cNvPr id="5" name="Imagen 5" descr="Mapa&#10;&#10;Descripción generada automáticamente">
            <a:extLst>
              <a:ext uri="{FF2B5EF4-FFF2-40B4-BE49-F238E27FC236}">
                <a16:creationId xmlns:a16="http://schemas.microsoft.com/office/drawing/2014/main" id="{56360F43-E96D-55A8-6DAA-CE92807C56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200" y="3156379"/>
            <a:ext cx="4038600" cy="2712052"/>
          </a:xfrm>
          <a:prstGeom prst="rect">
            <a:avLst/>
          </a:prstGeom>
          <a:noFill/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0904B46-A46B-1A59-C176-B018C85CD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9251915"/>
      </p:ext>
    </p:extLst>
  </p:cSld>
  <p:clrMapOvr>
    <a:masterClrMapping/>
  </p:clrMapOvr>
  <p:transition spd="med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4A1DEF68-9906-4F94-83BE-16BB82B7C0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4226" y="1003358"/>
            <a:ext cx="3822550" cy="877824"/>
          </a:xfrm>
        </p:spPr>
        <p:txBody>
          <a:bodyPr vert="horz" lIns="91440" tIns="45720" rIns="91440" bIns="45720" anchor="b">
            <a:normAutofit fontScale="90000"/>
          </a:bodyPr>
          <a:lstStyle/>
          <a:p>
            <a:r>
              <a:rPr lang="en-US" sz="3200"/>
              <a:t>SICUE</a:t>
            </a:r>
            <a:br>
              <a:rPr lang="en-US" sz="3200"/>
            </a:br>
            <a:r>
              <a:rPr lang="en-US" sz="2000"/>
              <a:t>MOVILIDAD EN ESPAÑA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type="body" idx="2"/>
          </p:nvPr>
        </p:nvSpPr>
        <p:spPr>
          <a:xfrm>
            <a:off x="4878367" y="1955550"/>
            <a:ext cx="3858409" cy="4774434"/>
          </a:xfrm>
        </p:spPr>
        <p:txBody>
          <a:bodyPr vert="horz" lIns="91440" tIns="45720" rIns="91440" bIns="45720" anchor="t">
            <a:normAutofit/>
          </a:bodyPr>
          <a:lstStyle/>
          <a:p>
            <a:pPr marL="294640" indent="-285750">
              <a:buClr>
                <a:srgbClr val="A04DA3"/>
              </a:buClr>
              <a:buFont typeface="Arial"/>
              <a:buChar char="•"/>
            </a:pPr>
            <a:r>
              <a:rPr lang="es-ES" sz="1600" dirty="0">
                <a:latin typeface="Trebuchet MS"/>
              </a:rPr>
              <a:t>Estancias en universidades españolas</a:t>
            </a:r>
          </a:p>
          <a:p>
            <a:pPr marL="294640" indent="-285750">
              <a:buFont typeface="Arial"/>
              <a:buChar char="•"/>
            </a:pPr>
            <a:r>
              <a:rPr lang="es-ES" sz="1600" dirty="0">
                <a:latin typeface="Trebuchet MS"/>
              </a:rPr>
              <a:t>Duración: </a:t>
            </a:r>
          </a:p>
          <a:p>
            <a:pPr marL="657860" lvl="1" indent="-246380"/>
            <a:r>
              <a:rPr lang="es-ES" sz="1600" dirty="0">
                <a:solidFill>
                  <a:schemeClr val="tx1"/>
                </a:solidFill>
                <a:latin typeface="Trebuchet MS"/>
              </a:rPr>
              <a:t>- 5 o 9 meses</a:t>
            </a:r>
          </a:p>
          <a:p>
            <a:pPr marL="294640" indent="-285750">
              <a:buClr>
                <a:srgbClr val="A04DA3"/>
              </a:buClr>
              <a:buFont typeface="Arial"/>
              <a:buChar char="•"/>
            </a:pPr>
            <a:r>
              <a:rPr lang="es-ES" sz="1600" dirty="0">
                <a:latin typeface="Trebuchet MS"/>
              </a:rPr>
              <a:t>Convocatoria: </a:t>
            </a:r>
            <a:r>
              <a:rPr lang="es-ES" sz="1600" b="1" dirty="0">
                <a:solidFill>
                  <a:srgbClr val="FF0000"/>
                </a:solidFill>
                <a:latin typeface="Trebuchet MS"/>
              </a:rPr>
              <a:t>aprox. febrero-marzo 2027</a:t>
            </a:r>
          </a:p>
          <a:p>
            <a:pPr marL="294640" indent="-285750">
              <a:buFont typeface="Arial"/>
              <a:buChar char="•"/>
            </a:pPr>
            <a:r>
              <a:rPr lang="es-ES" sz="1600" dirty="0">
                <a:latin typeface="Trebuchet MS"/>
              </a:rPr>
              <a:t>Requisitos: </a:t>
            </a:r>
          </a:p>
          <a:p>
            <a:pPr marL="657860" lvl="1" indent="-246380">
              <a:buFont typeface="Arial"/>
              <a:buChar char="•"/>
            </a:pPr>
            <a:r>
              <a:rPr lang="es-ES" dirty="0">
                <a:solidFill>
                  <a:schemeClr val="tx1"/>
                </a:solidFill>
                <a:latin typeface="Trebuchet MS"/>
              </a:rPr>
              <a:t>Los mismos que en la convocatoria Erasmus</a:t>
            </a:r>
            <a:endParaRPr lang="es-ES" dirty="0">
              <a:solidFill>
                <a:schemeClr val="tx1"/>
              </a:solidFill>
              <a:latin typeface="Georgia"/>
            </a:endParaRPr>
          </a:p>
          <a:p>
            <a:pPr marL="294640" indent="-285750">
              <a:buClr>
                <a:srgbClr val="A04DA3"/>
              </a:buClr>
              <a:buFont typeface="Arial"/>
              <a:buChar char="•"/>
            </a:pPr>
            <a:r>
              <a:rPr lang="es-ES" sz="1600" dirty="0">
                <a:latin typeface="Trebuchet MS"/>
              </a:rPr>
              <a:t>45 ECTS mínimo por curso a cursar en destino, sin incluir prácticas empresa ni TFG;  24 ECTS mínimo cuatrimestre</a:t>
            </a:r>
          </a:p>
          <a:p>
            <a:pPr marL="294640" indent="-285750">
              <a:buClr>
                <a:srgbClr val="A04DA3"/>
              </a:buClr>
              <a:buFont typeface="Arial"/>
              <a:buChar char="•"/>
            </a:pPr>
            <a:r>
              <a:rPr lang="es-ES" sz="1600" dirty="0">
                <a:latin typeface="Trebuchet MS"/>
              </a:rPr>
              <a:t> No se pueden cursar asignaturas suspendidas;</a:t>
            </a:r>
          </a:p>
          <a:p>
            <a:pPr marL="294640" indent="-285750">
              <a:buClr>
                <a:srgbClr val="A04DA3"/>
              </a:buClr>
              <a:buFont typeface="Arial"/>
              <a:buChar char="•"/>
            </a:pPr>
            <a:r>
              <a:rPr lang="es-ES" sz="1600" dirty="0">
                <a:latin typeface="Trebuchet MS"/>
              </a:rPr>
              <a:t>Posibilidad de estancias de un curso completo para dobles grados: ADE-Teleco, -</a:t>
            </a:r>
            <a:r>
              <a:rPr lang="es-ES" sz="1600" dirty="0" err="1">
                <a:latin typeface="Trebuchet MS"/>
              </a:rPr>
              <a:t>Inf</a:t>
            </a:r>
            <a:r>
              <a:rPr lang="es-ES" sz="1600" dirty="0">
                <a:latin typeface="Trebuchet MS"/>
              </a:rPr>
              <a:t>, -CTA</a:t>
            </a:r>
          </a:p>
          <a:p>
            <a:pPr marL="294640" indent="-285750">
              <a:buClr>
                <a:srgbClr val="A04DA3"/>
              </a:buClr>
              <a:buFont typeface="Arial"/>
              <a:buChar char="•"/>
            </a:pPr>
            <a:r>
              <a:rPr lang="es-ES" sz="1600" dirty="0">
                <a:latin typeface="Trebuchet MS"/>
              </a:rPr>
              <a:t>Beca LUISA MEDRANO (900€/mes)</a:t>
            </a:r>
          </a:p>
          <a:p>
            <a:pPr marL="294640" indent="-285750">
              <a:buClr>
                <a:srgbClr val="A04DA3"/>
              </a:buClr>
              <a:buFont typeface="Arial"/>
              <a:buChar char="•"/>
            </a:pPr>
            <a:endParaRPr lang="es-ES" sz="1600" dirty="0">
              <a:latin typeface="Trebuchet MS"/>
            </a:endParaRPr>
          </a:p>
        </p:txBody>
      </p:sp>
      <p:pic>
        <p:nvPicPr>
          <p:cNvPr id="5" name="Imagen 5" descr="Ciudad con edificios altos&#10;&#10;Descripción generada automáticamente">
            <a:extLst>
              <a:ext uri="{FF2B5EF4-FFF2-40B4-BE49-F238E27FC236}">
                <a16:creationId xmlns:a16="http://schemas.microsoft.com/office/drawing/2014/main" id="{D223FEDA-5CF4-4AF5-8E0C-024F7D798C3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7413" r="14389" b="-1"/>
          <a:stretch/>
        </p:blipFill>
        <p:spPr>
          <a:xfrm>
            <a:off x="152400" y="1036263"/>
            <a:ext cx="4564471" cy="5233596"/>
          </a:xfrm>
          <a:noFill/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5559047"/>
      </p:ext>
    </p:extLst>
  </p:cSld>
  <p:clrMapOvr>
    <a:masterClrMapping/>
  </p:clrMapOvr>
  <p:transition spd="med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43F2AF-8CF3-D54A-63EB-55A5EB6A6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</p:spPr>
        <p:txBody>
          <a:bodyPr vert="horz" lIns="91440" tIns="45720" rIns="91440" bIns="45720" anchor="ctr">
            <a:normAutofit/>
          </a:bodyPr>
          <a:lstStyle/>
          <a:p>
            <a:r>
              <a:rPr lang="es-ES" dirty="0"/>
              <a:t>Destinos España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1483743-F72F-9BE3-23AF-3F5BDD8EB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 vert="horz" lIns="91440" tIns="45720" rIns="91440" bIns="45720">
            <a:normAutofit/>
          </a:bodyPr>
          <a:lstStyle/>
          <a:p>
            <a:pPr indent="-255905"/>
            <a:r>
              <a:rPr lang="es-ES" dirty="0"/>
              <a:t>Universidad Complutense de Madrid</a:t>
            </a:r>
          </a:p>
          <a:p>
            <a:pPr indent="-255905"/>
            <a:r>
              <a:rPr lang="es-ES" dirty="0" err="1"/>
              <a:t>Universitat</a:t>
            </a:r>
            <a:r>
              <a:rPr lang="es-ES" dirty="0"/>
              <a:t> de Barcelona</a:t>
            </a:r>
          </a:p>
          <a:p>
            <a:pPr indent="-255905"/>
            <a:r>
              <a:rPr lang="es-ES" dirty="0" err="1"/>
              <a:t>Universitat</a:t>
            </a:r>
            <a:r>
              <a:rPr lang="es-ES" dirty="0"/>
              <a:t> Autónoma de Barcelona</a:t>
            </a:r>
          </a:p>
          <a:p>
            <a:pPr indent="-255905"/>
            <a:r>
              <a:rPr lang="es-ES" dirty="0"/>
              <a:t>Universidad de Zaragoza</a:t>
            </a:r>
          </a:p>
          <a:p>
            <a:pPr indent="-255905"/>
            <a:r>
              <a:rPr lang="es-ES" dirty="0"/>
              <a:t>Universidad de Málaga</a:t>
            </a:r>
          </a:p>
          <a:p>
            <a:pPr indent="-255905"/>
            <a:r>
              <a:rPr lang="es-ES" dirty="0"/>
              <a:t>Universidad Jaume I</a:t>
            </a:r>
          </a:p>
          <a:p>
            <a:pPr indent="-255905"/>
            <a:r>
              <a:rPr lang="es-ES" dirty="0"/>
              <a:t>Universidad de Cádiz</a:t>
            </a:r>
          </a:p>
          <a:p>
            <a:pPr indent="-255905"/>
            <a:r>
              <a:rPr lang="es-ES" dirty="0"/>
              <a:t>Universidad de Las Palmas</a:t>
            </a:r>
          </a:p>
          <a:p>
            <a:pPr indent="-255905"/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CE5B0A9-C68E-AB9E-3BB5-CEF0310B4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17</a:t>
            </a:fld>
            <a:endParaRPr lang="es-ES"/>
          </a:p>
        </p:txBody>
      </p:sp>
      <p:pic>
        <p:nvPicPr>
          <p:cNvPr id="7" name="Imagen 7" descr="Mapa&#10;&#10;Descripción generada automáticamente">
            <a:extLst>
              <a:ext uri="{FF2B5EF4-FFF2-40B4-BE49-F238E27FC236}">
                <a16:creationId xmlns:a16="http://schemas.microsoft.com/office/drawing/2014/main" id="{1E59C222-B4DC-04E1-FE9D-EFBBFA5917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992" y="1953486"/>
            <a:ext cx="3685485" cy="3685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69370"/>
      </p:ext>
    </p:extLst>
  </p:cSld>
  <p:clrMapOvr>
    <a:masterClrMapping/>
  </p:clrMapOvr>
  <p:transition spd="med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000" y="720537"/>
            <a:ext cx="8382000" cy="1069848"/>
          </a:xfrm>
        </p:spPr>
        <p:txBody>
          <a:bodyPr vert="horz" lIns="91440" tIns="45720" rIns="91440" bIns="45720" anchor="ctr">
            <a:normAutofit/>
          </a:bodyPr>
          <a:lstStyle/>
          <a:p>
            <a:r>
              <a:rPr lang="es-ES" sz="3700" b="1" dirty="0"/>
              <a:t>DOBLES GRADOS INTERNACIONALES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B9A07BA3-3628-427B-A1B9-73D10703D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914290"/>
            <a:ext cx="4364377" cy="4572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anchor="ctr">
            <a:noAutofit/>
          </a:bodyPr>
          <a:lstStyle/>
          <a:p>
            <a:r>
              <a:rPr lang="en-US">
                <a:latin typeface="Trebuchet MS"/>
              </a:rPr>
              <a:t>Grado ADE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DE19A67-44F4-4DB6-A312-9E608FCCE9D3}"/>
              </a:ext>
            </a:extLst>
          </p:cNvPr>
          <p:cNvSpPr>
            <a:spLocks noGrp="1"/>
          </p:cNvSpPr>
          <p:nvPr>
            <p:ph type="body" sz="half" idx="3"/>
          </p:nvPr>
        </p:nvSpPr>
        <p:spPr>
          <a:xfrm>
            <a:off x="5139645" y="1914290"/>
            <a:ext cx="3620434" cy="4572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anchor="ctr">
            <a:noAutofit/>
          </a:bodyPr>
          <a:lstStyle/>
          <a:p>
            <a:r>
              <a:rPr lang="en-US" dirty="0">
                <a:latin typeface="Trebuchet MS"/>
              </a:rPr>
              <a:t>Master GEPS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quarter" idx="2"/>
          </p:nvPr>
        </p:nvSpPr>
        <p:spPr>
          <a:xfrm>
            <a:off x="372438" y="2699555"/>
            <a:ext cx="4561600" cy="3895164"/>
          </a:xfrm>
        </p:spPr>
        <p:txBody>
          <a:bodyPr vert="horz" lIns="91440" tIns="45720" rIns="91440" bIns="45720" anchor="t">
            <a:normAutofit lnSpcReduction="10000"/>
          </a:bodyPr>
          <a:lstStyle/>
          <a:p>
            <a:pPr marL="342265" lvl="1" indent="-342900">
              <a:lnSpc>
                <a:spcPct val="90000"/>
              </a:lnSpc>
              <a:buClr>
                <a:srgbClr val="438086"/>
              </a:buClr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tx1"/>
                </a:solidFill>
                <a:latin typeface="Trebuchet MS"/>
              </a:rPr>
              <a:t>Universidad Católica de Lille – IESEG </a:t>
            </a:r>
            <a:r>
              <a:rPr lang="es-ES" b="1" dirty="0">
                <a:solidFill>
                  <a:schemeClr val="tx1"/>
                </a:solidFill>
                <a:latin typeface="Trebuchet MS"/>
              </a:rPr>
              <a:t>Lille </a:t>
            </a:r>
            <a:r>
              <a:rPr lang="es-ES" b="1" dirty="0" err="1">
                <a:solidFill>
                  <a:schemeClr val="tx1"/>
                </a:solidFill>
                <a:latin typeface="Trebuchet MS"/>
              </a:rPr>
              <a:t>Paris</a:t>
            </a:r>
            <a:r>
              <a:rPr lang="es-ES" dirty="0" err="1">
                <a:solidFill>
                  <a:schemeClr val="tx1"/>
                </a:solidFill>
                <a:latin typeface="Trebuchet MS"/>
              </a:rPr>
              <a:t>_</a:t>
            </a:r>
            <a:r>
              <a:rPr lang="es-ES" b="1" dirty="0" err="1">
                <a:solidFill>
                  <a:schemeClr val="tx1"/>
                </a:solidFill>
                <a:latin typeface="Trebuchet MS"/>
              </a:rPr>
              <a:t>Francia</a:t>
            </a:r>
            <a:r>
              <a:rPr lang="es-ES" b="1" dirty="0">
                <a:solidFill>
                  <a:schemeClr val="tx1"/>
                </a:solidFill>
                <a:latin typeface="Trebuchet MS"/>
              </a:rPr>
              <a:t> </a:t>
            </a:r>
            <a:r>
              <a:rPr lang="es-ES" sz="1800" dirty="0">
                <a:solidFill>
                  <a:schemeClr val="tx1"/>
                </a:solidFill>
                <a:latin typeface="Trebuchet MS"/>
              </a:rPr>
              <a:t>(pendiente renovación)</a:t>
            </a:r>
            <a:endParaRPr lang="es-ES" sz="1800" dirty="0">
              <a:solidFill>
                <a:schemeClr val="tx1"/>
              </a:solidFill>
            </a:endParaRPr>
          </a:p>
          <a:p>
            <a:pPr marL="342265" lvl="1" indent="-342900">
              <a:lnSpc>
                <a:spcPct val="90000"/>
              </a:lnSpc>
              <a:buClr>
                <a:srgbClr val="438086"/>
              </a:buClr>
              <a:buFont typeface="Arial" panose="020B0604020202020204" pitchFamily="34" charset="0"/>
              <a:buChar char="•"/>
            </a:pPr>
            <a:endParaRPr lang="es-ES" sz="1800" dirty="0">
              <a:solidFill>
                <a:schemeClr val="tx1"/>
              </a:solidFill>
              <a:latin typeface="Trebuchet MS"/>
            </a:endParaRPr>
          </a:p>
          <a:p>
            <a:pPr marL="342265" lvl="1" indent="-342900">
              <a:lnSpc>
                <a:spcPct val="90000"/>
              </a:lnSpc>
              <a:buClr>
                <a:srgbClr val="438086"/>
              </a:buClr>
              <a:buFont typeface="Arial" panose="020B0604020202020204" pitchFamily="34" charset="0"/>
              <a:buChar char="•"/>
            </a:pPr>
            <a:r>
              <a:rPr lang="es-ES" dirty="0" err="1">
                <a:solidFill>
                  <a:schemeClr val="tx1"/>
                </a:solidFill>
                <a:latin typeface="Trebuchet MS"/>
              </a:rPr>
              <a:t>Faculty</a:t>
            </a:r>
            <a:r>
              <a:rPr lang="es-ES" dirty="0">
                <a:solidFill>
                  <a:schemeClr val="tx1"/>
                </a:solidFill>
                <a:latin typeface="Trebuchet MS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Trebuchet MS"/>
              </a:rPr>
              <a:t>of</a:t>
            </a:r>
            <a:r>
              <a:rPr lang="es-ES" dirty="0">
                <a:solidFill>
                  <a:schemeClr val="tx1"/>
                </a:solidFill>
                <a:latin typeface="Trebuchet MS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Trebuchet MS"/>
              </a:rPr>
              <a:t>Economics</a:t>
            </a:r>
            <a:r>
              <a:rPr lang="es-ES" dirty="0">
                <a:solidFill>
                  <a:schemeClr val="tx1"/>
                </a:solidFill>
                <a:latin typeface="Trebuchet MS"/>
              </a:rPr>
              <a:t> and </a:t>
            </a:r>
            <a:r>
              <a:rPr lang="es-ES" dirty="0" err="1">
                <a:solidFill>
                  <a:schemeClr val="tx1"/>
                </a:solidFill>
                <a:latin typeface="Trebuchet MS"/>
              </a:rPr>
              <a:t>Management_CULS</a:t>
            </a:r>
            <a:r>
              <a:rPr lang="es-ES" dirty="0">
                <a:solidFill>
                  <a:schemeClr val="tx1"/>
                </a:solidFill>
                <a:latin typeface="Trebuchet MS"/>
              </a:rPr>
              <a:t>_ </a:t>
            </a:r>
            <a:r>
              <a:rPr lang="es-ES" b="1" dirty="0" err="1">
                <a:solidFill>
                  <a:schemeClr val="tx1"/>
                </a:solidFill>
                <a:latin typeface="Trebuchet MS"/>
              </a:rPr>
              <a:t>Praga</a:t>
            </a:r>
            <a:r>
              <a:rPr lang="es-ES" dirty="0" err="1">
                <a:solidFill>
                  <a:schemeClr val="tx1"/>
                </a:solidFill>
                <a:latin typeface="Trebuchet MS"/>
              </a:rPr>
              <a:t>_</a:t>
            </a:r>
            <a:r>
              <a:rPr lang="es-ES" b="1" dirty="0" err="1">
                <a:solidFill>
                  <a:schemeClr val="tx1"/>
                </a:solidFill>
                <a:latin typeface="Trebuchet MS"/>
              </a:rPr>
              <a:t>República</a:t>
            </a:r>
            <a:r>
              <a:rPr lang="es-ES" b="1" dirty="0">
                <a:solidFill>
                  <a:schemeClr val="tx1"/>
                </a:solidFill>
                <a:latin typeface="Trebuchet MS"/>
              </a:rPr>
              <a:t> Checa </a:t>
            </a:r>
            <a:r>
              <a:rPr lang="es-ES" sz="1800" dirty="0">
                <a:solidFill>
                  <a:schemeClr val="tx1"/>
                </a:solidFill>
                <a:latin typeface="Trebuchet MS"/>
              </a:rPr>
              <a:t>(pendiente renovación)</a:t>
            </a:r>
            <a:endParaRPr lang="es-ES" sz="1800" b="1" dirty="0">
              <a:solidFill>
                <a:schemeClr val="tx1"/>
              </a:solidFill>
              <a:latin typeface="Trebuchet MS"/>
            </a:endParaRPr>
          </a:p>
          <a:p>
            <a:pPr marL="0" lvl="1" indent="0">
              <a:lnSpc>
                <a:spcPct val="90000"/>
              </a:lnSpc>
              <a:buClr>
                <a:srgbClr val="438086"/>
              </a:buClr>
              <a:buNone/>
            </a:pPr>
            <a:endParaRPr lang="es-ES" b="1" dirty="0">
              <a:solidFill>
                <a:schemeClr val="tx1"/>
              </a:solidFill>
              <a:latin typeface="Trebuchet MS"/>
              <a:ea typeface="+mn-lt"/>
              <a:cs typeface="+mn-lt"/>
            </a:endParaRPr>
          </a:p>
          <a:p>
            <a:pPr marL="342265" lvl="1" indent="-342900">
              <a:lnSpc>
                <a:spcPct val="90000"/>
              </a:lnSpc>
              <a:buClr>
                <a:srgbClr val="438086"/>
              </a:buClr>
              <a:buFont typeface="Arial" panose="020B0604020202020204" pitchFamily="34" charset="0"/>
              <a:buChar char="•"/>
            </a:pPr>
            <a:r>
              <a:rPr lang="es-ES" sz="2100" dirty="0" err="1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University</a:t>
            </a:r>
            <a:r>
              <a:rPr lang="es-ES" sz="2100" dirty="0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 </a:t>
            </a:r>
            <a:r>
              <a:rPr lang="es-ES" sz="2100" dirty="0" err="1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of</a:t>
            </a:r>
            <a:r>
              <a:rPr lang="es-ES" sz="2100" dirty="0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 </a:t>
            </a:r>
            <a:r>
              <a:rPr lang="es-ES" sz="2100" dirty="0" err="1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Applied</a:t>
            </a:r>
            <a:r>
              <a:rPr lang="es-ES" sz="2100" dirty="0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 </a:t>
            </a:r>
            <a:r>
              <a:rPr lang="es-ES" sz="2100" dirty="0" err="1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Sciences</a:t>
            </a:r>
            <a:r>
              <a:rPr lang="es-ES" sz="2100" dirty="0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 </a:t>
            </a:r>
            <a:r>
              <a:rPr lang="es-ES" sz="2100" dirty="0" err="1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Northwestern</a:t>
            </a:r>
            <a:r>
              <a:rPr lang="es-ES" sz="2100" dirty="0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 </a:t>
            </a:r>
            <a:r>
              <a:rPr lang="es-ES" sz="2100" b="1" dirty="0" err="1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Switzerland</a:t>
            </a:r>
            <a:r>
              <a:rPr lang="es-ES" sz="2100" dirty="0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 (</a:t>
            </a:r>
            <a:r>
              <a:rPr lang="es-ES" sz="2100" dirty="0" err="1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Fachhochschule</a:t>
            </a:r>
            <a:r>
              <a:rPr lang="es-ES" sz="2100" dirty="0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 </a:t>
            </a:r>
            <a:r>
              <a:rPr lang="es-ES" sz="2100" dirty="0" err="1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Nordwestschweiz</a:t>
            </a:r>
            <a:r>
              <a:rPr lang="es-ES" sz="2100" dirty="0">
                <a:solidFill>
                  <a:srgbClr val="1F1F1F"/>
                </a:solidFill>
                <a:latin typeface="Calibri"/>
                <a:ea typeface="+mn-lt"/>
                <a:cs typeface="+mn-lt"/>
              </a:rPr>
              <a:t>)</a:t>
            </a:r>
            <a:endParaRPr lang="es-ES" b="1" dirty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342265" lvl="1" indent="-342900">
              <a:lnSpc>
                <a:spcPct val="90000"/>
              </a:lnSpc>
              <a:buClr>
                <a:srgbClr val="438086"/>
              </a:buClr>
              <a:buFont typeface="Arial" panose="020B0604020202020204" pitchFamily="34" charset="0"/>
              <a:buChar char="•"/>
            </a:pPr>
            <a:endParaRPr lang="es-ES" b="1" dirty="0">
              <a:solidFill>
                <a:schemeClr val="tx1"/>
              </a:solidFill>
              <a:latin typeface="Trebuchet MS"/>
            </a:endParaRPr>
          </a:p>
          <a:p>
            <a:pPr marL="342265" lvl="1" indent="-342900">
              <a:lnSpc>
                <a:spcPct val="90000"/>
              </a:lnSpc>
              <a:buClr>
                <a:srgbClr val="438086"/>
              </a:buClr>
              <a:buFont typeface="Arial" panose="020B0604020202020204" pitchFamily="34" charset="0"/>
              <a:buChar char="•"/>
            </a:pPr>
            <a:r>
              <a:rPr lang="es-ES" dirty="0" err="1">
                <a:solidFill>
                  <a:schemeClr val="tx1"/>
                </a:solidFill>
                <a:latin typeface="Trebuchet MS"/>
              </a:rPr>
              <a:t>Università</a:t>
            </a:r>
            <a:r>
              <a:rPr lang="es-ES" dirty="0">
                <a:solidFill>
                  <a:schemeClr val="tx1"/>
                </a:solidFill>
                <a:latin typeface="Trebuchet MS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Trebuchet MS"/>
              </a:rPr>
              <a:t>degli</a:t>
            </a:r>
            <a:r>
              <a:rPr lang="es-ES" dirty="0">
                <a:solidFill>
                  <a:schemeClr val="tx1"/>
                </a:solidFill>
                <a:latin typeface="Trebuchet MS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Trebuchet MS"/>
              </a:rPr>
              <a:t>studi</a:t>
            </a:r>
            <a:r>
              <a:rPr lang="es-ES" dirty="0">
                <a:solidFill>
                  <a:schemeClr val="tx1"/>
                </a:solidFill>
                <a:latin typeface="Trebuchet MS"/>
              </a:rPr>
              <a:t> di </a:t>
            </a:r>
            <a:r>
              <a:rPr lang="es-ES" b="1" dirty="0">
                <a:solidFill>
                  <a:schemeClr val="tx1"/>
                </a:solidFill>
                <a:latin typeface="Trebuchet MS"/>
              </a:rPr>
              <a:t>Parma</a:t>
            </a:r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B060FE39-6F2B-45E4-9E19-2B95259C33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39645" y="2699555"/>
            <a:ext cx="3620434" cy="3895164"/>
          </a:xfrm>
        </p:spPr>
        <p:txBody>
          <a:bodyPr vert="horz" lIns="91440" tIns="45720" rIns="91440" bIns="45720" anchor="t">
            <a:normAutofit lnSpcReduction="10000"/>
          </a:bodyPr>
          <a:lstStyle/>
          <a:p>
            <a:pPr marL="109855" indent="0">
              <a:buNone/>
            </a:pPr>
            <a:endParaRPr lang="en-US" dirty="0"/>
          </a:p>
          <a:p>
            <a:pPr indent="-255905"/>
            <a:r>
              <a:rPr lang="en-US" dirty="0">
                <a:latin typeface="Trebuchet MS"/>
              </a:rPr>
              <a:t>Universidad de </a:t>
            </a:r>
            <a:r>
              <a:rPr lang="en-US" dirty="0" err="1">
                <a:latin typeface="Trebuchet MS"/>
              </a:rPr>
              <a:t>Ansbach_</a:t>
            </a:r>
            <a:r>
              <a:rPr lang="en-US" b="1" dirty="0" err="1">
                <a:latin typeface="Trebuchet MS"/>
              </a:rPr>
              <a:t>Alemania</a:t>
            </a:r>
            <a:endParaRPr lang="en-US" b="1" dirty="0">
              <a:latin typeface="Trebuchet MS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7872104"/>
      </p:ext>
    </p:extLst>
  </p:cSld>
  <p:clrMapOvr>
    <a:masterClrMapping/>
  </p:clrMapOvr>
  <p:transition spd="med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847165"/>
            <a:ext cx="8229600" cy="1362635"/>
          </a:xfrm>
        </p:spPr>
        <p:txBody>
          <a:bodyPr vert="horz" lIns="91440" tIns="45720" rIns="91440" bIns="45720" anchor="ctr">
            <a:normAutofit fontScale="90000"/>
          </a:bodyPr>
          <a:lstStyle/>
          <a:p>
            <a:pPr>
              <a:lnSpc>
                <a:spcPct val="90000"/>
              </a:lnSpc>
              <a:defRPr/>
            </a:pPr>
            <a:r>
              <a:rPr lang="es-ES" sz="3600" b="1"/>
              <a:t>DOBLES GRADOS INTERNACIONALES con ADE</a:t>
            </a:r>
            <a:br>
              <a:rPr lang="es-ES" sz="3600" b="1"/>
            </a:br>
            <a:r>
              <a:rPr lang="es-ES" sz="3200" b="1"/>
              <a:t>REQUISITOS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19</a:t>
            </a:fld>
            <a:endParaRPr lang="es-ES"/>
          </a:p>
        </p:txBody>
      </p:sp>
      <p:graphicFrame>
        <p:nvGraphicFramePr>
          <p:cNvPr id="8" name="Marcador de contenido 2">
            <a:extLst>
              <a:ext uri="{FF2B5EF4-FFF2-40B4-BE49-F238E27FC236}">
                <a16:creationId xmlns:a16="http://schemas.microsoft.com/office/drawing/2014/main" id="{140AC046-96CF-4486-A816-734E8AEA0F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2177006"/>
              </p:ext>
            </p:extLst>
          </p:nvPr>
        </p:nvGraphicFramePr>
        <p:xfrm>
          <a:off x="457200" y="2249424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57745554"/>
      </p:ext>
    </p:extLst>
  </p:cSld>
  <p:clrMapOvr>
    <a:masterClrMapping/>
  </p:clrMapOvr>
  <p:transition spd="med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08392" y="800598"/>
            <a:ext cx="8229600" cy="611717"/>
          </a:xfrm>
        </p:spPr>
        <p:txBody>
          <a:bodyPr vert="horz" lIns="91440" tIns="45720" rIns="91440" bIns="45720" anchor="ctr">
            <a:normAutofit/>
          </a:bodyPr>
          <a:lstStyle/>
          <a:p>
            <a:r>
              <a:rPr lang="es-ES" sz="3200" b="1" dirty="0"/>
              <a:t>RECONOCIMIENTO ASIGNATURAS</a:t>
            </a:r>
          </a:p>
        </p:txBody>
      </p:sp>
      <p:sp>
        <p:nvSpPr>
          <p:cNvPr id="30726" name="Slide Number Placeholder 3">
            <a:extLst>
              <a:ext uri="{FF2B5EF4-FFF2-40B4-BE49-F238E27FC236}">
                <a16:creationId xmlns:a16="http://schemas.microsoft.com/office/drawing/2014/main" id="{2A5803BC-6E1E-4299-97B0-6EAE6FE80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20</a:t>
            </a:fld>
            <a:endParaRPr lang="es-ES"/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467544" y="1988840"/>
            <a:ext cx="8497888" cy="3960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0" indent="0" algn="just">
              <a:lnSpc>
                <a:spcPct val="130000"/>
              </a:lnSpc>
            </a:pPr>
            <a:endParaRPr lang="fr-FR" sz="2400" b="1">
              <a:latin typeface="Verdana" charset="0"/>
            </a:endParaRPr>
          </a:p>
        </p:txBody>
      </p:sp>
      <p:graphicFrame>
        <p:nvGraphicFramePr>
          <p:cNvPr id="30727" name="Marcador de contenido 2">
            <a:extLst>
              <a:ext uri="{FF2B5EF4-FFF2-40B4-BE49-F238E27FC236}">
                <a16:creationId xmlns:a16="http://schemas.microsoft.com/office/drawing/2014/main" id="{929A1B01-13D3-49B8-A2B1-EA805C8F61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1427790"/>
              </p:ext>
            </p:extLst>
          </p:nvPr>
        </p:nvGraphicFramePr>
        <p:xfrm>
          <a:off x="403412" y="1026365"/>
          <a:ext cx="8528797" cy="6099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1680010"/>
      </p:ext>
    </p:extLst>
  </p:cSld>
  <p:clrMapOvr>
    <a:masterClrMapping/>
  </p:clrMapOvr>
  <p:transition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0260" y="689574"/>
            <a:ext cx="8382000" cy="1069848"/>
          </a:xfrm>
        </p:spPr>
        <p:txBody>
          <a:bodyPr vert="horz" lIns="91440" tIns="45720" rIns="91440" bIns="4572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s-ES" sz="3400" b="1" dirty="0"/>
              <a:t>PRACTICAS EMPRESAS EN EL EXTRANJERO 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2"/>
          </p:nvPr>
        </p:nvSpPr>
        <p:spPr>
          <a:xfrm>
            <a:off x="147918" y="1924050"/>
            <a:ext cx="4373342" cy="4486275"/>
          </a:xfrm>
        </p:spPr>
        <p:txBody>
          <a:bodyPr vert="horz" lIns="91440" tIns="45720" rIns="91440" bIns="45720" anchor="t">
            <a:normAutofit fontScale="92500" lnSpcReduction="20000"/>
          </a:bodyPr>
          <a:lstStyle/>
          <a:p>
            <a:pPr indent="-255905">
              <a:spcBef>
                <a:spcPts val="1200"/>
              </a:spcBef>
              <a:spcAft>
                <a:spcPts val="300"/>
              </a:spcAft>
            </a:pPr>
            <a:r>
              <a:rPr lang="es-ES" dirty="0">
                <a:latin typeface="Trebuchet MS"/>
              </a:rPr>
              <a:t>1) Prácticas “normales” SIE (</a:t>
            </a:r>
            <a:r>
              <a:rPr lang="es-ES" b="1" dirty="0">
                <a:latin typeface="Trebuchet MS"/>
              </a:rPr>
              <a:t>Servicio Integrado de Empleo</a:t>
            </a:r>
            <a:r>
              <a:rPr lang="es-ES" dirty="0">
                <a:latin typeface="Trebuchet MS"/>
              </a:rPr>
              <a:t>) en el extranjero (estudiantes)</a:t>
            </a:r>
          </a:p>
          <a:p>
            <a:pPr marL="657860" lvl="1" indent="-246380">
              <a:spcBef>
                <a:spcPts val="1200"/>
              </a:spcBef>
              <a:spcAft>
                <a:spcPts val="300"/>
              </a:spcAft>
            </a:pPr>
            <a:r>
              <a:rPr lang="es-ES" dirty="0">
                <a:solidFill>
                  <a:schemeClr val="tx1"/>
                </a:solidFill>
                <a:latin typeface="Trebuchet MS"/>
              </a:rPr>
              <a:t>Curriculares (Requisito: 60 ETCS de primero)</a:t>
            </a:r>
          </a:p>
          <a:p>
            <a:pPr marL="657860" lvl="1" indent="-246380">
              <a:spcBef>
                <a:spcPts val="1200"/>
              </a:spcBef>
              <a:spcAft>
                <a:spcPts val="300"/>
              </a:spcAft>
            </a:pPr>
            <a:r>
              <a:rPr lang="es-ES" dirty="0">
                <a:solidFill>
                  <a:schemeClr val="tx1"/>
                </a:solidFill>
                <a:latin typeface="Trebuchet MS"/>
              </a:rPr>
              <a:t>extracurriculares (Requisito: 50% Grado superado)</a:t>
            </a:r>
          </a:p>
          <a:p>
            <a:pPr indent="-255905">
              <a:spcBef>
                <a:spcPts val="1200"/>
              </a:spcBef>
              <a:spcAft>
                <a:spcPts val="300"/>
              </a:spcAft>
            </a:pPr>
            <a:r>
              <a:rPr lang="es-ES" dirty="0">
                <a:latin typeface="Trebuchet MS"/>
              </a:rPr>
              <a:t>2) Erasmus+ prácticas: </a:t>
            </a:r>
            <a:r>
              <a:rPr lang="es-ES" dirty="0">
                <a:latin typeface="Trebuchet MS"/>
                <a:hlinkClick r:id="rId2"/>
              </a:rPr>
              <a:t>www.sint.upv.es</a:t>
            </a:r>
            <a:r>
              <a:rPr lang="es-ES" dirty="0">
                <a:latin typeface="Trebuchet MS"/>
              </a:rPr>
              <a:t> (estudiantes y recién titulados)</a:t>
            </a:r>
          </a:p>
          <a:p>
            <a:pPr indent="-255905">
              <a:spcBef>
                <a:spcPts val="1200"/>
              </a:spcBef>
              <a:spcAft>
                <a:spcPts val="300"/>
              </a:spcAft>
            </a:pPr>
            <a:r>
              <a:rPr lang="es-ES" dirty="0">
                <a:latin typeface="Trebuchet MS"/>
              </a:rPr>
              <a:t>3) Programas SIE (Servicio Integrado de empleo):</a:t>
            </a:r>
          </a:p>
          <a:p>
            <a:pPr lvl="1" indent="-255905">
              <a:spcBef>
                <a:spcPts val="1200"/>
              </a:spcBef>
              <a:spcAft>
                <a:spcPts val="300"/>
              </a:spcAft>
            </a:pPr>
            <a:r>
              <a:rPr lang="es-ES" dirty="0">
                <a:latin typeface="Trebuchet MS"/>
              </a:rPr>
              <a:t>Programa de libre movilidad del SIE.</a:t>
            </a:r>
          </a:p>
        </p:txBody>
      </p:sp>
      <p:pic>
        <p:nvPicPr>
          <p:cNvPr id="5" name="Imagen 5" descr="Apretón de manos en ambiente empresarial">
            <a:extLst>
              <a:ext uri="{FF2B5EF4-FFF2-40B4-BE49-F238E27FC236}">
                <a16:creationId xmlns:a16="http://schemas.microsoft.com/office/drawing/2014/main" id="{A9311027-DFF6-4779-8DA5-2BA3CD6674C7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962525" y="2399011"/>
            <a:ext cx="3886947" cy="2693858"/>
          </a:xfr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1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1823211"/>
      </p:ext>
    </p:extLst>
  </p:cSld>
  <p:clrMapOvr>
    <a:masterClrMapping/>
  </p:clrMapOvr>
  <p:transition spd="med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457200" y="984849"/>
            <a:ext cx="8229600" cy="1066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vert="horz" anchor="ctr">
            <a:norm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fr-FR" sz="3400" b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PRÁCTICAS «NORMALES» EN EL EXTRANJERO (SIE)</a:t>
            </a:r>
          </a:p>
        </p:txBody>
      </p:sp>
      <p:sp>
        <p:nvSpPr>
          <p:cNvPr id="73" name="Slide Number Placeholder 3">
            <a:extLst>
              <a:ext uri="{FF2B5EF4-FFF2-40B4-BE49-F238E27FC236}">
                <a16:creationId xmlns:a16="http://schemas.microsoft.com/office/drawing/2014/main" id="{282BD896-89B0-46D4-A0CA-D4A72A9B8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22</a:t>
            </a:fld>
            <a:endParaRPr lang="es-ES"/>
          </a:p>
        </p:txBody>
      </p:sp>
      <p:graphicFrame>
        <p:nvGraphicFramePr>
          <p:cNvPr id="30725" name="Text Box 3">
            <a:extLst>
              <a:ext uri="{FF2B5EF4-FFF2-40B4-BE49-F238E27FC236}">
                <a16:creationId xmlns:a16="http://schemas.microsoft.com/office/drawing/2014/main" id="{A887F673-0278-4BC7-A8A1-E5DD771579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81078061"/>
              </p:ext>
            </p:extLst>
          </p:nvPr>
        </p:nvGraphicFramePr>
        <p:xfrm>
          <a:off x="457200" y="2194560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2850210"/>
      </p:ext>
    </p:extLst>
  </p:cSld>
  <p:clrMapOvr>
    <a:masterClrMapping/>
  </p:clrMapOvr>
  <p:transition spd="med"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5" descr="Dos colegas planificando en un tablero con notas adhesivas">
            <a:extLst>
              <a:ext uri="{FF2B5EF4-FFF2-40B4-BE49-F238E27FC236}">
                <a16:creationId xmlns:a16="http://schemas.microsoft.com/office/drawing/2014/main" id="{813110AF-4173-4697-B727-D61DD5E4B67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16650" r="16650"/>
          <a:stretch/>
        </p:blipFill>
        <p:spPr>
          <a:xfrm>
            <a:off x="403672" y="1845122"/>
            <a:ext cx="4063554" cy="4329953"/>
          </a:xfrm>
        </p:spPr>
      </p:pic>
      <p:sp>
        <p:nvSpPr>
          <p:cNvPr id="3" name="Marcador de contenido 2"/>
          <p:cNvSpPr>
            <a:spLocks noGrp="1"/>
          </p:cNvSpPr>
          <p:nvPr>
            <p:ph type="body" sz="half" idx="2"/>
          </p:nvPr>
        </p:nvSpPr>
        <p:spPr>
          <a:xfrm>
            <a:off x="4776526" y="1175339"/>
            <a:ext cx="4160210" cy="5665370"/>
          </a:xfrm>
        </p:spPr>
        <p:txBody>
          <a:bodyPr vert="horz" lIns="0" tIns="0" rIns="45720" bIns="45720" anchor="t">
            <a:normAutofit fontScale="85000" lnSpcReduction="10000"/>
          </a:bodyPr>
          <a:lstStyle/>
          <a:p>
            <a:pPr marL="285750" indent="-285750"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  <a:buFont typeface="Arial"/>
              <a:buChar char="•"/>
            </a:pPr>
            <a:r>
              <a:rPr lang="es-ES" sz="1900" dirty="0">
                <a:latin typeface="Trebuchet MS"/>
              </a:rPr>
              <a:t>Para estudiantes/recién graduados</a:t>
            </a:r>
          </a:p>
          <a:p>
            <a:pPr marL="285750" indent="-285750"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  <a:buFont typeface="Arial"/>
              <a:buChar char="•"/>
            </a:pPr>
            <a:r>
              <a:rPr lang="es-ES" sz="1900" dirty="0">
                <a:latin typeface="Trebuchet MS"/>
              </a:rPr>
              <a:t>Empresas en países europeos</a:t>
            </a:r>
          </a:p>
          <a:p>
            <a:pPr marL="285750" indent="-285750"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  <a:buFont typeface="Arial"/>
              <a:buChar char="•"/>
            </a:pPr>
            <a:r>
              <a:rPr lang="es-ES" sz="1900" dirty="0">
                <a:latin typeface="Trebuchet MS"/>
              </a:rPr>
              <a:t>Duración:</a:t>
            </a:r>
          </a:p>
          <a:p>
            <a:pPr marL="657860" lvl="1" indent="-246380"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</a:pPr>
            <a:r>
              <a:rPr lang="es-ES" sz="1900" dirty="0">
                <a:solidFill>
                  <a:schemeClr val="tx1"/>
                </a:solidFill>
                <a:latin typeface="Trebuchet MS"/>
              </a:rPr>
              <a:t>- 2-12 meses</a:t>
            </a:r>
          </a:p>
          <a:p>
            <a:pPr marL="657860" lvl="1" indent="-246380"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</a:pPr>
            <a:r>
              <a:rPr lang="es-ES" sz="1900" dirty="0">
                <a:solidFill>
                  <a:schemeClr val="tx1"/>
                </a:solidFill>
                <a:latin typeface="Trebuchet MS"/>
              </a:rPr>
              <a:t>- Convocatoria abierta: </a:t>
            </a:r>
            <a:r>
              <a:rPr lang="es-ES" sz="1900" b="1" dirty="0">
                <a:solidFill>
                  <a:srgbClr val="FF0000"/>
                </a:solidFill>
                <a:latin typeface="Trebuchet MS"/>
              </a:rPr>
              <a:t>31/07/2027</a:t>
            </a:r>
          </a:p>
          <a:p>
            <a:pPr marL="285750" indent="-285750"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  <a:buFont typeface="Arial"/>
              <a:buChar char="•"/>
            </a:pPr>
            <a:r>
              <a:rPr lang="es-ES" sz="1900" dirty="0">
                <a:latin typeface="Trebuchet MS"/>
              </a:rPr>
              <a:t>Requisitos:</a:t>
            </a:r>
          </a:p>
          <a:p>
            <a:pPr marL="697230" lvl="1" indent="-285750"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  <a:buFontTx/>
              <a:buChar char="-"/>
            </a:pPr>
            <a:r>
              <a:rPr lang="es-ES" sz="1900" dirty="0">
                <a:solidFill>
                  <a:schemeClr val="tx1"/>
                </a:solidFill>
                <a:latin typeface="Trebuchet MS"/>
              </a:rPr>
              <a:t>50% ECTS aprobados</a:t>
            </a:r>
            <a:endParaRPr lang="es-ES" sz="1900" dirty="0">
              <a:solidFill>
                <a:schemeClr val="tx1"/>
              </a:solidFill>
              <a:highlight>
                <a:srgbClr val="FFFF00"/>
              </a:highlight>
              <a:latin typeface="Trebuchet MS"/>
            </a:endParaRPr>
          </a:p>
          <a:p>
            <a:pPr marL="697230" lvl="1" indent="-285750"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  <a:buFontTx/>
              <a:buChar char="-"/>
            </a:pPr>
            <a:r>
              <a:rPr lang="es-ES" sz="1900" dirty="0">
                <a:solidFill>
                  <a:schemeClr val="tx1"/>
                </a:solidFill>
                <a:latin typeface="Trebuchet MS"/>
              </a:rPr>
              <a:t>Jornada completa</a:t>
            </a:r>
          </a:p>
          <a:p>
            <a:pPr marL="285750" indent="-285750"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  <a:buFont typeface="Arial"/>
              <a:buChar char="•"/>
            </a:pPr>
            <a:r>
              <a:rPr lang="es-ES" sz="1900" dirty="0">
                <a:latin typeface="Trebuchet MS"/>
              </a:rPr>
              <a:t>Bolsa económica: 400€-450€-500€/mes (máx. 3 meses UE) + bolsa viaje x km</a:t>
            </a:r>
          </a:p>
          <a:p>
            <a:pPr marL="285750" indent="-285750"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  <a:buFont typeface="Arial"/>
              <a:buChar char="•"/>
            </a:pPr>
            <a:r>
              <a:rPr lang="es-ES" sz="1900" dirty="0">
                <a:latin typeface="Trebuchet MS"/>
              </a:rPr>
              <a:t>Obligatorio: mención en el expediente académico</a:t>
            </a:r>
          </a:p>
          <a:p>
            <a:pPr marL="285750" indent="-285750"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  <a:buFont typeface="Arial"/>
              <a:buChar char="•"/>
            </a:pPr>
            <a:r>
              <a:rPr lang="es-ES" sz="1900" dirty="0">
                <a:latin typeface="Trebuchet MS"/>
              </a:rPr>
              <a:t>Estudiantes: curriculares o extracurriculares</a:t>
            </a:r>
          </a:p>
          <a:p>
            <a:pPr marL="285750" indent="-285750"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  <a:buFont typeface="Arial"/>
              <a:buChar char="•"/>
            </a:pPr>
            <a:r>
              <a:rPr lang="es-ES" sz="1900" dirty="0">
                <a:latin typeface="Trebuchet MS"/>
              </a:rPr>
              <a:t>Solicitud a través de Intranet : AIRE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</a:pPr>
            <a:endParaRPr lang="es-ES" sz="1900" dirty="0">
              <a:latin typeface="Trebuchet MS"/>
            </a:endParaRP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</a:pPr>
            <a:r>
              <a:rPr lang="es-ES" sz="1700" dirty="0">
                <a:latin typeface="Trebuchet MS"/>
                <a:hlinkClick r:id="rId3"/>
              </a:rPr>
              <a:t>erasmuspracticas@upvnet.upv.es</a:t>
            </a:r>
            <a:r>
              <a:rPr lang="es-ES" sz="1700" dirty="0">
                <a:latin typeface="Trebuchet MS"/>
              </a:rPr>
              <a:t> </a:t>
            </a:r>
            <a:r>
              <a:rPr lang="es-ES" sz="1700" dirty="0">
                <a:latin typeface="Trebuchet MS"/>
                <a:hlinkClick r:id="rId4"/>
              </a:rPr>
              <a:t>www.sint.upv.es</a:t>
            </a:r>
            <a:endParaRPr lang="es-ES" sz="1700" dirty="0">
              <a:latin typeface="Trebuchet MS"/>
            </a:endParaRP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</a:pPr>
            <a:endParaRPr lang="es-ES" sz="1700" dirty="0">
              <a:latin typeface="Trebuchet MS"/>
            </a:endParaRP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300"/>
              </a:spcAft>
            </a:pPr>
            <a:r>
              <a:rPr lang="es-ES" sz="1700" dirty="0">
                <a:latin typeface="Trebuchet MS"/>
                <a:hlinkClick r:id="rId5"/>
              </a:rPr>
              <a:t>http://www.upv.es/entidades/OPII/menu_urlc.html?/entidades/OPII/infoweb/pi/info/U0773804.pdf</a:t>
            </a:r>
            <a:endParaRPr lang="es-ES" sz="1700" dirty="0">
              <a:latin typeface="Trebuchet MS"/>
            </a:endParaRPr>
          </a:p>
          <a:p>
            <a:pPr>
              <a:lnSpc>
                <a:spcPct val="90000"/>
              </a:lnSpc>
            </a:pPr>
            <a:endParaRPr lang="es-ES" sz="1800" dirty="0">
              <a:latin typeface="Trebuchet M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23</a:t>
            </a:fld>
            <a:endParaRPr lang="es-E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60FDCE9-3530-4A59-ABFE-D535FF77213D}"/>
              </a:ext>
            </a:extLst>
          </p:cNvPr>
          <p:cNvSpPr txBox="1"/>
          <p:nvPr/>
        </p:nvSpPr>
        <p:spPr>
          <a:xfrm>
            <a:off x="149166" y="559786"/>
            <a:ext cx="5086709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sz="3400" b="1" dirty="0">
                <a:solidFill>
                  <a:srgbClr val="424456"/>
                </a:solidFill>
                <a:latin typeface="Trebuchet MS"/>
              </a:rPr>
              <a:t>ERASMUS+ PRACTICAS</a:t>
            </a:r>
          </a:p>
        </p:txBody>
      </p:sp>
    </p:spTree>
    <p:extLst>
      <p:ext uri="{BB962C8B-B14F-4D97-AF65-F5344CB8AC3E}">
        <p14:creationId xmlns:p14="http://schemas.microsoft.com/office/powerpoint/2010/main" val="786036222"/>
      </p:ext>
    </p:extLst>
  </p:cSld>
  <p:clrMapOvr>
    <a:masterClrMapping/>
  </p:clrMapOvr>
  <p:transition spd="med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722313" y="967066"/>
            <a:ext cx="7772400" cy="13620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vert="horz" lIns="91440" tIns="45720" rIns="91440" bIns="45720" anchor="b">
            <a:norm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fr-FR" sz="3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PRÁCTICAS – LIBRE MOVILIDAD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722313" y="2928176"/>
            <a:ext cx="7772400" cy="21193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vert="horz" anchor="t">
            <a:norm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285750" indent="-285750">
              <a:lnSpc>
                <a:spcPct val="80000"/>
              </a:lnSpc>
              <a:spcBef>
                <a:spcPts val="300"/>
              </a:spcBef>
              <a:spcAft>
                <a:spcPts val="300"/>
              </a:spcAft>
              <a:buClr>
                <a:schemeClr val="accent3"/>
              </a:buClr>
              <a:buFont typeface="Arial"/>
              <a:buChar char="•"/>
            </a:pPr>
            <a:r>
              <a:rPr lang="es-ES" dirty="0">
                <a:latin typeface="Trebuchet MS"/>
                <a:ea typeface="+mn-ea"/>
                <a:cs typeface="+mn-cs"/>
              </a:rPr>
              <a:t>Libre Movilidad (Free mover) para </a:t>
            </a:r>
            <a:r>
              <a:rPr lang="es-ES" b="1" dirty="0">
                <a:latin typeface="Trebuchet MS"/>
                <a:ea typeface="+mn-ea"/>
                <a:cs typeface="+mn-cs"/>
              </a:rPr>
              <a:t>titulados UPV</a:t>
            </a:r>
          </a:p>
          <a:p>
            <a:pPr marL="285750" indent="-285750">
              <a:lnSpc>
                <a:spcPct val="80000"/>
              </a:lnSpc>
              <a:spcBef>
                <a:spcPts val="300"/>
              </a:spcBef>
              <a:spcAft>
                <a:spcPts val="300"/>
              </a:spcAft>
              <a:buClr>
                <a:schemeClr val="accent3"/>
              </a:buClr>
              <a:buFont typeface="Arial"/>
              <a:buChar char="•"/>
            </a:pPr>
            <a:r>
              <a:rPr lang="es-ES" dirty="0">
                <a:latin typeface="Trebuchet MS"/>
                <a:ea typeface="+mn-ea"/>
                <a:cs typeface="+mn-cs"/>
              </a:rPr>
              <a:t>Todos los países excepto Europa</a:t>
            </a:r>
          </a:p>
          <a:p>
            <a:pPr marL="285750" indent="-285750">
              <a:lnSpc>
                <a:spcPct val="80000"/>
              </a:lnSpc>
              <a:spcBef>
                <a:spcPts val="300"/>
              </a:spcBef>
              <a:spcAft>
                <a:spcPts val="300"/>
              </a:spcAft>
              <a:buClr>
                <a:schemeClr val="accent3"/>
              </a:buClr>
              <a:buFont typeface="Arial"/>
              <a:buChar char="•"/>
            </a:pPr>
            <a:r>
              <a:rPr lang="es-ES" dirty="0">
                <a:latin typeface="Trebuchet MS"/>
                <a:ea typeface="+mn-ea"/>
                <a:cs typeface="+mn-cs"/>
              </a:rPr>
              <a:t>2-6 meses</a:t>
            </a:r>
          </a:p>
          <a:p>
            <a:pPr marL="285750" indent="-285750">
              <a:lnSpc>
                <a:spcPct val="80000"/>
              </a:lnSpc>
              <a:spcBef>
                <a:spcPts val="300"/>
              </a:spcBef>
              <a:spcAft>
                <a:spcPts val="300"/>
              </a:spcAft>
              <a:buClr>
                <a:schemeClr val="accent3"/>
              </a:buClr>
              <a:buFont typeface="Arial"/>
              <a:buChar char="•"/>
            </a:pPr>
            <a:r>
              <a:rPr lang="es-ES" dirty="0">
                <a:latin typeface="Trebuchet MS"/>
                <a:ea typeface="+mn-ea"/>
                <a:cs typeface="+mn-cs"/>
              </a:rPr>
              <a:t>Seguro de salud, accidentes y de responsabilidad civil.</a:t>
            </a:r>
          </a:p>
          <a:p>
            <a:pPr marL="285750" indent="-285750">
              <a:lnSpc>
                <a:spcPct val="80000"/>
              </a:lnSpc>
              <a:spcBef>
                <a:spcPts val="300"/>
              </a:spcBef>
              <a:spcAft>
                <a:spcPts val="300"/>
              </a:spcAft>
              <a:buClr>
                <a:schemeClr val="accent3"/>
              </a:buClr>
              <a:buFont typeface="Arial"/>
              <a:buChar char="•"/>
            </a:pPr>
            <a:r>
              <a:rPr lang="es-ES" dirty="0">
                <a:latin typeface="Trebuchet MS"/>
                <a:ea typeface="+mn-ea"/>
                <a:cs typeface="+mn-cs"/>
              </a:rPr>
              <a:t>Cuantía económica: determinada por la empresa</a:t>
            </a:r>
          </a:p>
          <a:p>
            <a:pPr marL="285750" indent="-285750">
              <a:lnSpc>
                <a:spcPct val="80000"/>
              </a:lnSpc>
              <a:spcBef>
                <a:spcPts val="300"/>
              </a:spcBef>
              <a:spcAft>
                <a:spcPts val="300"/>
              </a:spcAft>
              <a:buClr>
                <a:schemeClr val="accent3"/>
              </a:buClr>
              <a:buFont typeface="Arial"/>
              <a:buChar char="•"/>
            </a:pPr>
            <a:r>
              <a:rPr lang="es-ES" dirty="0">
                <a:latin typeface="Trebuchet MS"/>
                <a:ea typeface="+mn-ea"/>
                <a:cs typeface="+mn-cs"/>
              </a:rPr>
              <a:t>Gestiona: SIE </a:t>
            </a:r>
            <a:r>
              <a:rPr lang="es-ES" dirty="0">
                <a:latin typeface="Trebuchet MS"/>
                <a:ea typeface="+mn-ea"/>
                <a:cs typeface="+mn-cs"/>
                <a:hlinkClick r:id="rId2"/>
              </a:rPr>
              <a:t>placements@sie.upv.es</a:t>
            </a:r>
            <a:r>
              <a:rPr lang="es-ES" dirty="0">
                <a:latin typeface="Trebuchet MS"/>
                <a:ea typeface="+mn-ea"/>
                <a:cs typeface="+mn-cs"/>
              </a:rPr>
              <a:t> </a:t>
            </a:r>
            <a:r>
              <a:rPr lang="es-ES" dirty="0">
                <a:latin typeface="Trebuchet MS"/>
                <a:ea typeface="+mn-ea"/>
                <a:cs typeface="+mn-cs"/>
                <a:hlinkClick r:id="rId3"/>
              </a:rPr>
              <a:t>www.sie.upv.es</a:t>
            </a:r>
            <a:endParaRPr lang="es-ES" dirty="0">
              <a:latin typeface="Trebuchet MS"/>
              <a:ea typeface="+mn-ea"/>
              <a:cs typeface="+mn-cs"/>
            </a:endParaRPr>
          </a:p>
          <a:p>
            <a:pPr marL="285750" indent="-285750">
              <a:lnSpc>
                <a:spcPct val="80000"/>
              </a:lnSpc>
              <a:spcBef>
                <a:spcPts val="300"/>
              </a:spcBef>
              <a:spcAft>
                <a:spcPts val="300"/>
              </a:spcAft>
              <a:buClr>
                <a:schemeClr val="accent3"/>
              </a:buClr>
              <a:buFont typeface="Arial"/>
              <a:buChar char="•"/>
            </a:pPr>
            <a:endParaRPr lang="es-ES" dirty="0">
              <a:latin typeface="Trebuchet MS"/>
              <a:ea typeface="+mn-ea"/>
              <a:cs typeface="+mn-cs"/>
            </a:endParaRPr>
          </a:p>
          <a:p>
            <a:pPr marL="45720" indent="0">
              <a:lnSpc>
                <a:spcPct val="90000"/>
              </a:lnSpc>
              <a:spcBef>
                <a:spcPts val="300"/>
              </a:spcBef>
              <a:buClr>
                <a:schemeClr val="accent3"/>
              </a:buClr>
            </a:pPr>
            <a:endParaRPr kumimoji="0" lang="es-ES" sz="2100" b="0" kern="12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9C6CADD5-E053-4B23-AAC7-B80ED1C00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24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5910864"/>
      </p:ext>
    </p:extLst>
  </p:cSld>
  <p:clrMapOvr>
    <a:masterClrMapping/>
  </p:clrMapOvr>
  <p:transition spd="med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0858" y="1109160"/>
            <a:ext cx="586803" cy="4681637"/>
          </a:xfrm>
        </p:spPr>
        <p:txBody>
          <a:bodyPr anchor="t">
            <a:normAutofit/>
          </a:bodyPr>
          <a:lstStyle/>
          <a:p>
            <a:r>
              <a:rPr lang="es-ES" b="1"/>
              <a:t>COOPERACION INTERNACIONAL</a:t>
            </a:r>
          </a:p>
        </p:txBody>
      </p:sp>
      <p:pic>
        <p:nvPicPr>
          <p:cNvPr id="5" name="Imagen 5" descr="Una pieza de rompecabezas une dos curvas de rompecabezas">
            <a:extLst>
              <a:ext uri="{FF2B5EF4-FFF2-40B4-BE49-F238E27FC236}">
                <a16:creationId xmlns:a16="http://schemas.microsoft.com/office/drawing/2014/main" id="{3AD3517F-5CB2-4BB6-AD2A-EDF09018F64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12500" r="12500"/>
          <a:stretch/>
        </p:blipFill>
        <p:spPr>
          <a:xfrm>
            <a:off x="484353" y="1573305"/>
            <a:ext cx="3711389" cy="3711389"/>
          </a:xfrm>
        </p:spPr>
      </p:pic>
      <p:sp>
        <p:nvSpPr>
          <p:cNvPr id="3" name="Marcador de contenido 2"/>
          <p:cNvSpPr>
            <a:spLocks noGrp="1"/>
          </p:cNvSpPr>
          <p:nvPr>
            <p:ph type="body" sz="half" idx="2"/>
          </p:nvPr>
        </p:nvSpPr>
        <p:spPr>
          <a:xfrm>
            <a:off x="5093361" y="1526191"/>
            <a:ext cx="3914954" cy="4255642"/>
          </a:xfrm>
        </p:spPr>
        <p:txBody>
          <a:bodyPr vert="horz" lIns="0" tIns="0" rIns="45720" bIns="45720" anchor="t">
            <a:noAutofit/>
          </a:bodyPr>
          <a:lstStyle/>
          <a:p>
            <a:pPr>
              <a:lnSpc>
                <a:spcPct val="90000"/>
              </a:lnSpc>
            </a:pPr>
            <a:r>
              <a:rPr lang="es-ES" sz="1800" dirty="0">
                <a:latin typeface="Trebuchet MS"/>
              </a:rPr>
              <a:t>Gestiona el Centro de Cooperación al Desarrollo de la UPV (Edif. 6G, 4ª planta)</a:t>
            </a:r>
          </a:p>
          <a:p>
            <a:pPr>
              <a:lnSpc>
                <a:spcPct val="90000"/>
              </a:lnSpc>
            </a:pPr>
            <a:r>
              <a:rPr lang="es-ES" sz="1800" dirty="0">
                <a:latin typeface="Trebuchet MS"/>
                <a:hlinkClick r:id="rId3"/>
              </a:rPr>
              <a:t>http://www.accd.upv.es</a:t>
            </a:r>
            <a:endParaRPr lang="es-ES" sz="1800" dirty="0">
              <a:latin typeface="Trebuchet MS"/>
            </a:endParaRPr>
          </a:p>
          <a:p>
            <a:pPr>
              <a:lnSpc>
                <a:spcPct val="90000"/>
              </a:lnSpc>
            </a:pPr>
            <a:r>
              <a:rPr lang="es-ES" sz="1800" dirty="0">
                <a:latin typeface="Trebuchet MS"/>
              </a:rPr>
              <a:t> </a:t>
            </a:r>
            <a:r>
              <a:rPr lang="es-ES" sz="1800" dirty="0">
                <a:latin typeface="Trebuchet MS"/>
                <a:hlinkClick r:id="rId4"/>
              </a:rPr>
              <a:t>ccd@upvnet.upv.es</a:t>
            </a:r>
            <a:endParaRPr lang="es-ES" sz="1800" dirty="0">
              <a:latin typeface="Trebuchet MS"/>
            </a:endParaRPr>
          </a:p>
          <a:p>
            <a:pPr>
              <a:lnSpc>
                <a:spcPct val="90000"/>
              </a:lnSpc>
            </a:pPr>
            <a:r>
              <a:rPr lang="es-ES" sz="1800" dirty="0">
                <a:latin typeface="Trebuchet MS"/>
              </a:rPr>
              <a:t>+34 963877898</a:t>
            </a:r>
          </a:p>
          <a:p>
            <a:pPr>
              <a:lnSpc>
                <a:spcPct val="90000"/>
              </a:lnSpc>
            </a:pPr>
            <a:r>
              <a:rPr lang="es-ES" sz="1800" dirty="0">
                <a:latin typeface="Trebuchet MS"/>
              </a:rPr>
              <a:t>Programas de Cooperación Internacional:</a:t>
            </a:r>
          </a:p>
          <a:p>
            <a:pPr marL="657860" lvl="1" indent="-24638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s-ES" sz="1800" dirty="0">
                <a:solidFill>
                  <a:schemeClr val="tx1"/>
                </a:solidFill>
                <a:latin typeface="Trebuchet MS"/>
              </a:rPr>
              <a:t>Programa </a:t>
            </a:r>
            <a:r>
              <a:rPr lang="es-ES" sz="1800" dirty="0" err="1">
                <a:solidFill>
                  <a:schemeClr val="tx1"/>
                </a:solidFill>
                <a:latin typeface="Trebuchet MS"/>
              </a:rPr>
              <a:t>Merides</a:t>
            </a:r>
            <a:r>
              <a:rPr lang="es-ES" sz="1800" dirty="0">
                <a:solidFill>
                  <a:schemeClr val="tx1"/>
                </a:solidFill>
                <a:latin typeface="Trebuchet MS"/>
              </a:rPr>
              <a:t> cooperación</a:t>
            </a:r>
          </a:p>
          <a:p>
            <a:pPr marL="923036" lvl="2" indent="-24638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s-ES" sz="1600" dirty="0">
                <a:solidFill>
                  <a:schemeClr val="tx1"/>
                </a:solidFill>
                <a:latin typeface="Trebuchet MS"/>
              </a:rPr>
              <a:t>Reconocidos 6 ECTS + prácticas curriculares/extracurriculares</a:t>
            </a:r>
          </a:p>
          <a:p>
            <a:pPr marL="657860" lvl="1" indent="-24638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s-ES" sz="1800" dirty="0">
                <a:solidFill>
                  <a:schemeClr val="tx1"/>
                </a:solidFill>
                <a:latin typeface="Trebuchet MS"/>
              </a:rPr>
              <a:t>Programa de Cooperación al Desarrollo</a:t>
            </a:r>
          </a:p>
          <a:p>
            <a:pPr marL="923036" lvl="2" indent="-24638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s-ES" sz="1600" dirty="0">
                <a:solidFill>
                  <a:schemeClr val="tx1"/>
                </a:solidFill>
                <a:latin typeface="Trebuchet MS"/>
              </a:rPr>
              <a:t>Realización de TFG/TFM o prácticas curriculares</a:t>
            </a:r>
          </a:p>
          <a:p>
            <a:pPr>
              <a:lnSpc>
                <a:spcPct val="90000"/>
              </a:lnSpc>
            </a:pPr>
            <a:endParaRPr lang="es-ES" sz="1800" dirty="0">
              <a:latin typeface="Trebuchet MS"/>
            </a:endParaRPr>
          </a:p>
          <a:p>
            <a:pPr>
              <a:lnSpc>
                <a:spcPct val="90000"/>
              </a:lnSpc>
            </a:pPr>
            <a:endParaRPr lang="es-ES" sz="1200" dirty="0"/>
          </a:p>
          <a:p>
            <a:pPr>
              <a:lnSpc>
                <a:spcPct val="90000"/>
              </a:lnSpc>
            </a:pPr>
            <a:endParaRPr lang="es-ES" sz="1200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25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4469354"/>
      </p:ext>
    </p:extLst>
  </p:cSld>
  <p:clrMapOvr>
    <a:masterClrMapping/>
  </p:clrMapOvr>
  <p:transition spd="med">
    <p:pull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itle 1">
            <a:extLst>
              <a:ext uri="{FF2B5EF4-FFF2-40B4-BE49-F238E27FC236}">
                <a16:creationId xmlns:a16="http://schemas.microsoft.com/office/drawing/2014/main" id="{2CC9C884-3156-4022-B1F1-70284A049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136" y="654378"/>
            <a:ext cx="8229600" cy="1066800"/>
          </a:xfrm>
        </p:spPr>
        <p:txBody>
          <a:bodyPr vert="horz" lIns="91440" tIns="45720" rIns="91440" bIns="45720" anchor="ctr">
            <a:normAutofit/>
          </a:bodyPr>
          <a:lstStyle/>
          <a:p>
            <a:r>
              <a:rPr lang="en-US" dirty="0"/>
              <a:t>MÁS INFORMACIÓN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26136" y="1721178"/>
            <a:ext cx="7848600" cy="4525963"/>
          </a:xfrm>
        </p:spPr>
        <p:txBody>
          <a:bodyPr vert="horz" lIns="91440" tIns="45720" rIns="91440" bIns="45720" anchor="t">
            <a:normAutofit/>
          </a:bodyPr>
          <a:lstStyle/>
          <a:p>
            <a:pPr indent="-255905">
              <a:spcAft>
                <a:spcPts val="300"/>
              </a:spcAft>
              <a:buNone/>
            </a:pPr>
            <a:endParaRPr lang="es-ES" sz="1800" dirty="0">
              <a:latin typeface="+mj-lt"/>
              <a:ea typeface="+mn-lt"/>
              <a:cs typeface="+mn-lt"/>
            </a:endParaRPr>
          </a:p>
          <a:p>
            <a:pPr indent="-255905">
              <a:spcAft>
                <a:spcPts val="300"/>
              </a:spcAft>
              <a:buNone/>
            </a:pPr>
            <a:r>
              <a:rPr lang="es-ES" sz="1800" dirty="0">
                <a:latin typeface="+mj-lt"/>
                <a:ea typeface="+mn-lt"/>
                <a:cs typeface="+mn-lt"/>
              </a:rPr>
              <a:t>Vice-Decana de RRII: Amparo Baviera</a:t>
            </a:r>
          </a:p>
          <a:p>
            <a:pPr indent="-255905">
              <a:spcAft>
                <a:spcPts val="300"/>
              </a:spcAft>
              <a:buNone/>
            </a:pPr>
            <a:r>
              <a:rPr lang="es-ES" sz="1800" dirty="0">
                <a:latin typeface="+mj-lt"/>
              </a:rPr>
              <a:t>Técnico Superior: Ana Marí</a:t>
            </a:r>
          </a:p>
          <a:p>
            <a:pPr indent="-255905">
              <a:spcAft>
                <a:spcPts val="300"/>
              </a:spcAft>
              <a:buNone/>
            </a:pPr>
            <a:r>
              <a:rPr lang="es-ES" sz="1800" dirty="0">
                <a:latin typeface="+mj-lt"/>
              </a:rPr>
              <a:t>Administrativo: Javier </a:t>
            </a:r>
            <a:r>
              <a:rPr lang="es-ES" sz="1800" dirty="0" err="1">
                <a:latin typeface="+mj-lt"/>
              </a:rPr>
              <a:t>Jorrín</a:t>
            </a:r>
            <a:r>
              <a:rPr lang="es-ES" sz="1800" dirty="0">
                <a:latin typeface="+mj-lt"/>
              </a:rPr>
              <a:t> </a:t>
            </a:r>
          </a:p>
          <a:p>
            <a:pPr indent="-255905">
              <a:spcAft>
                <a:spcPts val="300"/>
              </a:spcAft>
              <a:buNone/>
            </a:pPr>
            <a:r>
              <a:rPr lang="es-ES" sz="1800" dirty="0">
                <a:latin typeface="+mj-lt"/>
              </a:rPr>
              <a:t>Alejandra Perez-Ramos (</a:t>
            </a:r>
            <a:r>
              <a:rPr lang="es-ES" sz="1800" dirty="0" err="1">
                <a:latin typeface="+mj-lt"/>
              </a:rPr>
              <a:t>incoming</a:t>
            </a:r>
            <a:r>
              <a:rPr lang="es-ES" sz="1800" dirty="0">
                <a:latin typeface="+mj-lt"/>
              </a:rPr>
              <a:t> </a:t>
            </a:r>
            <a:r>
              <a:rPr lang="es-ES" sz="1800" dirty="0" err="1">
                <a:latin typeface="+mj-lt"/>
              </a:rPr>
              <a:t>students</a:t>
            </a:r>
            <a:r>
              <a:rPr lang="es-ES" sz="1800" dirty="0">
                <a:latin typeface="+mj-lt"/>
              </a:rPr>
              <a:t>) </a:t>
            </a:r>
            <a:endParaRPr lang="es-ES" dirty="0">
              <a:latin typeface="Georgia"/>
            </a:endParaRPr>
          </a:p>
          <a:p>
            <a:pPr indent="-255905">
              <a:spcAft>
                <a:spcPts val="300"/>
              </a:spcAft>
              <a:buNone/>
            </a:pPr>
            <a:r>
              <a:rPr lang="es-ES" sz="1800" dirty="0">
                <a:latin typeface="+mj-lt"/>
              </a:rPr>
              <a:t>María Tomás (</a:t>
            </a:r>
            <a:r>
              <a:rPr lang="es-ES" sz="1800" dirty="0" err="1">
                <a:latin typeface="+mj-lt"/>
              </a:rPr>
              <a:t>outgoing</a:t>
            </a:r>
            <a:r>
              <a:rPr lang="es-ES" sz="1800" dirty="0">
                <a:latin typeface="+mj-lt"/>
              </a:rPr>
              <a:t> </a:t>
            </a:r>
            <a:r>
              <a:rPr lang="es-ES" sz="1800" dirty="0" err="1">
                <a:latin typeface="+mj-lt"/>
              </a:rPr>
              <a:t>students</a:t>
            </a:r>
            <a:r>
              <a:rPr lang="es-ES" sz="1800" dirty="0">
                <a:latin typeface="+mj-lt"/>
              </a:rPr>
              <a:t>)</a:t>
            </a:r>
            <a:endParaRPr lang="es-ES" dirty="0"/>
          </a:p>
          <a:p>
            <a:pPr indent="-255905">
              <a:spcAft>
                <a:spcPts val="300"/>
              </a:spcAft>
              <a:buNone/>
            </a:pPr>
            <a:r>
              <a:rPr lang="es-ES" sz="1800" dirty="0">
                <a:latin typeface="+mj-lt"/>
              </a:rPr>
              <a:t>Tel. +34-96 387 97 88</a:t>
            </a:r>
          </a:p>
          <a:p>
            <a:pPr indent="-255905">
              <a:spcAft>
                <a:spcPts val="300"/>
              </a:spcAft>
              <a:buNone/>
            </a:pPr>
            <a:r>
              <a:rPr lang="es-ES" sz="1800" dirty="0">
                <a:latin typeface="+mj-lt"/>
              </a:rPr>
              <a:t>http://www.ade.upv.es</a:t>
            </a:r>
          </a:p>
          <a:p>
            <a:pPr indent="-255905">
              <a:spcAft>
                <a:spcPts val="300"/>
              </a:spcAft>
              <a:buNone/>
            </a:pPr>
            <a:r>
              <a:rPr lang="es-ES" sz="1800" dirty="0">
                <a:latin typeface="+mj-lt"/>
              </a:rPr>
              <a:t>ADE / Programas Internacionales</a:t>
            </a:r>
          </a:p>
          <a:p>
            <a:pPr indent="-255905">
              <a:spcAft>
                <a:spcPts val="300"/>
              </a:spcAft>
              <a:buNone/>
            </a:pPr>
            <a:r>
              <a:rPr lang="es-ES" sz="1800" dirty="0">
                <a:latin typeface="+mj-lt"/>
              </a:rPr>
              <a:t>POLI[CITA] y POLI[CONSULTA]</a:t>
            </a:r>
          </a:p>
          <a:p>
            <a:pPr indent="-255905">
              <a:buNone/>
            </a:pP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dirty="0" smtClean="0"/>
              <a:pPr>
                <a:spcAft>
                  <a:spcPts val="600"/>
                </a:spcAft>
              </a:pPr>
              <a:t>26</a:t>
            </a:fld>
            <a:endParaRPr lang="es-ES"/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3C4C1998-1735-4626-857B-FE0BF6B07FCB}"/>
              </a:ext>
            </a:extLst>
          </p:cNvPr>
          <p:cNvSpPr/>
          <p:nvPr/>
        </p:nvSpPr>
        <p:spPr>
          <a:xfrm>
            <a:off x="2040636" y="5316654"/>
            <a:ext cx="6515100" cy="8001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GRACIAS POR VUESTRO INTERÉS</a:t>
            </a:r>
          </a:p>
        </p:txBody>
      </p:sp>
    </p:spTree>
  </p:cSld>
  <p:clrMapOvr>
    <a:masterClrMapping/>
  </p:clrMapOvr>
  <p:transition spd="med">
    <p:pull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o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03DC995820887D48B07BBA51ACC38447" ma:contentTypeVersion="13" ma:contentTypeDescription="Crear nuevo documento." ma:contentTypeScope="" ma:versionID="c330c29e635c10b0d94d8f1f35f2b2bc">
  <xsd:schema xmlns:xsd="http://www.w3.org/2001/XMLSchema" xmlns:xs="http://www.w3.org/2001/XMLSchema" xmlns:p="http://schemas.microsoft.com/office/2006/metadata/properties" xmlns:ns2="dc35347a-a760-47f4-ab9a-0af15fe004a6" xmlns:ns3="43934000-10e6-4c2f-8023-77a12e184825" targetNamespace="http://schemas.microsoft.com/office/2006/metadata/properties" ma:root="true" ma:fieldsID="95474266a584a81adfdfcfeedc23aa48" ns2:_="" ns3:_="">
    <xsd:import namespace="dc35347a-a760-47f4-ab9a-0af15fe004a6"/>
    <xsd:import namespace="43934000-10e6-4c2f-8023-77a12e18482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35347a-a760-47f4-ab9a-0af15fe004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Etiquetas de imagen" ma:readOnly="false" ma:fieldId="{5cf76f15-5ced-4ddc-b409-7134ff3c332f}" ma:taxonomyMulti="true" ma:sspId="02575e52-3e5f-4a4c-9122-9f0195bc6a0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934000-10e6-4c2f-8023-77a12e18482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d6661198-859b-4c38-ba2d-144a5cead2f1}" ma:internalName="TaxCatchAll" ma:showField="CatchAllData" ma:web="43934000-10e6-4c2f-8023-77a12e18482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c35347a-a760-47f4-ab9a-0af15fe004a6">
      <Terms xmlns="http://schemas.microsoft.com/office/infopath/2007/PartnerControls"/>
    </lcf76f155ced4ddcb4097134ff3c332f>
    <TaxCatchAll xmlns="43934000-10e6-4c2f-8023-77a12e184825" xsi:nil="true"/>
  </documentManagement>
</p:properties>
</file>

<file path=customXml/itemProps1.xml><?xml version="1.0" encoding="utf-8"?>
<ds:datastoreItem xmlns:ds="http://schemas.openxmlformats.org/officeDocument/2006/customXml" ds:itemID="{8E563DA5-29ED-42A9-A8C9-A99BF1BAAC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35347a-a760-47f4-ab9a-0af15fe004a6"/>
    <ds:schemaRef ds:uri="43934000-10e6-4c2f-8023-77a12e1848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E5C8FB1-A67C-4F78-A775-F67F548E124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3BAC0D-ABC3-49F9-8E79-081576CF5905}">
  <ds:schemaRefs>
    <ds:schemaRef ds:uri="http://www.w3.org/XML/1998/namespace"/>
    <ds:schemaRef ds:uri="http://schemas.microsoft.com/office/2006/documentManagement/types"/>
    <ds:schemaRef ds:uri="a0fa81fd-859a-4438-9598-83f0d26738f0"/>
    <ds:schemaRef ds:uri="http://purl.org/dc/dcmitype/"/>
    <ds:schemaRef ds:uri="http://schemas.microsoft.com/office/infopath/2007/PartnerControls"/>
    <ds:schemaRef ds:uri="http://purl.org/dc/terms/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d192322e-b7bf-4df8-8cf3-856726ab7858"/>
    <ds:schemaRef ds:uri="dc35347a-a760-47f4-ab9a-0af15fe004a6"/>
    <ds:schemaRef ds:uri="43934000-10e6-4c2f-8023-77a12e18482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</TotalTime>
  <Words>1620</Words>
  <Application>Microsoft Office PowerPoint</Application>
  <PresentationFormat>Presentación en pantalla (4:3)</PresentationFormat>
  <Paragraphs>306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6" baseType="lpstr">
      <vt:lpstr>Arial</vt:lpstr>
      <vt:lpstr>Arial,Sans-Serif</vt:lpstr>
      <vt:lpstr>Calibri</vt:lpstr>
      <vt:lpstr>Georgia</vt:lpstr>
      <vt:lpstr>Segoe UI</vt:lpstr>
      <vt:lpstr>Trebuchet MS</vt:lpstr>
      <vt:lpstr>Verdana</vt:lpstr>
      <vt:lpstr>Wingdings</vt:lpstr>
      <vt:lpstr>Wingdings 2</vt:lpstr>
      <vt:lpstr>Urbano</vt:lpstr>
      <vt:lpstr>INTERNACIONALIZACIÓN PROGRAMAS DE INTERCAMBIO FADE</vt:lpstr>
      <vt:lpstr>EXPERIENCIA INTERNACIONAL</vt:lpstr>
      <vt:lpstr>INTERNACIONALIZACIÓN</vt:lpstr>
      <vt:lpstr>PROGRAMAS DE MOVILIDAD</vt:lpstr>
      <vt:lpstr>¿CUÁNDO? ESTANCIAS DE ESTUDIOS</vt:lpstr>
      <vt:lpstr>ERASMUS+ ESTANCIAS DE ESTUDIOS</vt:lpstr>
      <vt:lpstr>Requisitos académicos</vt:lpstr>
      <vt:lpstr>ERASMUS+ REQUISITOS BAREMACIÓN DE MÉRITOS</vt:lpstr>
      <vt:lpstr>ERASMUS+ IDIOMAS - VALORACIÓN Pruebas de nivel Francés y aleman: en diciembre 2026</vt:lpstr>
      <vt:lpstr>ERASMUS+ CONVOCATORIA</vt:lpstr>
      <vt:lpstr>Blended Intensive Programmes BIP Erasmus+</vt:lpstr>
      <vt:lpstr>Internacional (Convocatoria conjunta) ESTUDIAR FUERA DE EUROPA</vt:lpstr>
      <vt:lpstr>PROMOE + Erasmus Internacional  ESTUDIAR FUERA DE EUROPA</vt:lpstr>
      <vt:lpstr>Destinos EEUU</vt:lpstr>
      <vt:lpstr>Otros destinos fuera de Europa</vt:lpstr>
      <vt:lpstr>SICUE MOVILIDAD EN ESPAÑA</vt:lpstr>
      <vt:lpstr>Destinos España</vt:lpstr>
      <vt:lpstr>DOBLES GRADOS INTERNACIONALES</vt:lpstr>
      <vt:lpstr>DOBLES GRADOS INTERNACIONALES con ADE REQUISITOS</vt:lpstr>
      <vt:lpstr>RECONOCIMIENTO ASIGNATURAS</vt:lpstr>
      <vt:lpstr>PRACTICAS EMPRESAS EN EL EXTRANJERO </vt:lpstr>
      <vt:lpstr>Presentación de PowerPoint</vt:lpstr>
      <vt:lpstr>Presentación de PowerPoint</vt:lpstr>
      <vt:lpstr>Presentación de PowerPoint</vt:lpstr>
      <vt:lpstr>COOPERACION INTERNACIONAL</vt:lpstr>
      <vt:lpstr>MÁS INFORMACIÓN</vt:lpstr>
    </vt:vector>
  </TitlesOfParts>
  <Company>UPV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PROMOE – FADE</dc:title>
  <dc:creator>gsanahuj</dc:creator>
  <cp:lastModifiedBy>ANA Ma MARI CLERIGUES</cp:lastModifiedBy>
  <cp:revision>499</cp:revision>
  <dcterms:created xsi:type="dcterms:W3CDTF">2009-05-26T10:54:38Z</dcterms:created>
  <dcterms:modified xsi:type="dcterms:W3CDTF">2026-10-01T06:14:29Z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0x01010003DC995820887D48B07BBA51ACC38447</vt:lpwstr>
  </property>
  <property fmtid="{D5CDD505-2E9C-101B-9397-08002B2CF9AE}" pid="3" name="MediaServiceImageTags">
    <vt:lpwstr/>
  </property>
</Properties>
</file>