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E1BE10-F4A2-4FE6-9F2E-A6D82D62FBBF}" v="10" dt="2025-05-23T05:11:12.4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0" autoAdjust="0"/>
    <p:restoredTop sz="94660"/>
  </p:normalViewPr>
  <p:slideViewPr>
    <p:cSldViewPr snapToGrid="0">
      <p:cViewPr varScale="1">
        <p:scale>
          <a:sx n="17" d="100"/>
          <a:sy n="17" d="100"/>
        </p:scale>
        <p:origin x="306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Consuelo Calafat Marzal" userId="b674dca6-ae05-4c00-a1e2-02850ec68336" providerId="ADAL" clId="{E8E1BE10-F4A2-4FE6-9F2E-A6D82D62FBBF}"/>
    <pc:docChg chg="custSel modSld">
      <pc:chgData name="Maria Consuelo Calafat Marzal" userId="b674dca6-ae05-4c00-a1e2-02850ec68336" providerId="ADAL" clId="{E8E1BE10-F4A2-4FE6-9F2E-A6D82D62FBBF}" dt="2025-05-23T05:12:39.461" v="156" actId="122"/>
      <pc:docMkLst>
        <pc:docMk/>
      </pc:docMkLst>
      <pc:sldChg chg="addSp delSp modSp mod">
        <pc:chgData name="Maria Consuelo Calafat Marzal" userId="b674dca6-ae05-4c00-a1e2-02850ec68336" providerId="ADAL" clId="{E8E1BE10-F4A2-4FE6-9F2E-A6D82D62FBBF}" dt="2025-05-23T05:12:39.461" v="156" actId="122"/>
        <pc:sldMkLst>
          <pc:docMk/>
          <pc:sldMk cId="1894653590" sldId="256"/>
        </pc:sldMkLst>
        <pc:spChg chg="del">
          <ac:chgData name="Maria Consuelo Calafat Marzal" userId="b674dca6-ae05-4c00-a1e2-02850ec68336" providerId="ADAL" clId="{E8E1BE10-F4A2-4FE6-9F2E-A6D82D62FBBF}" dt="2025-05-23T05:09:09.892" v="88" actId="478"/>
          <ac:spMkLst>
            <pc:docMk/>
            <pc:sldMk cId="1894653590" sldId="256"/>
            <ac:spMk id="16" creationId="{8CF35F5D-6923-A1E3-3F7E-49CF34F023A9}"/>
          </ac:spMkLst>
        </pc:spChg>
        <pc:spChg chg="add mod">
          <ac:chgData name="Maria Consuelo Calafat Marzal" userId="b674dca6-ae05-4c00-a1e2-02850ec68336" providerId="ADAL" clId="{E8E1BE10-F4A2-4FE6-9F2E-A6D82D62FBBF}" dt="2025-05-23T05:12:36.663" v="155" actId="122"/>
          <ac:spMkLst>
            <pc:docMk/>
            <pc:sldMk cId="1894653590" sldId="256"/>
            <ac:spMk id="18" creationId="{C3A58C4E-C8CE-802F-E8B4-DF0467205933}"/>
          </ac:spMkLst>
        </pc:spChg>
        <pc:spChg chg="add mod">
          <ac:chgData name="Maria Consuelo Calafat Marzal" userId="b674dca6-ae05-4c00-a1e2-02850ec68336" providerId="ADAL" clId="{E8E1BE10-F4A2-4FE6-9F2E-A6D82D62FBBF}" dt="2025-05-23T05:12:39.461" v="156" actId="122"/>
          <ac:spMkLst>
            <pc:docMk/>
            <pc:sldMk cId="1894653590" sldId="256"/>
            <ac:spMk id="19" creationId="{E60864BF-0D26-7D60-0C0C-B80B2C82F7D0}"/>
          </ac:spMkLst>
        </pc:spChg>
        <pc:spChg chg="add mod">
          <ac:chgData name="Maria Consuelo Calafat Marzal" userId="b674dca6-ae05-4c00-a1e2-02850ec68336" providerId="ADAL" clId="{E8E1BE10-F4A2-4FE6-9F2E-A6D82D62FBBF}" dt="2025-05-23T05:08:32.982" v="75" actId="122"/>
          <ac:spMkLst>
            <pc:docMk/>
            <pc:sldMk cId="1894653590" sldId="256"/>
            <ac:spMk id="20" creationId="{3B2786BB-BF45-AFC0-5F30-5099E0805831}"/>
          </ac:spMkLst>
        </pc:spChg>
        <pc:spChg chg="add mod">
          <ac:chgData name="Maria Consuelo Calafat Marzal" userId="b674dca6-ae05-4c00-a1e2-02850ec68336" providerId="ADAL" clId="{E8E1BE10-F4A2-4FE6-9F2E-A6D82D62FBBF}" dt="2025-05-23T05:09:02.911" v="87" actId="20577"/>
          <ac:spMkLst>
            <pc:docMk/>
            <pc:sldMk cId="1894653590" sldId="256"/>
            <ac:spMk id="21" creationId="{7BBB7531-CF69-CF49-9BC9-3A5F3632717D}"/>
          </ac:spMkLst>
        </pc:spChg>
        <pc:spChg chg="add mod">
          <ac:chgData name="Maria Consuelo Calafat Marzal" userId="b674dca6-ae05-4c00-a1e2-02850ec68336" providerId="ADAL" clId="{E8E1BE10-F4A2-4FE6-9F2E-A6D82D62FBBF}" dt="2025-05-23T05:09:43.191" v="90" actId="1076"/>
          <ac:spMkLst>
            <pc:docMk/>
            <pc:sldMk cId="1894653590" sldId="256"/>
            <ac:spMk id="22" creationId="{64B4D198-39D5-CCD0-1F20-DC1599745228}"/>
          </ac:spMkLst>
        </pc:spChg>
        <pc:spChg chg="add mod">
          <ac:chgData name="Maria Consuelo Calafat Marzal" userId="b674dca6-ae05-4c00-a1e2-02850ec68336" providerId="ADAL" clId="{E8E1BE10-F4A2-4FE6-9F2E-A6D82D62FBBF}" dt="2025-05-23T05:10:01.356" v="104" actId="20577"/>
          <ac:spMkLst>
            <pc:docMk/>
            <pc:sldMk cId="1894653590" sldId="256"/>
            <ac:spMk id="23" creationId="{2BEB7CCA-AE4A-D696-37E2-697EF5321D30}"/>
          </ac:spMkLst>
        </pc:spChg>
        <pc:spChg chg="add mod">
          <ac:chgData name="Maria Consuelo Calafat Marzal" userId="b674dca6-ae05-4c00-a1e2-02850ec68336" providerId="ADAL" clId="{E8E1BE10-F4A2-4FE6-9F2E-A6D82D62FBBF}" dt="2025-05-23T05:12:06.473" v="151" actId="14100"/>
          <ac:spMkLst>
            <pc:docMk/>
            <pc:sldMk cId="1894653590" sldId="256"/>
            <ac:spMk id="24" creationId="{80247609-55D5-E1F9-BD55-A118431B468C}"/>
          </ac:spMkLst>
        </pc:spChg>
        <pc:spChg chg="add mod">
          <ac:chgData name="Maria Consuelo Calafat Marzal" userId="b674dca6-ae05-4c00-a1e2-02850ec68336" providerId="ADAL" clId="{E8E1BE10-F4A2-4FE6-9F2E-A6D82D62FBBF}" dt="2025-05-23T05:12:12.069" v="152" actId="14100"/>
          <ac:spMkLst>
            <pc:docMk/>
            <pc:sldMk cId="1894653590" sldId="256"/>
            <ac:spMk id="25" creationId="{75D8C8A8-7DF8-B760-01CB-7AEC5E7CA5D7}"/>
          </ac:spMkLst>
        </pc:spChg>
        <pc:spChg chg="add mod">
          <ac:chgData name="Maria Consuelo Calafat Marzal" userId="b674dca6-ae05-4c00-a1e2-02850ec68336" providerId="ADAL" clId="{E8E1BE10-F4A2-4FE6-9F2E-A6D82D62FBBF}" dt="2025-05-23T05:12:21.783" v="154" actId="14100"/>
          <ac:spMkLst>
            <pc:docMk/>
            <pc:sldMk cId="1894653590" sldId="256"/>
            <ac:spMk id="26" creationId="{53E8C9F8-DC76-EC71-FB51-6FB23919028E}"/>
          </ac:spMkLst>
        </pc:spChg>
        <pc:spChg chg="add mod">
          <ac:chgData name="Maria Consuelo Calafat Marzal" userId="b674dca6-ae05-4c00-a1e2-02850ec68336" providerId="ADAL" clId="{E8E1BE10-F4A2-4FE6-9F2E-A6D82D62FBBF}" dt="2025-05-23T05:12:16.433" v="153" actId="14100"/>
          <ac:spMkLst>
            <pc:docMk/>
            <pc:sldMk cId="1894653590" sldId="256"/>
            <ac:spMk id="27" creationId="{76028401-9FC3-D95B-97DC-0564990B820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334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1806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>
                    <a:tint val="82000"/>
                  </a:schemeClr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82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82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727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3334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8913"/>
            <a:ext cx="26112371" cy="827341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2870"/>
            <a:ext cx="12807832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5264"/>
            <a:ext cx="12807832" cy="2299711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2870"/>
            <a:ext cx="12870909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5264"/>
            <a:ext cx="12870909" cy="2299711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407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2045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0192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7521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279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8230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4"/>
            <a:ext cx="6528093" cy="3627421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4"/>
            <a:ext cx="19205838" cy="36274211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312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5CD7A2-F5C6-4F4E-8261-8E40C6B04F31}" type="datetimeFigureOut">
              <a:rPr lang="es-ES" smtClean="0"/>
              <a:t>23/05/2025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D77291-A922-44D5-8401-A00A00F91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4343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7380157E-AB91-BD4F-4293-754B2149A5E7}"/>
              </a:ext>
            </a:extLst>
          </p:cNvPr>
          <p:cNvSpPr/>
          <p:nvPr/>
        </p:nvSpPr>
        <p:spPr>
          <a:xfrm>
            <a:off x="361507" y="1294242"/>
            <a:ext cx="29626558" cy="693535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 de texto 7">
            <a:extLst>
              <a:ext uri="{FF2B5EF4-FFF2-40B4-BE49-F238E27FC236}">
                <a16:creationId xmlns:a16="http://schemas.microsoft.com/office/drawing/2014/main" id="{3D29FF8A-3119-A991-7A7D-6684875B3FEA}"/>
              </a:ext>
            </a:extLst>
          </p:cNvPr>
          <p:cNvSpPr txBox="1"/>
          <p:nvPr/>
        </p:nvSpPr>
        <p:spPr>
          <a:xfrm>
            <a:off x="6078666" y="1294242"/>
            <a:ext cx="18117880" cy="4872641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buNone/>
            </a:pPr>
            <a:r>
              <a:rPr lang="es-ES" sz="8000" b="1" dirty="0">
                <a:solidFill>
                  <a:srgbClr val="548DD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JIDDO’25</a:t>
            </a:r>
            <a:endParaRPr lang="es-ES" sz="8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s-ES" sz="5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 </a:t>
            </a:r>
            <a:r>
              <a:rPr lang="es-ES" sz="5000" b="1" dirty="0">
                <a:solidFill>
                  <a:srgbClr val="548DD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es-ES" sz="5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ornada de </a:t>
            </a:r>
            <a:r>
              <a:rPr lang="es-ES" sz="5000" b="1" dirty="0">
                <a:solidFill>
                  <a:srgbClr val="548DD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s-ES" sz="5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nnovación en </a:t>
            </a:r>
            <a:r>
              <a:rPr lang="es-ES" sz="5000" b="1" dirty="0">
                <a:solidFill>
                  <a:srgbClr val="548DD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s-ES" sz="5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ocencia universitaria para la </a:t>
            </a:r>
            <a:r>
              <a:rPr lang="es-ES" sz="5000" b="1" dirty="0">
                <a:solidFill>
                  <a:srgbClr val="548DD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s-ES" sz="5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irección de </a:t>
            </a:r>
            <a:r>
              <a:rPr lang="es-ES" sz="5000" b="1" dirty="0">
                <a:solidFill>
                  <a:srgbClr val="548DD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s-ES" sz="5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rganizaciones públicas y privadas</a:t>
            </a:r>
            <a:endParaRPr lang="es-ES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5000" b="1" dirty="0">
                <a:solidFill>
                  <a:srgbClr val="548DD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Nuevas herramientas para la mejora de la calidad docente</a:t>
            </a:r>
            <a:endParaRPr lang="es-ES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Texto&#10;&#10;El contenido generado por IA puede ser incorrecto.">
            <a:extLst>
              <a:ext uri="{FF2B5EF4-FFF2-40B4-BE49-F238E27FC236}">
                <a16:creationId xmlns:a16="http://schemas.microsoft.com/office/drawing/2014/main" id="{86A6CB0E-8359-07E9-EF15-AA72240633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8317" y="2186946"/>
            <a:ext cx="5979748" cy="2112759"/>
          </a:xfrm>
          <a:prstGeom prst="rect">
            <a:avLst/>
          </a:prstGeom>
        </p:spPr>
      </p:pic>
      <p:pic>
        <p:nvPicPr>
          <p:cNvPr id="8" name="Imagen 7" descr="Interfaz de usuario gráfica, Texto, Aplicación&#10;&#10;El contenido generado por IA puede ser incorrecto.">
            <a:extLst>
              <a:ext uri="{FF2B5EF4-FFF2-40B4-BE49-F238E27FC236}">
                <a16:creationId xmlns:a16="http://schemas.microsoft.com/office/drawing/2014/main" id="{C662967F-1158-FE05-5A7F-67CAF75A32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77" y="2379238"/>
            <a:ext cx="5616000" cy="1920467"/>
          </a:xfrm>
          <a:prstGeom prst="rect">
            <a:avLst/>
          </a:prstGeom>
        </p:spPr>
      </p:pic>
      <p:sp>
        <p:nvSpPr>
          <p:cNvPr id="9" name="Cuadro de texto 24">
            <a:extLst>
              <a:ext uri="{FF2B5EF4-FFF2-40B4-BE49-F238E27FC236}">
                <a16:creationId xmlns:a16="http://schemas.microsoft.com/office/drawing/2014/main" id="{C065EAD6-FAB4-0F67-83B8-EADB73C38147}"/>
              </a:ext>
            </a:extLst>
          </p:cNvPr>
          <p:cNvSpPr txBox="1"/>
          <p:nvPr/>
        </p:nvSpPr>
        <p:spPr>
          <a:xfrm>
            <a:off x="808074" y="4843542"/>
            <a:ext cx="28835498" cy="3003285"/>
          </a:xfrm>
          <a:prstGeom prst="rect">
            <a:avLst/>
          </a:prstGeom>
          <a:solidFill>
            <a:schemeClr val="lt1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 algn="ctr">
              <a:lnSpc>
                <a:spcPct val="120000"/>
              </a:lnSpc>
              <a:buNone/>
            </a:pPr>
            <a:endParaRPr lang="es-ES" sz="2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20000"/>
              </a:lnSpc>
              <a:buNone/>
            </a:pPr>
            <a:r>
              <a:rPr lang="es-ES" sz="6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Titulo de la comunicación</a:t>
            </a:r>
          </a:p>
          <a:p>
            <a:pPr marL="457200" algn="ctr">
              <a:lnSpc>
                <a:spcPct val="120000"/>
              </a:lnSpc>
              <a:buNone/>
            </a:pPr>
            <a:r>
              <a:rPr lang="es-ES" sz="3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Apellido, Nombre; Apellido, Nombre</a:t>
            </a:r>
            <a:endParaRPr lang="es-E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/>
            <a:r>
              <a:rPr lang="es-ES" sz="3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Departamento……………………………………………………………………………..</a:t>
            </a:r>
            <a:endParaRPr lang="es-E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7D7A875-D476-0C24-CB79-BDD8B62417BC}"/>
              </a:ext>
            </a:extLst>
          </p:cNvPr>
          <p:cNvSpPr/>
          <p:nvPr/>
        </p:nvSpPr>
        <p:spPr>
          <a:xfrm>
            <a:off x="412544" y="8534400"/>
            <a:ext cx="14400000" cy="693535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248C51B-F01B-09E2-AFE3-F387B975FB52}"/>
              </a:ext>
            </a:extLst>
          </p:cNvPr>
          <p:cNvSpPr/>
          <p:nvPr/>
        </p:nvSpPr>
        <p:spPr>
          <a:xfrm>
            <a:off x="324327" y="15774558"/>
            <a:ext cx="29626558" cy="693535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CB3BD80D-DB3B-614C-9ED4-4CFDA99B7486}"/>
              </a:ext>
            </a:extLst>
          </p:cNvPr>
          <p:cNvSpPr/>
          <p:nvPr/>
        </p:nvSpPr>
        <p:spPr>
          <a:xfrm>
            <a:off x="324327" y="23093232"/>
            <a:ext cx="29626558" cy="693535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5A5BB76-3F41-B909-F9ED-613821B86013}"/>
              </a:ext>
            </a:extLst>
          </p:cNvPr>
          <p:cNvSpPr/>
          <p:nvPr/>
        </p:nvSpPr>
        <p:spPr>
          <a:xfrm>
            <a:off x="15390129" y="8612916"/>
            <a:ext cx="14400000" cy="693535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C3A58C4E-C8CE-802F-E8B4-DF0467205933}"/>
              </a:ext>
            </a:extLst>
          </p:cNvPr>
          <p:cNvSpPr txBox="1"/>
          <p:nvPr/>
        </p:nvSpPr>
        <p:spPr>
          <a:xfrm>
            <a:off x="808074" y="8792573"/>
            <a:ext cx="136161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/>
              <a:t>INTRODUCCIÓN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E60864BF-0D26-7D60-0C0C-B80B2C82F7D0}"/>
              </a:ext>
            </a:extLst>
          </p:cNvPr>
          <p:cNvSpPr txBox="1"/>
          <p:nvPr/>
        </p:nvSpPr>
        <p:spPr>
          <a:xfrm>
            <a:off x="15782060" y="8773437"/>
            <a:ext cx="136161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/>
              <a:t>OBJETIVOS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B2786BB-BF45-AFC0-5F30-5099E0805831}"/>
              </a:ext>
            </a:extLst>
          </p:cNvPr>
          <p:cNvSpPr txBox="1"/>
          <p:nvPr/>
        </p:nvSpPr>
        <p:spPr>
          <a:xfrm>
            <a:off x="808074" y="16004991"/>
            <a:ext cx="288354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/>
              <a:t>METODOLOGÍA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7BBB7531-CF69-CF49-9BC9-3A5F3632717D}"/>
              </a:ext>
            </a:extLst>
          </p:cNvPr>
          <p:cNvSpPr txBox="1"/>
          <p:nvPr/>
        </p:nvSpPr>
        <p:spPr>
          <a:xfrm>
            <a:off x="757037" y="23536386"/>
            <a:ext cx="288354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/>
              <a:t>RESULTADOS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64B4D198-39D5-CCD0-1F20-DC1599745228}"/>
              </a:ext>
            </a:extLst>
          </p:cNvPr>
          <p:cNvSpPr/>
          <p:nvPr/>
        </p:nvSpPr>
        <p:spPr>
          <a:xfrm>
            <a:off x="324327" y="30411906"/>
            <a:ext cx="29626558" cy="693535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2BEB7CCA-AE4A-D696-37E2-697EF5321D30}"/>
              </a:ext>
            </a:extLst>
          </p:cNvPr>
          <p:cNvSpPr txBox="1"/>
          <p:nvPr/>
        </p:nvSpPr>
        <p:spPr>
          <a:xfrm>
            <a:off x="972380" y="30727539"/>
            <a:ext cx="288354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/>
              <a:t>CONCLUSIONES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80247609-55D5-E1F9-BD55-A118431B468C}"/>
              </a:ext>
            </a:extLst>
          </p:cNvPr>
          <p:cNvSpPr/>
          <p:nvPr/>
        </p:nvSpPr>
        <p:spPr>
          <a:xfrm>
            <a:off x="324327" y="37730579"/>
            <a:ext cx="7713887" cy="467610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75D8C8A8-7DF8-B760-01CB-7AEC5E7CA5D7}"/>
              </a:ext>
            </a:extLst>
          </p:cNvPr>
          <p:cNvSpPr txBox="1"/>
          <p:nvPr/>
        </p:nvSpPr>
        <p:spPr>
          <a:xfrm>
            <a:off x="412545" y="37960221"/>
            <a:ext cx="76256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/>
              <a:t>AGRADECIMIENTOS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53E8C9F8-DC76-EC71-FB51-6FB23919028E}"/>
              </a:ext>
            </a:extLst>
          </p:cNvPr>
          <p:cNvSpPr txBox="1"/>
          <p:nvPr/>
        </p:nvSpPr>
        <p:spPr>
          <a:xfrm>
            <a:off x="8718698" y="37960221"/>
            <a:ext cx="20873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/>
              <a:t>BIBLIOGRAFÍA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6028401-9FC3-D95B-97DC-0564990B8203}"/>
              </a:ext>
            </a:extLst>
          </p:cNvPr>
          <p:cNvSpPr/>
          <p:nvPr/>
        </p:nvSpPr>
        <p:spPr>
          <a:xfrm>
            <a:off x="8335926" y="37662897"/>
            <a:ext cx="21614959" cy="474378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6535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87c1814-79b8-495f-9f87-8715f2ae0965">
      <Terms xmlns="http://schemas.microsoft.com/office/infopath/2007/PartnerControls"/>
    </lcf76f155ced4ddcb4097134ff3c332f>
    <TaxCatchAll xmlns="5514d12b-fbdd-4848-84e4-3f12459f2c4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CD06CC628FE5048B545AA042ADB8D6C" ma:contentTypeVersion="10" ma:contentTypeDescription="Crear nuevo documento." ma:contentTypeScope="" ma:versionID="79551a177684529873aa8a81916b3246">
  <xsd:schema xmlns:xsd="http://www.w3.org/2001/XMLSchema" xmlns:xs="http://www.w3.org/2001/XMLSchema" xmlns:p="http://schemas.microsoft.com/office/2006/metadata/properties" xmlns:ns2="c87c1814-79b8-495f-9f87-8715f2ae0965" xmlns:ns3="5514d12b-fbdd-4848-84e4-3f12459f2c43" targetNamespace="http://schemas.microsoft.com/office/2006/metadata/properties" ma:root="true" ma:fieldsID="58e57866a1436bd8b62bd7fa1d32beb6" ns2:_="" ns3:_="">
    <xsd:import namespace="c87c1814-79b8-495f-9f87-8715f2ae0965"/>
    <xsd:import namespace="5514d12b-fbdd-4848-84e4-3f12459f2c4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7c1814-79b8-495f-9f87-8715f2ae09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2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14d12b-fbdd-4848-84e4-3f12459f2c43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e521ddb0-bdcd-49e9-8abc-685341396304}" ma:internalName="TaxCatchAll" ma:showField="CatchAllData" ma:web="5514d12b-fbdd-4848-84e4-3f12459f2c4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E9413A-71AE-423C-8BCF-F1D1DC95E17A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c87c1814-79b8-495f-9f87-8715f2ae0965"/>
    <ds:schemaRef ds:uri="http://purl.org/dc/elements/1.1/"/>
    <ds:schemaRef ds:uri="http://schemas.openxmlformats.org/package/2006/metadata/core-properties"/>
    <ds:schemaRef ds:uri="5514d12b-fbdd-4848-84e4-3f12459f2c4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5559843-2E69-4CE9-9F76-523821F514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BCBA82-5BF3-47D0-862B-4096D70F70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7c1814-79b8-495f-9f87-8715f2ae0965"/>
    <ds:schemaRef ds:uri="5514d12b-fbdd-4848-84e4-3f12459f2c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612</TotalTime>
  <Words>45</Words>
  <Application>Microsoft Office PowerPoint</Application>
  <PresentationFormat>Personalizado</PresentationFormat>
  <Paragraphs>14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Times New Roman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Maria Consuelo Calafat Marzal</dc:creator>
  <cp:lastModifiedBy>Teresa Cristina Rodriguez Selles</cp:lastModifiedBy>
  <cp:revision>2</cp:revision>
  <dcterms:created xsi:type="dcterms:W3CDTF">2025-05-22T19:00:18Z</dcterms:created>
  <dcterms:modified xsi:type="dcterms:W3CDTF">2025-05-23T07:33:32Z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0x010100DCD06CC628FE5048B545AA042ADB8D6C</vt:lpwstr>
  </property>
</Properties>
</file>