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F740-DDBE-4553-853C-60352F09F5CD}" type="datetimeFigureOut">
              <a:rPr lang="es-ES" smtClean="0"/>
              <a:t>19/05/2025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93E74-DEE8-489E-A666-FB92BFE17F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6775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F740-DDBE-4553-853C-60352F09F5CD}" type="datetimeFigureOut">
              <a:rPr lang="es-ES" smtClean="0"/>
              <a:t>19/05/2025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93E74-DEE8-489E-A666-FB92BFE17F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5069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F740-DDBE-4553-853C-60352F09F5CD}" type="datetimeFigureOut">
              <a:rPr lang="es-ES" smtClean="0"/>
              <a:t>19/05/2025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93E74-DEE8-489E-A666-FB92BFE17F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2319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F740-DDBE-4553-853C-60352F09F5CD}" type="datetimeFigureOut">
              <a:rPr lang="es-ES" smtClean="0"/>
              <a:t>19/05/2025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93E74-DEE8-489E-A666-FB92BFE17F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7664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F740-DDBE-4553-853C-60352F09F5CD}" type="datetimeFigureOut">
              <a:rPr lang="es-ES" smtClean="0"/>
              <a:t>19/05/2025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93E74-DEE8-489E-A666-FB92BFE17F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3963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F740-DDBE-4553-853C-60352F09F5CD}" type="datetimeFigureOut">
              <a:rPr lang="es-ES" smtClean="0"/>
              <a:t>19/05/2025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93E74-DEE8-489E-A666-FB92BFE17F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7467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F740-DDBE-4553-853C-60352F09F5CD}" type="datetimeFigureOut">
              <a:rPr lang="es-ES" smtClean="0"/>
              <a:t>19/05/2025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93E74-DEE8-489E-A666-FB92BFE17F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7980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F740-DDBE-4553-853C-60352F09F5CD}" type="datetimeFigureOut">
              <a:rPr lang="es-ES" smtClean="0"/>
              <a:t>19/05/2025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93E74-DEE8-489E-A666-FB92BFE17F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844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F740-DDBE-4553-853C-60352F09F5CD}" type="datetimeFigureOut">
              <a:rPr lang="es-ES" smtClean="0"/>
              <a:t>19/05/2025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93E74-DEE8-489E-A666-FB92BFE17F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6079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F740-DDBE-4553-853C-60352F09F5CD}" type="datetimeFigureOut">
              <a:rPr lang="es-ES" smtClean="0"/>
              <a:t>19/05/2025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93E74-DEE8-489E-A666-FB92BFE17F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265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6F740-DDBE-4553-853C-60352F09F5CD}" type="datetimeFigureOut">
              <a:rPr lang="es-ES" smtClean="0"/>
              <a:t>19/05/2025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93E74-DEE8-489E-A666-FB92BFE17F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4202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6F740-DDBE-4553-853C-60352F09F5CD}" type="datetimeFigureOut">
              <a:rPr lang="es-ES" smtClean="0"/>
              <a:t>19/05/2025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93E74-DEE8-489E-A666-FB92BFE17FB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4667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1257" y="370095"/>
            <a:ext cx="11739154" cy="1655762"/>
          </a:xfrm>
        </p:spPr>
        <p:txBody>
          <a:bodyPr>
            <a:normAutofit/>
          </a:bodyPr>
          <a:lstStyle/>
          <a:p>
            <a:r>
              <a:rPr lang="es-ES" sz="3600" b="1" dirty="0" smtClean="0">
                <a:latin typeface="Arial Black" panose="020B0A04020102020204" pitchFamily="34" charset="0"/>
              </a:rPr>
              <a:t>FORO EMPLEO UPV 2025 ¿Te lo vas a perder?</a:t>
            </a:r>
            <a:endParaRPr lang="es-ES" sz="3600" b="1" dirty="0">
              <a:latin typeface="Arial Black" panose="020B0A04020102020204" pitchFamily="34" charset="0"/>
            </a:endParaRPr>
          </a:p>
        </p:txBody>
      </p:sp>
      <p:pic>
        <p:nvPicPr>
          <p:cNvPr id="1026" name="Picture 2" descr="image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297" y="1009103"/>
            <a:ext cx="5465838" cy="5209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2334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69" y="487680"/>
            <a:ext cx="11194930" cy="5414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98506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Panorámica</PresentationFormat>
  <Paragraphs>1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Arial Black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Gisela Sanahuja Velez</dc:creator>
  <cp:lastModifiedBy>Gisela Sanahuja Velez</cp:lastModifiedBy>
  <cp:revision>1</cp:revision>
  <dcterms:created xsi:type="dcterms:W3CDTF">2025-05-19T14:00:02Z</dcterms:created>
  <dcterms:modified xsi:type="dcterms:W3CDTF">2025-05-19T14:00:37Z</dcterms:modified>
</cp:coreProperties>
</file>