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6" r:id="rId5"/>
    <p:sldId id="297" r:id="rId6"/>
    <p:sldId id="287" r:id="rId7"/>
    <p:sldId id="298" r:id="rId8"/>
    <p:sldId id="288" r:id="rId9"/>
    <p:sldId id="265" r:id="rId10"/>
    <p:sldId id="266" r:id="rId11"/>
    <p:sldId id="258" r:id="rId12"/>
    <p:sldId id="289" r:id="rId13"/>
    <p:sldId id="290" r:id="rId14"/>
    <p:sldId id="259" r:id="rId15"/>
    <p:sldId id="260" r:id="rId16"/>
    <p:sldId id="300" r:id="rId17"/>
    <p:sldId id="301" r:id="rId18"/>
    <p:sldId id="304" r:id="rId19"/>
    <p:sldId id="261" r:id="rId20"/>
    <p:sldId id="262" r:id="rId21"/>
    <p:sldId id="263" r:id="rId22"/>
    <p:sldId id="264" r:id="rId23"/>
    <p:sldId id="267" r:id="rId24"/>
    <p:sldId id="268" r:id="rId25"/>
    <p:sldId id="269" r:id="rId26"/>
    <p:sldId id="270" r:id="rId27"/>
    <p:sldId id="271" r:id="rId28"/>
    <p:sldId id="272" r:id="rId29"/>
    <p:sldId id="273" r:id="rId30"/>
    <p:sldId id="274" r:id="rId31"/>
    <p:sldId id="275" r:id="rId32"/>
    <p:sldId id="276" r:id="rId33"/>
    <p:sldId id="302" r:id="rId34"/>
    <p:sldId id="303" r:id="rId35"/>
    <p:sldId id="296" r:id="rId36"/>
    <p:sldId id="283" r:id="rId37"/>
    <p:sldId id="291" r:id="rId38"/>
    <p:sldId id="292" r:id="rId39"/>
    <p:sldId id="294" r:id="rId40"/>
    <p:sldId id="295" r:id="rId41"/>
    <p:sldId id="305" r:id="rId4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5837B4C-47D5-A6AE-EF2C-C0590A3728F4}" v="177" dt="2024-10-17T09:30:38.587"/>
    <p1510:client id="{DD0E4A54-34EE-3D3C-9FB0-7988F3AB7D3D}" v="10" dt="2024-10-16T12:00:37.62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1674" y="10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microsoft.com/office/2015/10/relationships/revisionInfo" Target="revisionInfo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slide" Target="slides/slide37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5.png"/><Relationship Id="rId4" Type="http://schemas.openxmlformats.org/officeDocument/2006/relationships/image" Target="../media/image6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5" Type="http://schemas.openxmlformats.org/officeDocument/2006/relationships/image" Target="../media/image5.png"/><Relationship Id="rId4" Type="http://schemas.openxmlformats.org/officeDocument/2006/relationships/image" Target="../media/image6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E94CCD8-D045-4182-961E-7A93A29E7EE0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1B2D1E54-5F56-40CD-B765-D5792B3F5352}">
      <dgm:prSet/>
      <dgm:spPr/>
      <dgm:t>
        <a:bodyPr/>
        <a:lstStyle/>
        <a:p>
          <a:r>
            <a:rPr lang="es-ES" dirty="0"/>
            <a:t>Programa educativo en el que los estudiante cooperan con otros de diferentes universidades europeas</a:t>
          </a:r>
          <a:endParaRPr lang="en-US" dirty="0"/>
        </a:p>
      </dgm:t>
    </dgm:pt>
    <dgm:pt modelId="{D92EB591-186E-4C6F-8E61-AC1067E77ADD}" type="parTrans" cxnId="{283F09FB-9305-450A-BDF2-796B323D8FC0}">
      <dgm:prSet/>
      <dgm:spPr/>
      <dgm:t>
        <a:bodyPr/>
        <a:lstStyle/>
        <a:p>
          <a:endParaRPr lang="en-US"/>
        </a:p>
      </dgm:t>
    </dgm:pt>
    <dgm:pt modelId="{D3681CAF-23A6-479B-A751-412B2738DDDF}" type="sibTrans" cxnId="{283F09FB-9305-450A-BDF2-796B323D8FC0}">
      <dgm:prSet/>
      <dgm:spPr/>
      <dgm:t>
        <a:bodyPr/>
        <a:lstStyle/>
        <a:p>
          <a:endParaRPr lang="en-US"/>
        </a:p>
      </dgm:t>
    </dgm:pt>
    <dgm:pt modelId="{75447F92-32C8-4CF4-A69B-76EF2DC7CA32}">
      <dgm:prSet/>
      <dgm:spPr/>
      <dgm:t>
        <a:bodyPr/>
        <a:lstStyle/>
        <a:p>
          <a:r>
            <a:rPr lang="es-ES"/>
            <a:t>Financiado por Erasmus+</a:t>
          </a:r>
          <a:endParaRPr lang="en-US"/>
        </a:p>
      </dgm:t>
    </dgm:pt>
    <dgm:pt modelId="{3C6CFE5F-8692-4693-B01B-C8346345D18F}" type="parTrans" cxnId="{AD3CFA94-CCFB-4EA1-B608-13232BD0C978}">
      <dgm:prSet/>
      <dgm:spPr/>
      <dgm:t>
        <a:bodyPr/>
        <a:lstStyle/>
        <a:p>
          <a:endParaRPr lang="en-US"/>
        </a:p>
      </dgm:t>
    </dgm:pt>
    <dgm:pt modelId="{C8B139C4-3925-46E7-B243-6649CFAAC3D1}" type="sibTrans" cxnId="{AD3CFA94-CCFB-4EA1-B608-13232BD0C978}">
      <dgm:prSet/>
      <dgm:spPr/>
      <dgm:t>
        <a:bodyPr/>
        <a:lstStyle/>
        <a:p>
          <a:endParaRPr lang="en-US"/>
        </a:p>
      </dgm:t>
    </dgm:pt>
    <dgm:pt modelId="{A30959CC-F065-48BB-AFBA-927680056FCF}">
      <dgm:prSet/>
      <dgm:spPr/>
      <dgm:t>
        <a:bodyPr/>
        <a:lstStyle/>
        <a:p>
          <a:r>
            <a:rPr lang="es-ES"/>
            <a:t>Se desarrolla en un corto período de tiempo</a:t>
          </a:r>
          <a:endParaRPr lang="en-US"/>
        </a:p>
      </dgm:t>
    </dgm:pt>
    <dgm:pt modelId="{AC7FD8DD-7678-451E-B895-16A8853BB02E}" type="parTrans" cxnId="{277D0331-5EAE-4229-AF88-ECA3D71F3890}">
      <dgm:prSet/>
      <dgm:spPr/>
      <dgm:t>
        <a:bodyPr/>
        <a:lstStyle/>
        <a:p>
          <a:endParaRPr lang="en-US"/>
        </a:p>
      </dgm:t>
    </dgm:pt>
    <dgm:pt modelId="{3B97145C-1CD0-4B16-BA6F-60B2451F76A8}" type="sibTrans" cxnId="{277D0331-5EAE-4229-AF88-ECA3D71F3890}">
      <dgm:prSet/>
      <dgm:spPr/>
      <dgm:t>
        <a:bodyPr/>
        <a:lstStyle/>
        <a:p>
          <a:endParaRPr lang="en-US"/>
        </a:p>
      </dgm:t>
    </dgm:pt>
    <dgm:pt modelId="{CFDD5970-9139-43EC-8253-F0E01C868BBB}">
      <dgm:prSet/>
      <dgm:spPr/>
      <dgm:t>
        <a:bodyPr/>
        <a:lstStyle/>
        <a:p>
          <a:r>
            <a:rPr lang="es-ES"/>
            <a:t>Experiencia única y “life-changing”</a:t>
          </a:r>
          <a:endParaRPr lang="en-US"/>
        </a:p>
      </dgm:t>
    </dgm:pt>
    <dgm:pt modelId="{FE1FF002-2546-4412-8BAC-9DD2EFFF4D9A}" type="parTrans" cxnId="{2ECFB650-F5A3-4CF0-B8A3-729EA89E8F30}">
      <dgm:prSet/>
      <dgm:spPr/>
      <dgm:t>
        <a:bodyPr/>
        <a:lstStyle/>
        <a:p>
          <a:endParaRPr lang="en-US"/>
        </a:p>
      </dgm:t>
    </dgm:pt>
    <dgm:pt modelId="{22D4DF01-5E06-43A4-BBBD-5919A5D04CAE}" type="sibTrans" cxnId="{2ECFB650-F5A3-4CF0-B8A3-729EA89E8F30}">
      <dgm:prSet/>
      <dgm:spPr/>
      <dgm:t>
        <a:bodyPr/>
        <a:lstStyle/>
        <a:p>
          <a:endParaRPr lang="en-US"/>
        </a:p>
      </dgm:t>
    </dgm:pt>
    <dgm:pt modelId="{E37D969B-202E-442F-9A3A-9FF44761AE99}">
      <dgm:prSet/>
      <dgm:spPr/>
      <dgm:t>
        <a:bodyPr/>
        <a:lstStyle/>
        <a:p>
          <a:r>
            <a:rPr lang="es-ES"/>
            <a:t>Oportunidad para crear relaciones internacionales personales y profesionales</a:t>
          </a:r>
          <a:endParaRPr lang="en-US"/>
        </a:p>
      </dgm:t>
    </dgm:pt>
    <dgm:pt modelId="{016F50EC-C93E-487B-89D6-45774AA51BC0}" type="parTrans" cxnId="{742495B6-3BB1-4FEE-AEDE-EB04B945532C}">
      <dgm:prSet/>
      <dgm:spPr/>
      <dgm:t>
        <a:bodyPr/>
        <a:lstStyle/>
        <a:p>
          <a:endParaRPr lang="en-US"/>
        </a:p>
      </dgm:t>
    </dgm:pt>
    <dgm:pt modelId="{9FB530CA-07CF-4F6B-8B02-E0362F2476EC}" type="sibTrans" cxnId="{742495B6-3BB1-4FEE-AEDE-EB04B945532C}">
      <dgm:prSet/>
      <dgm:spPr/>
      <dgm:t>
        <a:bodyPr/>
        <a:lstStyle/>
        <a:p>
          <a:endParaRPr lang="en-US"/>
        </a:p>
      </dgm:t>
    </dgm:pt>
    <dgm:pt modelId="{CE507804-001F-4B9A-BE3A-B6A3F94AD088}" type="pres">
      <dgm:prSet presAssocID="{BE94CCD8-D045-4182-961E-7A93A29E7EE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E0132D14-F4F2-48F4-99F7-CCFDF7ECBA7F}" type="pres">
      <dgm:prSet presAssocID="{1B2D1E54-5F56-40CD-B765-D5792B3F5352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BAC67C0-AF52-42CF-BE92-640F2439F811}" type="pres">
      <dgm:prSet presAssocID="{D3681CAF-23A6-479B-A751-412B2738DDDF}" presName="spacer" presStyleCnt="0"/>
      <dgm:spPr/>
    </dgm:pt>
    <dgm:pt modelId="{80F5DDE6-9E03-4161-9E6A-7DB19DEF267D}" type="pres">
      <dgm:prSet presAssocID="{75447F92-32C8-4CF4-A69B-76EF2DC7CA32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3A334BB-EC3E-4485-B835-68FC92C683E7}" type="pres">
      <dgm:prSet presAssocID="{C8B139C4-3925-46E7-B243-6649CFAAC3D1}" presName="spacer" presStyleCnt="0"/>
      <dgm:spPr/>
    </dgm:pt>
    <dgm:pt modelId="{43FBC530-427E-4B25-874F-6066577EC659}" type="pres">
      <dgm:prSet presAssocID="{A30959CC-F065-48BB-AFBA-927680056FCF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1AF94C9-67EA-42C6-8C04-543159F3EB38}" type="pres">
      <dgm:prSet presAssocID="{3B97145C-1CD0-4B16-BA6F-60B2451F76A8}" presName="spacer" presStyleCnt="0"/>
      <dgm:spPr/>
    </dgm:pt>
    <dgm:pt modelId="{302481DF-F011-4979-9BC5-152111A93FB7}" type="pres">
      <dgm:prSet presAssocID="{CFDD5970-9139-43EC-8253-F0E01C868BBB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F3A0E59-77D3-496E-9681-A6ED9D5A5717}" type="pres">
      <dgm:prSet presAssocID="{22D4DF01-5E06-43A4-BBBD-5919A5D04CAE}" presName="spacer" presStyleCnt="0"/>
      <dgm:spPr/>
    </dgm:pt>
    <dgm:pt modelId="{A4ED9E72-626A-4A93-84BB-A7BD1CD0811F}" type="pres">
      <dgm:prSet presAssocID="{E37D969B-202E-442F-9A3A-9FF44761AE99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D2A606B1-802B-4014-B16B-9128F3FFD05D}" type="presOf" srcId="{CFDD5970-9139-43EC-8253-F0E01C868BBB}" destId="{302481DF-F011-4979-9BC5-152111A93FB7}" srcOrd="0" destOrd="0" presId="urn:microsoft.com/office/officeart/2005/8/layout/vList2"/>
    <dgm:cxn modelId="{283F09FB-9305-450A-BDF2-796B323D8FC0}" srcId="{BE94CCD8-D045-4182-961E-7A93A29E7EE0}" destId="{1B2D1E54-5F56-40CD-B765-D5792B3F5352}" srcOrd="0" destOrd="0" parTransId="{D92EB591-186E-4C6F-8E61-AC1067E77ADD}" sibTransId="{D3681CAF-23A6-479B-A751-412B2738DDDF}"/>
    <dgm:cxn modelId="{AD3CFA94-CCFB-4EA1-B608-13232BD0C978}" srcId="{BE94CCD8-D045-4182-961E-7A93A29E7EE0}" destId="{75447F92-32C8-4CF4-A69B-76EF2DC7CA32}" srcOrd="1" destOrd="0" parTransId="{3C6CFE5F-8692-4693-B01B-C8346345D18F}" sibTransId="{C8B139C4-3925-46E7-B243-6649CFAAC3D1}"/>
    <dgm:cxn modelId="{C5F969AB-63FD-46A3-8416-7E575C7E9475}" type="presOf" srcId="{BE94CCD8-D045-4182-961E-7A93A29E7EE0}" destId="{CE507804-001F-4B9A-BE3A-B6A3F94AD088}" srcOrd="0" destOrd="0" presId="urn:microsoft.com/office/officeart/2005/8/layout/vList2"/>
    <dgm:cxn modelId="{2ECFB650-F5A3-4CF0-B8A3-729EA89E8F30}" srcId="{BE94CCD8-D045-4182-961E-7A93A29E7EE0}" destId="{CFDD5970-9139-43EC-8253-F0E01C868BBB}" srcOrd="3" destOrd="0" parTransId="{FE1FF002-2546-4412-8BAC-9DD2EFFF4D9A}" sibTransId="{22D4DF01-5E06-43A4-BBBD-5919A5D04CAE}"/>
    <dgm:cxn modelId="{AF555B5F-9A13-437C-9E37-999828168176}" type="presOf" srcId="{75447F92-32C8-4CF4-A69B-76EF2DC7CA32}" destId="{80F5DDE6-9E03-4161-9E6A-7DB19DEF267D}" srcOrd="0" destOrd="0" presId="urn:microsoft.com/office/officeart/2005/8/layout/vList2"/>
    <dgm:cxn modelId="{742495B6-3BB1-4FEE-AEDE-EB04B945532C}" srcId="{BE94CCD8-D045-4182-961E-7A93A29E7EE0}" destId="{E37D969B-202E-442F-9A3A-9FF44761AE99}" srcOrd="4" destOrd="0" parTransId="{016F50EC-C93E-487B-89D6-45774AA51BC0}" sibTransId="{9FB530CA-07CF-4F6B-8B02-E0362F2476EC}"/>
    <dgm:cxn modelId="{017DE309-DDFE-4C43-B8F5-3D803729D200}" type="presOf" srcId="{A30959CC-F065-48BB-AFBA-927680056FCF}" destId="{43FBC530-427E-4B25-874F-6066577EC659}" srcOrd="0" destOrd="0" presId="urn:microsoft.com/office/officeart/2005/8/layout/vList2"/>
    <dgm:cxn modelId="{277D0331-5EAE-4229-AF88-ECA3D71F3890}" srcId="{BE94CCD8-D045-4182-961E-7A93A29E7EE0}" destId="{A30959CC-F065-48BB-AFBA-927680056FCF}" srcOrd="2" destOrd="0" parTransId="{AC7FD8DD-7678-451E-B895-16A8853BB02E}" sibTransId="{3B97145C-1CD0-4B16-BA6F-60B2451F76A8}"/>
    <dgm:cxn modelId="{B83B326C-32D9-4D47-86ED-9582BE527301}" type="presOf" srcId="{E37D969B-202E-442F-9A3A-9FF44761AE99}" destId="{A4ED9E72-626A-4A93-84BB-A7BD1CD0811F}" srcOrd="0" destOrd="0" presId="urn:microsoft.com/office/officeart/2005/8/layout/vList2"/>
    <dgm:cxn modelId="{FA2B1E10-232E-45A7-AD08-037AF4947810}" type="presOf" srcId="{1B2D1E54-5F56-40CD-B765-D5792B3F5352}" destId="{E0132D14-F4F2-48F4-99F7-CCFDF7ECBA7F}" srcOrd="0" destOrd="0" presId="urn:microsoft.com/office/officeart/2005/8/layout/vList2"/>
    <dgm:cxn modelId="{CC80E0E5-26D8-442C-B9D5-A51FB1FE6745}" type="presParOf" srcId="{CE507804-001F-4B9A-BE3A-B6A3F94AD088}" destId="{E0132D14-F4F2-48F4-99F7-CCFDF7ECBA7F}" srcOrd="0" destOrd="0" presId="urn:microsoft.com/office/officeart/2005/8/layout/vList2"/>
    <dgm:cxn modelId="{07F82BE5-4D53-4E55-BADE-4D92A7631B4B}" type="presParOf" srcId="{CE507804-001F-4B9A-BE3A-B6A3F94AD088}" destId="{5BAC67C0-AF52-42CF-BE92-640F2439F811}" srcOrd="1" destOrd="0" presId="urn:microsoft.com/office/officeart/2005/8/layout/vList2"/>
    <dgm:cxn modelId="{7EE255F8-34D7-491B-9BBE-DA802C98EBE9}" type="presParOf" srcId="{CE507804-001F-4B9A-BE3A-B6A3F94AD088}" destId="{80F5DDE6-9E03-4161-9E6A-7DB19DEF267D}" srcOrd="2" destOrd="0" presId="urn:microsoft.com/office/officeart/2005/8/layout/vList2"/>
    <dgm:cxn modelId="{E4E247C2-6971-4F6C-9ADA-DA736B53DB3B}" type="presParOf" srcId="{CE507804-001F-4B9A-BE3A-B6A3F94AD088}" destId="{23A334BB-EC3E-4485-B835-68FC92C683E7}" srcOrd="3" destOrd="0" presId="urn:microsoft.com/office/officeart/2005/8/layout/vList2"/>
    <dgm:cxn modelId="{3C89D686-3E60-4190-94DA-BCE2D730CE94}" type="presParOf" srcId="{CE507804-001F-4B9A-BE3A-B6A3F94AD088}" destId="{43FBC530-427E-4B25-874F-6066577EC659}" srcOrd="4" destOrd="0" presId="urn:microsoft.com/office/officeart/2005/8/layout/vList2"/>
    <dgm:cxn modelId="{808F44B5-52DE-485C-BEF1-CB0035E16165}" type="presParOf" srcId="{CE507804-001F-4B9A-BE3A-B6A3F94AD088}" destId="{51AF94C9-67EA-42C6-8C04-543159F3EB38}" srcOrd="5" destOrd="0" presId="urn:microsoft.com/office/officeart/2005/8/layout/vList2"/>
    <dgm:cxn modelId="{055B3F46-449E-407C-9762-DB2F90AEB692}" type="presParOf" srcId="{CE507804-001F-4B9A-BE3A-B6A3F94AD088}" destId="{302481DF-F011-4979-9BC5-152111A93FB7}" srcOrd="6" destOrd="0" presId="urn:microsoft.com/office/officeart/2005/8/layout/vList2"/>
    <dgm:cxn modelId="{1B0CBFCA-0714-4782-8148-25F482E77178}" type="presParOf" srcId="{CE507804-001F-4B9A-BE3A-B6A3F94AD088}" destId="{EF3A0E59-77D3-496E-9681-A6ED9D5A5717}" srcOrd="7" destOrd="0" presId="urn:microsoft.com/office/officeart/2005/8/layout/vList2"/>
    <dgm:cxn modelId="{C6428523-F5AA-475A-A8E2-B4FEDB28767F}" type="presParOf" srcId="{CE507804-001F-4B9A-BE3A-B6A3F94AD088}" destId="{A4ED9E72-626A-4A93-84BB-A7BD1CD0811F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8D98929-8CC3-4401-B5CE-71CF0BE134CE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74A5FA08-664F-4209-9439-D80E1FEC09E1}">
      <dgm:prSet/>
      <dgm:spPr/>
      <dgm:t>
        <a:bodyPr/>
        <a:lstStyle/>
        <a:p>
          <a:r>
            <a:rPr lang="es-ES" dirty="0"/>
            <a:t>Desarrollar habilidades creativas y de innovación a través del trabajo en equipos multidisciplinares y multiculturales</a:t>
          </a:r>
          <a:endParaRPr lang="en-US" dirty="0"/>
        </a:p>
      </dgm:t>
    </dgm:pt>
    <dgm:pt modelId="{FECD5CF7-1B32-4064-AA43-D5127DCCF360}" type="parTrans" cxnId="{1A1C14B8-5BC2-41E0-93D8-2DED9BC033AB}">
      <dgm:prSet/>
      <dgm:spPr/>
      <dgm:t>
        <a:bodyPr/>
        <a:lstStyle/>
        <a:p>
          <a:endParaRPr lang="en-US"/>
        </a:p>
      </dgm:t>
    </dgm:pt>
    <dgm:pt modelId="{B78470DB-20FD-4A67-82E2-D966A77877DE}" type="sibTrans" cxnId="{1A1C14B8-5BC2-41E0-93D8-2DED9BC033AB}">
      <dgm:prSet/>
      <dgm:spPr/>
      <dgm:t>
        <a:bodyPr/>
        <a:lstStyle/>
        <a:p>
          <a:endParaRPr lang="en-US"/>
        </a:p>
      </dgm:t>
    </dgm:pt>
    <dgm:pt modelId="{0909E52A-0783-46DE-9F9C-E48D446AD350}">
      <dgm:prSet/>
      <dgm:spPr/>
      <dgm:t>
        <a:bodyPr/>
        <a:lstStyle/>
        <a:p>
          <a:r>
            <a:rPr lang="es-ES" dirty="0"/>
            <a:t>Crear una propuesta de producto/servicio novedoso</a:t>
          </a:r>
          <a:endParaRPr lang="en-US" dirty="0"/>
        </a:p>
      </dgm:t>
    </dgm:pt>
    <dgm:pt modelId="{F143EC13-AE9B-4CB7-A5E7-EC4D4AF419A8}" type="parTrans" cxnId="{59532EB1-5B2C-4C38-AC61-65C30CF22C66}">
      <dgm:prSet/>
      <dgm:spPr/>
      <dgm:t>
        <a:bodyPr/>
        <a:lstStyle/>
        <a:p>
          <a:endParaRPr lang="en-US"/>
        </a:p>
      </dgm:t>
    </dgm:pt>
    <dgm:pt modelId="{A3789BB8-CFF6-41DA-ABB4-117E98ED1545}" type="sibTrans" cxnId="{59532EB1-5B2C-4C38-AC61-65C30CF22C66}">
      <dgm:prSet/>
      <dgm:spPr/>
      <dgm:t>
        <a:bodyPr/>
        <a:lstStyle/>
        <a:p>
          <a:endParaRPr lang="en-US"/>
        </a:p>
      </dgm:t>
    </dgm:pt>
    <dgm:pt modelId="{AB21A559-76A9-4B7B-810E-FFF64A597822}">
      <dgm:prSet/>
      <dgm:spPr/>
      <dgm:t>
        <a:bodyPr/>
        <a:lstStyle/>
        <a:p>
          <a:pPr rtl="0"/>
          <a:r>
            <a:rPr lang="es-ES" dirty="0"/>
            <a:t>Dirigido </a:t>
          </a:r>
          <a:r>
            <a:rPr lang="es-ES" dirty="0">
              <a:latin typeface="Calibri Light" panose="020F0302020204030204"/>
            </a:rPr>
            <a:t>a estudiantes </a:t>
          </a:r>
          <a:r>
            <a:rPr lang="es-ES" dirty="0"/>
            <a:t>ADE y GAP, </a:t>
          </a:r>
          <a:r>
            <a:rPr lang="es-ES" dirty="0">
              <a:latin typeface="Calibri Light" panose="020F0302020204030204"/>
            </a:rPr>
            <a:t>Dobles</a:t>
          </a:r>
          <a:r>
            <a:rPr lang="es-ES" dirty="0"/>
            <a:t> grados y </a:t>
          </a:r>
          <a:r>
            <a:rPr lang="es-ES" dirty="0">
              <a:latin typeface="Calibri Light" panose="020F0302020204030204"/>
            </a:rPr>
            <a:t> </a:t>
          </a:r>
          <a:r>
            <a:rPr lang="es-ES" dirty="0" err="1"/>
            <a:t>Másters</a:t>
          </a:r>
          <a:r>
            <a:rPr lang="es-ES" dirty="0"/>
            <a:t> impartidos en la FADE</a:t>
          </a:r>
          <a:endParaRPr lang="en-US" dirty="0"/>
        </a:p>
      </dgm:t>
    </dgm:pt>
    <dgm:pt modelId="{DAAEF015-8055-49D5-B883-4B433A69C774}" type="parTrans" cxnId="{92DE36FA-E93C-4D62-B363-42276B61A6F9}">
      <dgm:prSet/>
      <dgm:spPr/>
      <dgm:t>
        <a:bodyPr/>
        <a:lstStyle/>
        <a:p>
          <a:endParaRPr lang="en-US"/>
        </a:p>
      </dgm:t>
    </dgm:pt>
    <dgm:pt modelId="{ABCD5D6D-59B9-4424-B36A-708623F8026A}" type="sibTrans" cxnId="{92DE36FA-E93C-4D62-B363-42276B61A6F9}">
      <dgm:prSet/>
      <dgm:spPr/>
      <dgm:t>
        <a:bodyPr/>
        <a:lstStyle/>
        <a:p>
          <a:endParaRPr lang="en-US"/>
        </a:p>
      </dgm:t>
    </dgm:pt>
    <dgm:pt modelId="{DD566F0E-6D3C-4BF1-A403-EFBD7A285E72}" type="pres">
      <dgm:prSet presAssocID="{C8D98929-8CC3-4401-B5CE-71CF0BE134CE}" presName="root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1DDB0AE7-16C2-41D2-A418-D92D581D241E}" type="pres">
      <dgm:prSet presAssocID="{74A5FA08-664F-4209-9439-D80E1FEC09E1}" presName="compNode" presStyleCnt="0"/>
      <dgm:spPr/>
    </dgm:pt>
    <dgm:pt modelId="{720976F4-A898-4CEA-A793-BD50B056288A}" type="pres">
      <dgm:prSet presAssocID="{74A5FA08-664F-4209-9439-D80E1FEC09E1}" presName="bgRect" presStyleLbl="bgShp" presStyleIdx="0" presStyleCnt="3"/>
      <dgm:spPr/>
    </dgm:pt>
    <dgm:pt modelId="{D133DBED-A49D-41DB-9DB4-3024732F3DCB}" type="pres">
      <dgm:prSet presAssocID="{74A5FA08-664F-4209-9439-D80E1FEC09E1}" presName="iconRect" presStyleLbl="node1" presStyleIdx="0" presStyleCnt="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s-ES"/>
        </a:p>
      </dgm:t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C5AEE6F1-5885-4E50-A75B-338107D25B50}" type="pres">
      <dgm:prSet presAssocID="{74A5FA08-664F-4209-9439-D80E1FEC09E1}" presName="spaceRect" presStyleCnt="0"/>
      <dgm:spPr/>
    </dgm:pt>
    <dgm:pt modelId="{3354A2D5-E4D2-4F20-A5A9-D5E26E5AA0CE}" type="pres">
      <dgm:prSet presAssocID="{74A5FA08-664F-4209-9439-D80E1FEC09E1}" presName="parTx" presStyleLbl="revTx" presStyleIdx="0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AE61CC6D-B215-4710-AF61-A50FECEC4778}" type="pres">
      <dgm:prSet presAssocID="{B78470DB-20FD-4A67-82E2-D966A77877DE}" presName="sibTrans" presStyleCnt="0"/>
      <dgm:spPr/>
    </dgm:pt>
    <dgm:pt modelId="{17B7D452-8F9F-4676-BDA9-C3675813100B}" type="pres">
      <dgm:prSet presAssocID="{0909E52A-0783-46DE-9F9C-E48D446AD350}" presName="compNode" presStyleCnt="0"/>
      <dgm:spPr/>
    </dgm:pt>
    <dgm:pt modelId="{3AB891BF-23D5-48F0-83F6-8CE849E02697}" type="pres">
      <dgm:prSet presAssocID="{0909E52A-0783-46DE-9F9C-E48D446AD350}" presName="bgRect" presStyleLbl="bgShp" presStyleIdx="1" presStyleCnt="3"/>
      <dgm:spPr/>
    </dgm:pt>
    <dgm:pt modelId="{8581CBCA-8C79-4387-A71D-5619945E70EA}" type="pres">
      <dgm:prSet presAssocID="{0909E52A-0783-46DE-9F9C-E48D446AD350}" presName="iconRect" presStyleLbl="node1" presStyleIdx="1" presStyleCnt="3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s-ES"/>
        </a:p>
      </dgm:t>
      <dgm:extLst>
        <a:ext uri="{E40237B7-FDA0-4F09-8148-C483321AD2D9}">
          <dgm14:cNvPr xmlns:dgm14="http://schemas.microsoft.com/office/drawing/2010/diagram" id="0" name="" descr="Dinero"/>
        </a:ext>
      </dgm:extLst>
    </dgm:pt>
    <dgm:pt modelId="{8D8687F7-13FA-4AD3-8AD9-EB42C507D005}" type="pres">
      <dgm:prSet presAssocID="{0909E52A-0783-46DE-9F9C-E48D446AD350}" presName="spaceRect" presStyleCnt="0"/>
      <dgm:spPr/>
    </dgm:pt>
    <dgm:pt modelId="{7CA95DE2-8C1C-4606-985D-4A34D04A78D4}" type="pres">
      <dgm:prSet presAssocID="{0909E52A-0783-46DE-9F9C-E48D446AD350}" presName="parTx" presStyleLbl="revTx" presStyleIdx="1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  <dgm:pt modelId="{CBAD7432-70DA-4066-967C-EF3F8F6F47B5}" type="pres">
      <dgm:prSet presAssocID="{A3789BB8-CFF6-41DA-ABB4-117E98ED1545}" presName="sibTrans" presStyleCnt="0"/>
      <dgm:spPr/>
    </dgm:pt>
    <dgm:pt modelId="{A4B7E0DB-1F50-4CBB-A3C1-F48631807479}" type="pres">
      <dgm:prSet presAssocID="{AB21A559-76A9-4B7B-810E-FFF64A597822}" presName="compNode" presStyleCnt="0"/>
      <dgm:spPr/>
    </dgm:pt>
    <dgm:pt modelId="{AE8A1D46-1C17-48C3-8927-3FD62F53D901}" type="pres">
      <dgm:prSet presAssocID="{AB21A559-76A9-4B7B-810E-FFF64A597822}" presName="bgRect" presStyleLbl="bgShp" presStyleIdx="2" presStyleCnt="3"/>
      <dgm:spPr/>
    </dgm:pt>
    <dgm:pt modelId="{5A1B4926-EE24-46B1-BE05-1BDAE5BD7422}" type="pres">
      <dgm:prSet presAssocID="{AB21A559-76A9-4B7B-810E-FFF64A597822}" presName="iconRect" presStyleLbl="node1" presStyleIdx="2" presStyleCnt="3"/>
      <dgm:spPr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>
          <a:noFill/>
        </a:ln>
      </dgm:spPr>
      <dgm:t>
        <a:bodyPr/>
        <a:lstStyle/>
        <a:p>
          <a:endParaRPr lang="es-ES"/>
        </a:p>
      </dgm:t>
      <dgm:extLst>
        <a:ext uri="{E40237B7-FDA0-4F09-8148-C483321AD2D9}">
          <dgm14:cNvPr xmlns:dgm14="http://schemas.microsoft.com/office/drawing/2010/diagram" id="0" name="" descr="Lluvia"/>
        </a:ext>
      </dgm:extLst>
    </dgm:pt>
    <dgm:pt modelId="{3C69772A-C1D4-4291-B44A-1FC753313991}" type="pres">
      <dgm:prSet presAssocID="{AB21A559-76A9-4B7B-810E-FFF64A597822}" presName="spaceRect" presStyleCnt="0"/>
      <dgm:spPr/>
    </dgm:pt>
    <dgm:pt modelId="{0B62EDD9-9CDD-4F1F-BA1F-F85F049DE489}" type="pres">
      <dgm:prSet presAssocID="{AB21A559-76A9-4B7B-810E-FFF64A597822}" presName="parTx" presStyleLbl="revTx" presStyleIdx="2" presStyleCnt="3">
        <dgm:presLayoutVars>
          <dgm:chMax val="0"/>
          <dgm:chPref val="0"/>
        </dgm:presLayoutVars>
      </dgm:prSet>
      <dgm:spPr/>
      <dgm:t>
        <a:bodyPr/>
        <a:lstStyle/>
        <a:p>
          <a:endParaRPr lang="es-ES"/>
        </a:p>
      </dgm:t>
    </dgm:pt>
  </dgm:ptLst>
  <dgm:cxnLst>
    <dgm:cxn modelId="{1A1C14B8-5BC2-41E0-93D8-2DED9BC033AB}" srcId="{C8D98929-8CC3-4401-B5CE-71CF0BE134CE}" destId="{74A5FA08-664F-4209-9439-D80E1FEC09E1}" srcOrd="0" destOrd="0" parTransId="{FECD5CF7-1B32-4064-AA43-D5127DCCF360}" sibTransId="{B78470DB-20FD-4A67-82E2-D966A77877DE}"/>
    <dgm:cxn modelId="{59532EB1-5B2C-4C38-AC61-65C30CF22C66}" srcId="{C8D98929-8CC3-4401-B5CE-71CF0BE134CE}" destId="{0909E52A-0783-46DE-9F9C-E48D446AD350}" srcOrd="1" destOrd="0" parTransId="{F143EC13-AE9B-4CB7-A5E7-EC4D4AF419A8}" sibTransId="{A3789BB8-CFF6-41DA-ABB4-117E98ED1545}"/>
    <dgm:cxn modelId="{3AA56821-A252-4BE2-94BA-D8EE7C0DDF60}" type="presOf" srcId="{0909E52A-0783-46DE-9F9C-E48D446AD350}" destId="{7CA95DE2-8C1C-4606-985D-4A34D04A78D4}" srcOrd="0" destOrd="0" presId="urn:microsoft.com/office/officeart/2018/2/layout/IconVerticalSolidList"/>
    <dgm:cxn modelId="{9A0BF92A-AE3E-42D5-BBC8-1372F0BB499B}" type="presOf" srcId="{C8D98929-8CC3-4401-B5CE-71CF0BE134CE}" destId="{DD566F0E-6D3C-4BF1-A403-EFBD7A285E72}" srcOrd="0" destOrd="0" presId="urn:microsoft.com/office/officeart/2018/2/layout/IconVerticalSolidList"/>
    <dgm:cxn modelId="{92DE36FA-E93C-4D62-B363-42276B61A6F9}" srcId="{C8D98929-8CC3-4401-B5CE-71CF0BE134CE}" destId="{AB21A559-76A9-4B7B-810E-FFF64A597822}" srcOrd="2" destOrd="0" parTransId="{DAAEF015-8055-49D5-B883-4B433A69C774}" sibTransId="{ABCD5D6D-59B9-4424-B36A-708623F8026A}"/>
    <dgm:cxn modelId="{DF3A3F7C-B921-4A26-8EA0-8568E5349F84}" type="presOf" srcId="{74A5FA08-664F-4209-9439-D80E1FEC09E1}" destId="{3354A2D5-E4D2-4F20-A5A9-D5E26E5AA0CE}" srcOrd="0" destOrd="0" presId="urn:microsoft.com/office/officeart/2018/2/layout/IconVerticalSolidList"/>
    <dgm:cxn modelId="{15296FDD-21B6-48FC-839F-FBF2C869B957}" type="presOf" srcId="{AB21A559-76A9-4B7B-810E-FFF64A597822}" destId="{0B62EDD9-9CDD-4F1F-BA1F-F85F049DE489}" srcOrd="0" destOrd="0" presId="urn:microsoft.com/office/officeart/2018/2/layout/IconVerticalSolidList"/>
    <dgm:cxn modelId="{5BCEA80A-0494-44A4-B581-17B7B386994D}" type="presParOf" srcId="{DD566F0E-6D3C-4BF1-A403-EFBD7A285E72}" destId="{1DDB0AE7-16C2-41D2-A418-D92D581D241E}" srcOrd="0" destOrd="0" presId="urn:microsoft.com/office/officeart/2018/2/layout/IconVerticalSolidList"/>
    <dgm:cxn modelId="{30748B83-7570-4FD6-AC9B-2DE4509F1084}" type="presParOf" srcId="{1DDB0AE7-16C2-41D2-A418-D92D581D241E}" destId="{720976F4-A898-4CEA-A793-BD50B056288A}" srcOrd="0" destOrd="0" presId="urn:microsoft.com/office/officeart/2018/2/layout/IconVerticalSolidList"/>
    <dgm:cxn modelId="{39F633CE-FAAA-4A54-8FFF-67646962FEA6}" type="presParOf" srcId="{1DDB0AE7-16C2-41D2-A418-D92D581D241E}" destId="{D133DBED-A49D-41DB-9DB4-3024732F3DCB}" srcOrd="1" destOrd="0" presId="urn:microsoft.com/office/officeart/2018/2/layout/IconVerticalSolidList"/>
    <dgm:cxn modelId="{10C5B302-C3E0-4E2A-B53C-22B64532B2F2}" type="presParOf" srcId="{1DDB0AE7-16C2-41D2-A418-D92D581D241E}" destId="{C5AEE6F1-5885-4E50-A75B-338107D25B50}" srcOrd="2" destOrd="0" presId="urn:microsoft.com/office/officeart/2018/2/layout/IconVerticalSolidList"/>
    <dgm:cxn modelId="{F2B942C8-B3AB-4B39-B52D-047CC6DED4DD}" type="presParOf" srcId="{1DDB0AE7-16C2-41D2-A418-D92D581D241E}" destId="{3354A2D5-E4D2-4F20-A5A9-D5E26E5AA0CE}" srcOrd="3" destOrd="0" presId="urn:microsoft.com/office/officeart/2018/2/layout/IconVerticalSolidList"/>
    <dgm:cxn modelId="{1A6127F0-1FA9-4C2E-AB51-B7E127600902}" type="presParOf" srcId="{DD566F0E-6D3C-4BF1-A403-EFBD7A285E72}" destId="{AE61CC6D-B215-4710-AF61-A50FECEC4778}" srcOrd="1" destOrd="0" presId="urn:microsoft.com/office/officeart/2018/2/layout/IconVerticalSolidList"/>
    <dgm:cxn modelId="{7DADC359-53B7-4E05-BA4B-0F456486CA9A}" type="presParOf" srcId="{DD566F0E-6D3C-4BF1-A403-EFBD7A285E72}" destId="{17B7D452-8F9F-4676-BDA9-C3675813100B}" srcOrd="2" destOrd="0" presId="urn:microsoft.com/office/officeart/2018/2/layout/IconVerticalSolidList"/>
    <dgm:cxn modelId="{58D6570F-93B8-47F0-8019-5C2F5ACAA504}" type="presParOf" srcId="{17B7D452-8F9F-4676-BDA9-C3675813100B}" destId="{3AB891BF-23D5-48F0-83F6-8CE849E02697}" srcOrd="0" destOrd="0" presId="urn:microsoft.com/office/officeart/2018/2/layout/IconVerticalSolidList"/>
    <dgm:cxn modelId="{640720CF-D500-4019-81C3-A79B7C8D3F3B}" type="presParOf" srcId="{17B7D452-8F9F-4676-BDA9-C3675813100B}" destId="{8581CBCA-8C79-4387-A71D-5619945E70EA}" srcOrd="1" destOrd="0" presId="urn:microsoft.com/office/officeart/2018/2/layout/IconVerticalSolidList"/>
    <dgm:cxn modelId="{5BBB589A-7B4E-42D4-AEAB-A34EBDBBEC66}" type="presParOf" srcId="{17B7D452-8F9F-4676-BDA9-C3675813100B}" destId="{8D8687F7-13FA-4AD3-8AD9-EB42C507D005}" srcOrd="2" destOrd="0" presId="urn:microsoft.com/office/officeart/2018/2/layout/IconVerticalSolidList"/>
    <dgm:cxn modelId="{8984C16E-F455-4373-AA8C-E9C9885BEDA7}" type="presParOf" srcId="{17B7D452-8F9F-4676-BDA9-C3675813100B}" destId="{7CA95DE2-8C1C-4606-985D-4A34D04A78D4}" srcOrd="3" destOrd="0" presId="urn:microsoft.com/office/officeart/2018/2/layout/IconVerticalSolidList"/>
    <dgm:cxn modelId="{53C1F695-CCDB-43FE-923C-30B4C71CD112}" type="presParOf" srcId="{DD566F0E-6D3C-4BF1-A403-EFBD7A285E72}" destId="{CBAD7432-70DA-4066-967C-EF3F8F6F47B5}" srcOrd="3" destOrd="0" presId="urn:microsoft.com/office/officeart/2018/2/layout/IconVerticalSolidList"/>
    <dgm:cxn modelId="{4C4FB71F-CBB6-4313-B438-0ED620431885}" type="presParOf" srcId="{DD566F0E-6D3C-4BF1-A403-EFBD7A285E72}" destId="{A4B7E0DB-1F50-4CBB-A3C1-F48631807479}" srcOrd="4" destOrd="0" presId="urn:microsoft.com/office/officeart/2018/2/layout/IconVerticalSolidList"/>
    <dgm:cxn modelId="{2E2ABB2F-A4D6-47E6-BAB2-A38ECCE004B5}" type="presParOf" srcId="{A4B7E0DB-1F50-4CBB-A3C1-F48631807479}" destId="{AE8A1D46-1C17-48C3-8927-3FD62F53D901}" srcOrd="0" destOrd="0" presId="urn:microsoft.com/office/officeart/2018/2/layout/IconVerticalSolidList"/>
    <dgm:cxn modelId="{1CE270A4-2A1A-41BB-893D-6BF3F03D729D}" type="presParOf" srcId="{A4B7E0DB-1F50-4CBB-A3C1-F48631807479}" destId="{5A1B4926-EE24-46B1-BE05-1BDAE5BD7422}" srcOrd="1" destOrd="0" presId="urn:microsoft.com/office/officeart/2018/2/layout/IconVerticalSolidList"/>
    <dgm:cxn modelId="{49F6B348-81F0-4A67-8628-AAEB282842A3}" type="presParOf" srcId="{A4B7E0DB-1F50-4CBB-A3C1-F48631807479}" destId="{3C69772A-C1D4-4291-B44A-1FC753313991}" srcOrd="2" destOrd="0" presId="urn:microsoft.com/office/officeart/2018/2/layout/IconVerticalSolidList"/>
    <dgm:cxn modelId="{5564DC38-7F3E-465D-8FB0-9E8466503C81}" type="presParOf" srcId="{A4B7E0DB-1F50-4CBB-A3C1-F48631807479}" destId="{0B62EDD9-9CDD-4F1F-BA1F-F85F049DE48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42E0BA4-B5C8-4E51-8E2B-1AFFCADECE2C}" type="doc">
      <dgm:prSet loTypeId="urn:microsoft.com/office/officeart/2017/3/layout/DropPinTimeline" loCatId="process" qsTypeId="urn:microsoft.com/office/officeart/2005/8/quickstyle/simple2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ECE732D7-7FEE-403A-839F-5628594B696F}">
      <dgm:prSet/>
      <dgm:spPr/>
      <dgm:t>
        <a:bodyPr/>
        <a:lstStyle/>
        <a:p>
          <a:pPr rtl="0">
            <a:defRPr b="1"/>
          </a:pPr>
          <a:r>
            <a:rPr lang="en-US" dirty="0">
              <a:latin typeface="Calibri Light" panose="020F0302020204030204"/>
            </a:rPr>
            <a:t> Segunda mitad de enero</a:t>
          </a:r>
          <a:r>
            <a:rPr lang="en-US" dirty="0"/>
            <a:t> 2024</a:t>
          </a:r>
        </a:p>
      </dgm:t>
    </dgm:pt>
    <dgm:pt modelId="{E03DF861-AE0B-4CD5-BBF4-BA6E178895A1}" type="parTrans" cxnId="{EAB31E67-8730-49C0-A608-056B096E7B49}">
      <dgm:prSet/>
      <dgm:spPr/>
      <dgm:t>
        <a:bodyPr/>
        <a:lstStyle/>
        <a:p>
          <a:endParaRPr lang="en-US"/>
        </a:p>
      </dgm:t>
    </dgm:pt>
    <dgm:pt modelId="{14E5A3C9-A90A-46BD-96B9-DE3B94C3CC57}" type="sibTrans" cxnId="{EAB31E67-8730-49C0-A608-056B096E7B49}">
      <dgm:prSet/>
      <dgm:spPr/>
      <dgm:t>
        <a:bodyPr/>
        <a:lstStyle/>
        <a:p>
          <a:endParaRPr lang="en-US"/>
        </a:p>
      </dgm:t>
    </dgm:pt>
    <dgm:pt modelId="{5F41301E-095A-4B6D-9E20-6484E5CC3FF3}">
      <dgm:prSet/>
      <dgm:spPr/>
      <dgm:t>
        <a:bodyPr/>
        <a:lstStyle/>
        <a:p>
          <a:r>
            <a:rPr lang="en-US" dirty="0" err="1"/>
            <a:t>sesión</a:t>
          </a:r>
          <a:r>
            <a:rPr lang="en-US" dirty="0"/>
            <a:t> virtual </a:t>
          </a:r>
          <a:r>
            <a:rPr lang="en-US" dirty="0" err="1"/>
            <a:t>síncrona</a:t>
          </a:r>
          <a:endParaRPr lang="en-US" dirty="0"/>
        </a:p>
      </dgm:t>
    </dgm:pt>
    <dgm:pt modelId="{6BEEAE3F-49F3-4083-8476-E656E99C84A7}" type="parTrans" cxnId="{BA985D5D-F39E-4F62-968B-0202CB8AE1C0}">
      <dgm:prSet/>
      <dgm:spPr/>
      <dgm:t>
        <a:bodyPr/>
        <a:lstStyle/>
        <a:p>
          <a:endParaRPr lang="en-US"/>
        </a:p>
      </dgm:t>
    </dgm:pt>
    <dgm:pt modelId="{1FEA0D70-3705-46F0-A665-C71EC2A0B2B0}" type="sibTrans" cxnId="{BA985D5D-F39E-4F62-968B-0202CB8AE1C0}">
      <dgm:prSet/>
      <dgm:spPr/>
      <dgm:t>
        <a:bodyPr/>
        <a:lstStyle/>
        <a:p>
          <a:endParaRPr lang="en-US"/>
        </a:p>
      </dgm:t>
    </dgm:pt>
    <dgm:pt modelId="{3D07E7E3-C9FB-4CC4-9575-987C25D02F1A}">
      <dgm:prSet/>
      <dgm:spPr/>
      <dgm:t>
        <a:bodyPr/>
        <a:lstStyle/>
        <a:p>
          <a:pPr>
            <a:defRPr b="1"/>
          </a:pPr>
          <a:r>
            <a:rPr lang="en-US" dirty="0" err="1"/>
            <a:t>enero</a:t>
          </a:r>
          <a:endParaRPr lang="en-US" dirty="0"/>
        </a:p>
      </dgm:t>
    </dgm:pt>
    <dgm:pt modelId="{AC42D741-9AC8-4901-81EA-BE19ECCEF037}" type="parTrans" cxnId="{0612AB6F-E020-4722-BE5F-667FD69E6D58}">
      <dgm:prSet/>
      <dgm:spPr/>
      <dgm:t>
        <a:bodyPr/>
        <a:lstStyle/>
        <a:p>
          <a:endParaRPr lang="en-US"/>
        </a:p>
      </dgm:t>
    </dgm:pt>
    <dgm:pt modelId="{84F02470-F6D0-47C8-9636-B2B045884E50}" type="sibTrans" cxnId="{0612AB6F-E020-4722-BE5F-667FD69E6D58}">
      <dgm:prSet/>
      <dgm:spPr/>
      <dgm:t>
        <a:bodyPr/>
        <a:lstStyle/>
        <a:p>
          <a:endParaRPr lang="en-US"/>
        </a:p>
      </dgm:t>
    </dgm:pt>
    <dgm:pt modelId="{03255AA1-CA65-4BB1-8A2C-5506A7229F73}">
      <dgm:prSet/>
      <dgm:spPr/>
      <dgm:t>
        <a:bodyPr/>
        <a:lstStyle/>
        <a:p>
          <a:r>
            <a:rPr lang="en-US" dirty="0"/>
            <a:t>Segunda </a:t>
          </a:r>
          <a:r>
            <a:rPr lang="en-US" dirty="0" err="1"/>
            <a:t>mitad</a:t>
          </a:r>
          <a:r>
            <a:rPr lang="en-US" dirty="0"/>
            <a:t> de </a:t>
          </a:r>
          <a:r>
            <a:rPr lang="en-US" dirty="0" err="1"/>
            <a:t>enero</a:t>
          </a:r>
          <a:r>
            <a:rPr lang="en-US" dirty="0"/>
            <a:t> hasta la </a:t>
          </a:r>
          <a:r>
            <a:rPr lang="en-US" dirty="0" err="1"/>
            <a:t>semana</a:t>
          </a:r>
          <a:r>
            <a:rPr lang="en-US" dirty="0"/>
            <a:t> </a:t>
          </a:r>
          <a:r>
            <a:rPr lang="en-US" dirty="0" err="1"/>
            <a:t>presencial</a:t>
          </a:r>
          <a:endParaRPr lang="en-US" dirty="0"/>
        </a:p>
      </dgm:t>
    </dgm:pt>
    <dgm:pt modelId="{10030605-366E-4589-A2EB-F817DB7D70D4}" type="parTrans" cxnId="{C8A43B76-5D76-4C88-85A1-31AEE2B82431}">
      <dgm:prSet/>
      <dgm:spPr/>
      <dgm:t>
        <a:bodyPr/>
        <a:lstStyle/>
        <a:p>
          <a:endParaRPr lang="en-US"/>
        </a:p>
      </dgm:t>
    </dgm:pt>
    <dgm:pt modelId="{E468EA03-ED62-4C1E-8BA0-371715765979}" type="sibTrans" cxnId="{C8A43B76-5D76-4C88-85A1-31AEE2B82431}">
      <dgm:prSet/>
      <dgm:spPr/>
      <dgm:t>
        <a:bodyPr/>
        <a:lstStyle/>
        <a:p>
          <a:endParaRPr lang="en-US"/>
        </a:p>
      </dgm:t>
    </dgm:pt>
    <dgm:pt modelId="{C5D74EFF-96D2-4DF3-A458-3DA0EDFB7536}">
      <dgm:prSet/>
      <dgm:spPr/>
      <dgm:t>
        <a:bodyPr/>
        <a:lstStyle/>
        <a:p>
          <a:r>
            <a:rPr lang="en-US" dirty="0" err="1"/>
            <a:t>trabajo</a:t>
          </a:r>
          <a:r>
            <a:rPr lang="en-US" dirty="0"/>
            <a:t> virtual </a:t>
          </a:r>
          <a:r>
            <a:rPr lang="en-US" dirty="0" err="1"/>
            <a:t>en</a:t>
          </a:r>
          <a:r>
            <a:rPr lang="en-US" dirty="0"/>
            <a:t> </a:t>
          </a:r>
          <a:r>
            <a:rPr lang="en-US" dirty="0" err="1"/>
            <a:t>equipos</a:t>
          </a:r>
          <a:endParaRPr lang="en-US" dirty="0"/>
        </a:p>
      </dgm:t>
    </dgm:pt>
    <dgm:pt modelId="{D8F2AD9E-B9D7-40FF-A4D7-27B210202597}" type="parTrans" cxnId="{83D9F6FA-12DC-4633-B16C-0BB8DFC51107}">
      <dgm:prSet/>
      <dgm:spPr/>
      <dgm:t>
        <a:bodyPr/>
        <a:lstStyle/>
        <a:p>
          <a:endParaRPr lang="en-US"/>
        </a:p>
      </dgm:t>
    </dgm:pt>
    <dgm:pt modelId="{2659452A-51BE-48BA-8B49-00159984E54F}" type="sibTrans" cxnId="{83D9F6FA-12DC-4633-B16C-0BB8DFC51107}">
      <dgm:prSet/>
      <dgm:spPr/>
      <dgm:t>
        <a:bodyPr/>
        <a:lstStyle/>
        <a:p>
          <a:endParaRPr lang="en-US"/>
        </a:p>
      </dgm:t>
    </dgm:pt>
    <dgm:pt modelId="{E2707BE7-894F-415E-9555-A6FEE16EC0ED}">
      <dgm:prSet/>
      <dgm:spPr/>
      <dgm:t>
        <a:bodyPr/>
        <a:lstStyle/>
        <a:p>
          <a:pPr>
            <a:defRPr b="1"/>
          </a:pPr>
          <a:r>
            <a:rPr lang="en-US" b="0" dirty="0">
              <a:latin typeface="Calibri Light" panose="020F0302020204030204"/>
            </a:rPr>
            <a:t>26</a:t>
          </a:r>
          <a:r>
            <a:rPr lang="en-US" b="0" dirty="0"/>
            <a:t> </a:t>
          </a:r>
          <a:r>
            <a:rPr lang="en-US" b="0" dirty="0" err="1"/>
            <a:t>enero</a:t>
          </a:r>
          <a:r>
            <a:rPr lang="en-US" b="0" dirty="0"/>
            <a:t> –</a:t>
          </a:r>
          <a:r>
            <a:rPr lang="en-US" b="0" dirty="0">
              <a:latin typeface="Calibri Light" panose="020F0302020204030204"/>
            </a:rPr>
            <a:t> 1</a:t>
          </a:r>
          <a:r>
            <a:rPr lang="en-US" b="0" dirty="0"/>
            <a:t> </a:t>
          </a:r>
          <a:r>
            <a:rPr lang="en-US" b="0" dirty="0" err="1"/>
            <a:t>febrero</a:t>
          </a:r>
          <a:endParaRPr lang="en-US" b="0" dirty="0"/>
        </a:p>
      </dgm:t>
    </dgm:pt>
    <dgm:pt modelId="{7580A8CD-1560-4C06-9885-A7BE7C19EA15}" type="parTrans" cxnId="{201AE152-3AD2-4E27-86D1-3440BED51B60}">
      <dgm:prSet/>
      <dgm:spPr/>
      <dgm:t>
        <a:bodyPr/>
        <a:lstStyle/>
        <a:p>
          <a:endParaRPr lang="en-US"/>
        </a:p>
      </dgm:t>
    </dgm:pt>
    <dgm:pt modelId="{2E4429D1-E3B0-4CBA-89B8-E80A1D6CFE63}" type="sibTrans" cxnId="{201AE152-3AD2-4E27-86D1-3440BED51B60}">
      <dgm:prSet/>
      <dgm:spPr/>
      <dgm:t>
        <a:bodyPr/>
        <a:lstStyle/>
        <a:p>
          <a:endParaRPr lang="en-US"/>
        </a:p>
      </dgm:t>
    </dgm:pt>
    <dgm:pt modelId="{4D9A0D62-0183-4F6E-BF51-C611EAF1E435}">
      <dgm:prSet phldr="0"/>
      <dgm:spPr/>
      <dgm:t>
        <a:bodyPr/>
        <a:lstStyle/>
        <a:p>
          <a:r>
            <a:rPr lang="en-US" b="0" dirty="0">
              <a:latin typeface="Calibri Light" panose="020F0302020204030204"/>
            </a:rPr>
            <a:t>Semana presencial en UPV</a:t>
          </a:r>
        </a:p>
      </dgm:t>
    </dgm:pt>
    <dgm:pt modelId="{700C512E-715C-43F7-BBE4-DCE0DDE14AED}" type="parTrans" cxnId="{14672896-9E63-44D9-AABE-8E168E187DC9}">
      <dgm:prSet/>
      <dgm:spPr/>
      <dgm:t>
        <a:bodyPr/>
        <a:lstStyle/>
        <a:p>
          <a:endParaRPr lang="es-ES"/>
        </a:p>
      </dgm:t>
    </dgm:pt>
    <dgm:pt modelId="{97E7BA28-8FF7-432A-B304-A41A42230523}" type="sibTrans" cxnId="{14672896-9E63-44D9-AABE-8E168E187DC9}">
      <dgm:prSet/>
      <dgm:spPr/>
      <dgm:t>
        <a:bodyPr/>
        <a:lstStyle/>
        <a:p>
          <a:endParaRPr lang="es-ES"/>
        </a:p>
      </dgm:t>
    </dgm:pt>
    <dgm:pt modelId="{C3ECFAF5-7DC0-4D95-9A0D-6E57A365711E}" type="pres">
      <dgm:prSet presAssocID="{A42E0BA4-B5C8-4E51-8E2B-1AFFCADECE2C}" presName="root" presStyleCnt="0">
        <dgm:presLayoutVars>
          <dgm:chMax/>
          <dgm:chPref/>
          <dgm:animLvl val="lvl"/>
        </dgm:presLayoutVars>
      </dgm:prSet>
      <dgm:spPr/>
      <dgm:t>
        <a:bodyPr/>
        <a:lstStyle/>
        <a:p>
          <a:endParaRPr lang="es-ES"/>
        </a:p>
      </dgm:t>
    </dgm:pt>
    <dgm:pt modelId="{D8BD2DD3-9F8F-4949-B7B8-C4062509D31F}" type="pres">
      <dgm:prSet presAssocID="{A42E0BA4-B5C8-4E51-8E2B-1AFFCADECE2C}" presName="divider" presStyleLbl="fgAcc1" presStyleIdx="0" presStyleCnt="4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triangle" w="lg" len="lg"/>
        </a:ln>
        <a:effectLst/>
      </dgm:spPr>
    </dgm:pt>
    <dgm:pt modelId="{B3C2E0B1-5625-4012-ABCD-AAA451361BC5}" type="pres">
      <dgm:prSet presAssocID="{A42E0BA4-B5C8-4E51-8E2B-1AFFCADECE2C}" presName="nodes" presStyleCnt="0">
        <dgm:presLayoutVars>
          <dgm:chMax/>
          <dgm:chPref/>
          <dgm:animLvl val="lvl"/>
        </dgm:presLayoutVars>
      </dgm:prSet>
      <dgm:spPr/>
    </dgm:pt>
    <dgm:pt modelId="{B06E4454-80C8-4CB0-A73E-69BFB7A530B8}" type="pres">
      <dgm:prSet presAssocID="{ECE732D7-7FEE-403A-839F-5628594B696F}" presName="composite" presStyleCnt="0"/>
      <dgm:spPr/>
    </dgm:pt>
    <dgm:pt modelId="{6BFFAD9F-3934-47E0-AEE8-6DDC17CCBF3F}" type="pres">
      <dgm:prSet presAssocID="{ECE732D7-7FEE-403A-839F-5628594B696F}" presName="ConnectorPoint" presStyleLbl="lnNode1" presStyleIdx="0" presStyleCnt="3"/>
      <dgm:spPr>
        <a:solidFill>
          <a:schemeClr val="accent2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2B82DEE6-27F9-4530-94DE-EE929BA6718B}" type="pres">
      <dgm:prSet presAssocID="{ECE732D7-7FEE-403A-839F-5628594B696F}" presName="DropPinPlaceHolder" presStyleCnt="0"/>
      <dgm:spPr/>
    </dgm:pt>
    <dgm:pt modelId="{7462E533-7641-4035-BD42-D6CECACD5FAA}" type="pres">
      <dgm:prSet presAssocID="{ECE732D7-7FEE-403A-839F-5628594B696F}" presName="DropPin" presStyleLbl="alignNode1" presStyleIdx="0" presStyleCnt="3"/>
      <dgm:spPr/>
    </dgm:pt>
    <dgm:pt modelId="{13987109-6615-4F7A-99B0-CCE7A83465E5}" type="pres">
      <dgm:prSet presAssocID="{ECE732D7-7FEE-403A-839F-5628594B696F}" presName="Ellipse" presStyleLbl="fgAcc1" presStyleIdx="1" presStyleCnt="4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A9AB6B13-668B-4570-A34B-2CB74D0699C6}" type="pres">
      <dgm:prSet presAssocID="{ECE732D7-7FEE-403A-839F-5628594B696F}" presName="L2TextContainer" presStyleLbl="revTx" presStyleIdx="0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C388C8F0-0E94-4B80-9BD6-F92C8AB5F2E2}" type="pres">
      <dgm:prSet presAssocID="{ECE732D7-7FEE-403A-839F-5628594B696F}" presName="L1TextContainer" presStyleLbl="revTx" presStyleIdx="1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702855C-0187-4238-8260-19DEDA6DE40D}" type="pres">
      <dgm:prSet presAssocID="{ECE732D7-7FEE-403A-839F-5628594B696F}" presName="ConnectLine" presStyleLbl="sibTrans1D1" presStyleIdx="0" presStyleCnt="3"/>
      <dgm:spPr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gm:spPr>
    </dgm:pt>
    <dgm:pt modelId="{773927D4-32F0-424E-A94C-53DFD32064FC}" type="pres">
      <dgm:prSet presAssocID="{ECE732D7-7FEE-403A-839F-5628594B696F}" presName="EmptyPlaceHolder" presStyleCnt="0"/>
      <dgm:spPr/>
    </dgm:pt>
    <dgm:pt modelId="{45F8E2A0-7841-41B0-A613-A5B24AB08DB2}" type="pres">
      <dgm:prSet presAssocID="{14E5A3C9-A90A-46BD-96B9-DE3B94C3CC57}" presName="spaceBetweenRectangles" presStyleCnt="0"/>
      <dgm:spPr/>
    </dgm:pt>
    <dgm:pt modelId="{319AB6F4-4FB8-4C51-90F1-B1C6B78167C2}" type="pres">
      <dgm:prSet presAssocID="{3D07E7E3-C9FB-4CC4-9575-987C25D02F1A}" presName="composite" presStyleCnt="0"/>
      <dgm:spPr/>
    </dgm:pt>
    <dgm:pt modelId="{F8751EB1-5FD4-44FC-9AE8-49778B71D13B}" type="pres">
      <dgm:prSet presAssocID="{3D07E7E3-C9FB-4CC4-9575-987C25D02F1A}" presName="ConnectorPoint" presStyleLbl="lnNode1" presStyleIdx="1" presStyleCnt="3"/>
      <dgm:spPr>
        <a:solidFill>
          <a:schemeClr val="accent2">
            <a:hueOff val="-291073"/>
            <a:satOff val="-16786"/>
            <a:lumOff val="1726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9B4C38D7-0CBB-4E8E-B28C-20A53E755678}" type="pres">
      <dgm:prSet presAssocID="{3D07E7E3-C9FB-4CC4-9575-987C25D02F1A}" presName="DropPinPlaceHolder" presStyleCnt="0"/>
      <dgm:spPr/>
    </dgm:pt>
    <dgm:pt modelId="{8FF6841D-5481-4325-A1DB-83C9FD565AC4}" type="pres">
      <dgm:prSet presAssocID="{3D07E7E3-C9FB-4CC4-9575-987C25D02F1A}" presName="DropPin" presStyleLbl="alignNode1" presStyleIdx="1" presStyleCnt="3"/>
      <dgm:spPr/>
    </dgm:pt>
    <dgm:pt modelId="{ECA12AE2-9DA0-4BD7-B0C1-61ECDA02DE56}" type="pres">
      <dgm:prSet presAssocID="{3D07E7E3-C9FB-4CC4-9575-987C25D02F1A}" presName="Ellipse" presStyleLbl="fgAcc1" presStyleIdx="2" presStyleCnt="4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C54D03C3-7A62-456E-9DD5-2DE2E0591C02}" type="pres">
      <dgm:prSet presAssocID="{3D07E7E3-C9FB-4CC4-9575-987C25D02F1A}" presName="L2TextContainer" presStyleLbl="revTx" presStyleIdx="2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3DD6031C-A360-4B5E-BD03-6678CC7F91CA}" type="pres">
      <dgm:prSet presAssocID="{3D07E7E3-C9FB-4CC4-9575-987C25D02F1A}" presName="L1TextContainer" presStyleLbl="revTx" presStyleIdx="3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BAC57EA-C64A-4915-965B-2005014C84B0}" type="pres">
      <dgm:prSet presAssocID="{3D07E7E3-C9FB-4CC4-9575-987C25D02F1A}" presName="ConnectLine" presStyleLbl="sibTrans1D1" presStyleIdx="1" presStyleCnt="3"/>
      <dgm:spPr>
        <a:noFill/>
        <a:ln w="12700" cap="flat" cmpd="sng" algn="ctr">
          <a:solidFill>
            <a:schemeClr val="accent2">
              <a:hueOff val="-291073"/>
              <a:satOff val="-16786"/>
              <a:lumOff val="1726"/>
              <a:alphaOff val="0"/>
            </a:schemeClr>
          </a:solidFill>
          <a:prstDash val="dash"/>
          <a:miter lim="800000"/>
        </a:ln>
        <a:effectLst/>
      </dgm:spPr>
    </dgm:pt>
    <dgm:pt modelId="{C6848173-B561-4F79-A677-4C62F8241F8B}" type="pres">
      <dgm:prSet presAssocID="{3D07E7E3-C9FB-4CC4-9575-987C25D02F1A}" presName="EmptyPlaceHolder" presStyleCnt="0"/>
      <dgm:spPr/>
    </dgm:pt>
    <dgm:pt modelId="{9C41DB2A-E71D-4606-8ECB-E4432E7BE229}" type="pres">
      <dgm:prSet presAssocID="{84F02470-F6D0-47C8-9636-B2B045884E50}" presName="spaceBetweenRectangles" presStyleCnt="0"/>
      <dgm:spPr/>
    </dgm:pt>
    <dgm:pt modelId="{8862F98A-D678-4700-97CC-95ED1FD54CE7}" type="pres">
      <dgm:prSet presAssocID="{E2707BE7-894F-415E-9555-A6FEE16EC0ED}" presName="composite" presStyleCnt="0"/>
      <dgm:spPr/>
    </dgm:pt>
    <dgm:pt modelId="{D1D8860D-82C3-4C3E-933F-D4974B7310AA}" type="pres">
      <dgm:prSet presAssocID="{E2707BE7-894F-415E-9555-A6FEE16EC0ED}" presName="ConnectorPoint" presStyleLbl="lnNode1" presStyleIdx="2" presStyleCnt="3"/>
      <dgm:spPr>
        <a:solidFill>
          <a:schemeClr val="accent2">
            <a:hueOff val="-873218"/>
            <a:satOff val="-50357"/>
            <a:lumOff val="5177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gm:spPr>
    </dgm:pt>
    <dgm:pt modelId="{A33375E7-0E5B-4BAF-B66B-ECD968DB2304}" type="pres">
      <dgm:prSet presAssocID="{E2707BE7-894F-415E-9555-A6FEE16EC0ED}" presName="DropPinPlaceHolder" presStyleCnt="0"/>
      <dgm:spPr/>
    </dgm:pt>
    <dgm:pt modelId="{1ED8B592-E668-4A79-8D4F-9FB1247129F3}" type="pres">
      <dgm:prSet presAssocID="{E2707BE7-894F-415E-9555-A6FEE16EC0ED}" presName="DropPin" presStyleLbl="alignNode1" presStyleIdx="2" presStyleCnt="3"/>
      <dgm:spPr/>
    </dgm:pt>
    <dgm:pt modelId="{1D0AD5B5-CE29-4F37-BC58-F16A20362B8E}" type="pres">
      <dgm:prSet presAssocID="{E2707BE7-894F-415E-9555-A6FEE16EC0ED}" presName="Ellipse" presStyleLbl="fgAcc1" presStyleIdx="3" presStyleCnt="4"/>
      <dgm:spPr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gm:spPr>
    </dgm:pt>
    <dgm:pt modelId="{39345059-079E-4F80-BB45-B458ACD9DC0E}" type="pres">
      <dgm:prSet presAssocID="{E2707BE7-894F-415E-9555-A6FEE16EC0ED}" presName="L2TextContainer" presStyleLbl="revTx" presStyleIdx="4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0EFFEB81-E769-49DB-95A4-D3547EDEC8A6}" type="pres">
      <dgm:prSet presAssocID="{E2707BE7-894F-415E-9555-A6FEE16EC0ED}" presName="L1TextContainer" presStyleLbl="revTx" presStyleIdx="5" presStyleCnt="6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5925123-CA2E-4ACD-9E97-98D2884E5386}" type="pres">
      <dgm:prSet presAssocID="{E2707BE7-894F-415E-9555-A6FEE16EC0ED}" presName="ConnectLine" presStyleLbl="sibTrans1D1" presStyleIdx="2" presStyleCnt="3"/>
      <dgm:spPr>
        <a:noFill/>
        <a:ln w="12700" cap="flat" cmpd="sng" algn="ctr">
          <a:solidFill>
            <a:schemeClr val="accent2">
              <a:hueOff val="-873218"/>
              <a:satOff val="-50357"/>
              <a:lumOff val="5177"/>
              <a:alphaOff val="0"/>
            </a:schemeClr>
          </a:solidFill>
          <a:prstDash val="dash"/>
          <a:miter lim="800000"/>
        </a:ln>
        <a:effectLst/>
      </dgm:spPr>
    </dgm:pt>
    <dgm:pt modelId="{AA454D1E-C899-4086-8CEE-572A53CFF3D9}" type="pres">
      <dgm:prSet presAssocID="{E2707BE7-894F-415E-9555-A6FEE16EC0ED}" presName="EmptyPlaceHolder" presStyleCnt="0"/>
      <dgm:spPr/>
    </dgm:pt>
  </dgm:ptLst>
  <dgm:cxnLst>
    <dgm:cxn modelId="{BA985D5D-F39E-4F62-968B-0202CB8AE1C0}" srcId="{ECE732D7-7FEE-403A-839F-5628594B696F}" destId="{5F41301E-095A-4B6D-9E20-6484E5CC3FF3}" srcOrd="0" destOrd="0" parTransId="{6BEEAE3F-49F3-4083-8476-E656E99C84A7}" sibTransId="{1FEA0D70-3705-46F0-A665-C71EC2A0B2B0}"/>
    <dgm:cxn modelId="{14672896-9E63-44D9-AABE-8E168E187DC9}" srcId="{E2707BE7-894F-415E-9555-A6FEE16EC0ED}" destId="{4D9A0D62-0183-4F6E-BF51-C611EAF1E435}" srcOrd="0" destOrd="0" parTransId="{700C512E-715C-43F7-BBE4-DCE0DDE14AED}" sibTransId="{97E7BA28-8FF7-432A-B304-A41A42230523}"/>
    <dgm:cxn modelId="{16D0D4CE-1253-4583-86DD-F370D60686B5}" type="presOf" srcId="{E2707BE7-894F-415E-9555-A6FEE16EC0ED}" destId="{0EFFEB81-E769-49DB-95A4-D3547EDEC8A6}" srcOrd="0" destOrd="0" presId="urn:microsoft.com/office/officeart/2017/3/layout/DropPinTimeline"/>
    <dgm:cxn modelId="{D15F51F3-10CD-4340-9B20-D57F7640CEFF}" type="presOf" srcId="{5F41301E-095A-4B6D-9E20-6484E5CC3FF3}" destId="{A9AB6B13-668B-4570-A34B-2CB74D0699C6}" srcOrd="0" destOrd="0" presId="urn:microsoft.com/office/officeart/2017/3/layout/DropPinTimeline"/>
    <dgm:cxn modelId="{EAB31E67-8730-49C0-A608-056B096E7B49}" srcId="{A42E0BA4-B5C8-4E51-8E2B-1AFFCADECE2C}" destId="{ECE732D7-7FEE-403A-839F-5628594B696F}" srcOrd="0" destOrd="0" parTransId="{E03DF861-AE0B-4CD5-BBF4-BA6E178895A1}" sibTransId="{14E5A3C9-A90A-46BD-96B9-DE3B94C3CC57}"/>
    <dgm:cxn modelId="{CAD1D1D6-323B-4D84-BE7C-07B2BF5C5767}" type="presOf" srcId="{C5D74EFF-96D2-4DF3-A458-3DA0EDFB7536}" destId="{C54D03C3-7A62-456E-9DD5-2DE2E0591C02}" srcOrd="0" destOrd="1" presId="urn:microsoft.com/office/officeart/2017/3/layout/DropPinTimeline"/>
    <dgm:cxn modelId="{050D0236-0462-439A-A2C6-4E68F5378796}" type="presOf" srcId="{ECE732D7-7FEE-403A-839F-5628594B696F}" destId="{C388C8F0-0E94-4B80-9BD6-F92C8AB5F2E2}" srcOrd="0" destOrd="0" presId="urn:microsoft.com/office/officeart/2017/3/layout/DropPinTimeline"/>
    <dgm:cxn modelId="{201AE152-3AD2-4E27-86D1-3440BED51B60}" srcId="{A42E0BA4-B5C8-4E51-8E2B-1AFFCADECE2C}" destId="{E2707BE7-894F-415E-9555-A6FEE16EC0ED}" srcOrd="2" destOrd="0" parTransId="{7580A8CD-1560-4C06-9885-A7BE7C19EA15}" sibTransId="{2E4429D1-E3B0-4CBA-89B8-E80A1D6CFE63}"/>
    <dgm:cxn modelId="{83D9F6FA-12DC-4633-B16C-0BB8DFC51107}" srcId="{03255AA1-CA65-4BB1-8A2C-5506A7229F73}" destId="{C5D74EFF-96D2-4DF3-A458-3DA0EDFB7536}" srcOrd="0" destOrd="0" parTransId="{D8F2AD9E-B9D7-40FF-A4D7-27B210202597}" sibTransId="{2659452A-51BE-48BA-8B49-00159984E54F}"/>
    <dgm:cxn modelId="{C8A43B76-5D76-4C88-85A1-31AEE2B82431}" srcId="{3D07E7E3-C9FB-4CC4-9575-987C25D02F1A}" destId="{03255AA1-CA65-4BB1-8A2C-5506A7229F73}" srcOrd="0" destOrd="0" parTransId="{10030605-366E-4589-A2EB-F817DB7D70D4}" sibTransId="{E468EA03-ED62-4C1E-8BA0-371715765979}"/>
    <dgm:cxn modelId="{251E7AA6-AFEE-48C3-83BA-8AD7E7BEEEBF}" type="presOf" srcId="{3D07E7E3-C9FB-4CC4-9575-987C25D02F1A}" destId="{3DD6031C-A360-4B5E-BD03-6678CC7F91CA}" srcOrd="0" destOrd="0" presId="urn:microsoft.com/office/officeart/2017/3/layout/DropPinTimeline"/>
    <dgm:cxn modelId="{0612AB6F-E020-4722-BE5F-667FD69E6D58}" srcId="{A42E0BA4-B5C8-4E51-8E2B-1AFFCADECE2C}" destId="{3D07E7E3-C9FB-4CC4-9575-987C25D02F1A}" srcOrd="1" destOrd="0" parTransId="{AC42D741-9AC8-4901-81EA-BE19ECCEF037}" sibTransId="{84F02470-F6D0-47C8-9636-B2B045884E50}"/>
    <dgm:cxn modelId="{BD1E1C0E-A4DC-4559-9FE9-877E740BC2E7}" type="presOf" srcId="{4D9A0D62-0183-4F6E-BF51-C611EAF1E435}" destId="{39345059-079E-4F80-BB45-B458ACD9DC0E}" srcOrd="0" destOrd="0" presId="urn:microsoft.com/office/officeart/2017/3/layout/DropPinTimeline"/>
    <dgm:cxn modelId="{03AB99FD-EF2C-49B2-AEEC-F2E9F918023A}" type="presOf" srcId="{A42E0BA4-B5C8-4E51-8E2B-1AFFCADECE2C}" destId="{C3ECFAF5-7DC0-4D95-9A0D-6E57A365711E}" srcOrd="0" destOrd="0" presId="urn:microsoft.com/office/officeart/2017/3/layout/DropPinTimeline"/>
    <dgm:cxn modelId="{0870FCD7-C17D-441A-B945-8170ADA92B6C}" type="presOf" srcId="{03255AA1-CA65-4BB1-8A2C-5506A7229F73}" destId="{C54D03C3-7A62-456E-9DD5-2DE2E0591C02}" srcOrd="0" destOrd="0" presId="urn:microsoft.com/office/officeart/2017/3/layout/DropPinTimeline"/>
    <dgm:cxn modelId="{9B57973B-6A55-4431-AB9E-15EF852A1A74}" type="presParOf" srcId="{C3ECFAF5-7DC0-4D95-9A0D-6E57A365711E}" destId="{D8BD2DD3-9F8F-4949-B7B8-C4062509D31F}" srcOrd="0" destOrd="0" presId="urn:microsoft.com/office/officeart/2017/3/layout/DropPinTimeline"/>
    <dgm:cxn modelId="{FB8536B3-B7C3-4513-A197-288211962666}" type="presParOf" srcId="{C3ECFAF5-7DC0-4D95-9A0D-6E57A365711E}" destId="{B3C2E0B1-5625-4012-ABCD-AAA451361BC5}" srcOrd="1" destOrd="0" presId="urn:microsoft.com/office/officeart/2017/3/layout/DropPinTimeline"/>
    <dgm:cxn modelId="{DC34460A-E4FE-4B95-BE9C-72BDA39F7CAB}" type="presParOf" srcId="{B3C2E0B1-5625-4012-ABCD-AAA451361BC5}" destId="{B06E4454-80C8-4CB0-A73E-69BFB7A530B8}" srcOrd="0" destOrd="0" presId="urn:microsoft.com/office/officeart/2017/3/layout/DropPinTimeline"/>
    <dgm:cxn modelId="{98A4AD34-3DD5-416F-8F6B-6DCCE6BD2D86}" type="presParOf" srcId="{B06E4454-80C8-4CB0-A73E-69BFB7A530B8}" destId="{6BFFAD9F-3934-47E0-AEE8-6DDC17CCBF3F}" srcOrd="0" destOrd="0" presId="urn:microsoft.com/office/officeart/2017/3/layout/DropPinTimeline"/>
    <dgm:cxn modelId="{78B7A3D5-7C3B-4F43-8AFE-B778E9A88DE4}" type="presParOf" srcId="{B06E4454-80C8-4CB0-A73E-69BFB7A530B8}" destId="{2B82DEE6-27F9-4530-94DE-EE929BA6718B}" srcOrd="1" destOrd="0" presId="urn:microsoft.com/office/officeart/2017/3/layout/DropPinTimeline"/>
    <dgm:cxn modelId="{700C9DA9-245E-4E34-8AEC-F07E5488393C}" type="presParOf" srcId="{2B82DEE6-27F9-4530-94DE-EE929BA6718B}" destId="{7462E533-7641-4035-BD42-D6CECACD5FAA}" srcOrd="0" destOrd="0" presId="urn:microsoft.com/office/officeart/2017/3/layout/DropPinTimeline"/>
    <dgm:cxn modelId="{CEBA14A4-39AA-41ED-9AEB-CF59B528DBEF}" type="presParOf" srcId="{2B82DEE6-27F9-4530-94DE-EE929BA6718B}" destId="{13987109-6615-4F7A-99B0-CCE7A83465E5}" srcOrd="1" destOrd="0" presId="urn:microsoft.com/office/officeart/2017/3/layout/DropPinTimeline"/>
    <dgm:cxn modelId="{B373EA10-F597-4D16-9991-ECCE808FA64C}" type="presParOf" srcId="{B06E4454-80C8-4CB0-A73E-69BFB7A530B8}" destId="{A9AB6B13-668B-4570-A34B-2CB74D0699C6}" srcOrd="2" destOrd="0" presId="urn:microsoft.com/office/officeart/2017/3/layout/DropPinTimeline"/>
    <dgm:cxn modelId="{B8971333-9ECF-4997-BAD0-DF972ECBBCCE}" type="presParOf" srcId="{B06E4454-80C8-4CB0-A73E-69BFB7A530B8}" destId="{C388C8F0-0E94-4B80-9BD6-F92C8AB5F2E2}" srcOrd="3" destOrd="0" presId="urn:microsoft.com/office/officeart/2017/3/layout/DropPinTimeline"/>
    <dgm:cxn modelId="{063B0AB8-E473-4931-BEC1-F2C060FB00C2}" type="presParOf" srcId="{B06E4454-80C8-4CB0-A73E-69BFB7A530B8}" destId="{B702855C-0187-4238-8260-19DEDA6DE40D}" srcOrd="4" destOrd="0" presId="urn:microsoft.com/office/officeart/2017/3/layout/DropPinTimeline"/>
    <dgm:cxn modelId="{DA0F6877-30C9-446D-840A-8B63F970C135}" type="presParOf" srcId="{B06E4454-80C8-4CB0-A73E-69BFB7A530B8}" destId="{773927D4-32F0-424E-A94C-53DFD32064FC}" srcOrd="5" destOrd="0" presId="urn:microsoft.com/office/officeart/2017/3/layout/DropPinTimeline"/>
    <dgm:cxn modelId="{D16DD192-F327-4C70-BDAB-531001C688D1}" type="presParOf" srcId="{B3C2E0B1-5625-4012-ABCD-AAA451361BC5}" destId="{45F8E2A0-7841-41B0-A613-A5B24AB08DB2}" srcOrd="1" destOrd="0" presId="urn:microsoft.com/office/officeart/2017/3/layout/DropPinTimeline"/>
    <dgm:cxn modelId="{23AB038A-5443-4434-95E2-B3447B38B23E}" type="presParOf" srcId="{B3C2E0B1-5625-4012-ABCD-AAA451361BC5}" destId="{319AB6F4-4FB8-4C51-90F1-B1C6B78167C2}" srcOrd="2" destOrd="0" presId="urn:microsoft.com/office/officeart/2017/3/layout/DropPinTimeline"/>
    <dgm:cxn modelId="{B1C481C4-08ED-4D41-8745-99F64CD6A8F4}" type="presParOf" srcId="{319AB6F4-4FB8-4C51-90F1-B1C6B78167C2}" destId="{F8751EB1-5FD4-44FC-9AE8-49778B71D13B}" srcOrd="0" destOrd="0" presId="urn:microsoft.com/office/officeart/2017/3/layout/DropPinTimeline"/>
    <dgm:cxn modelId="{7DE4F653-BD9B-4340-A276-24B4F3D5A93D}" type="presParOf" srcId="{319AB6F4-4FB8-4C51-90F1-B1C6B78167C2}" destId="{9B4C38D7-0CBB-4E8E-B28C-20A53E755678}" srcOrd="1" destOrd="0" presId="urn:microsoft.com/office/officeart/2017/3/layout/DropPinTimeline"/>
    <dgm:cxn modelId="{65862740-2C73-4EAA-B819-A8221A97E210}" type="presParOf" srcId="{9B4C38D7-0CBB-4E8E-B28C-20A53E755678}" destId="{8FF6841D-5481-4325-A1DB-83C9FD565AC4}" srcOrd="0" destOrd="0" presId="urn:microsoft.com/office/officeart/2017/3/layout/DropPinTimeline"/>
    <dgm:cxn modelId="{0DC29BC1-9CD4-4738-BF2C-23C95B1AF3FA}" type="presParOf" srcId="{9B4C38D7-0CBB-4E8E-B28C-20A53E755678}" destId="{ECA12AE2-9DA0-4BD7-B0C1-61ECDA02DE56}" srcOrd="1" destOrd="0" presId="urn:microsoft.com/office/officeart/2017/3/layout/DropPinTimeline"/>
    <dgm:cxn modelId="{0AC6E154-3CF9-4EA4-B692-D0DCC78EACF0}" type="presParOf" srcId="{319AB6F4-4FB8-4C51-90F1-B1C6B78167C2}" destId="{C54D03C3-7A62-456E-9DD5-2DE2E0591C02}" srcOrd="2" destOrd="0" presId="urn:microsoft.com/office/officeart/2017/3/layout/DropPinTimeline"/>
    <dgm:cxn modelId="{C15D1485-5EFB-42FB-8537-B14F35656702}" type="presParOf" srcId="{319AB6F4-4FB8-4C51-90F1-B1C6B78167C2}" destId="{3DD6031C-A360-4B5E-BD03-6678CC7F91CA}" srcOrd="3" destOrd="0" presId="urn:microsoft.com/office/officeart/2017/3/layout/DropPinTimeline"/>
    <dgm:cxn modelId="{5C4BAE4F-6EB7-42BA-8913-B8E3C258F3D8}" type="presParOf" srcId="{319AB6F4-4FB8-4C51-90F1-B1C6B78167C2}" destId="{DBAC57EA-C64A-4915-965B-2005014C84B0}" srcOrd="4" destOrd="0" presId="urn:microsoft.com/office/officeart/2017/3/layout/DropPinTimeline"/>
    <dgm:cxn modelId="{2A71B9AD-538C-4D06-A27C-C63646898138}" type="presParOf" srcId="{319AB6F4-4FB8-4C51-90F1-B1C6B78167C2}" destId="{C6848173-B561-4F79-A677-4C62F8241F8B}" srcOrd="5" destOrd="0" presId="urn:microsoft.com/office/officeart/2017/3/layout/DropPinTimeline"/>
    <dgm:cxn modelId="{E75A0EC4-E136-4A47-A125-B8CE39BD2E88}" type="presParOf" srcId="{B3C2E0B1-5625-4012-ABCD-AAA451361BC5}" destId="{9C41DB2A-E71D-4606-8ECB-E4432E7BE229}" srcOrd="3" destOrd="0" presId="urn:microsoft.com/office/officeart/2017/3/layout/DropPinTimeline"/>
    <dgm:cxn modelId="{DF24ACB1-D9EA-4EDA-B0EB-3EEAB470D0FD}" type="presParOf" srcId="{B3C2E0B1-5625-4012-ABCD-AAA451361BC5}" destId="{8862F98A-D678-4700-97CC-95ED1FD54CE7}" srcOrd="4" destOrd="0" presId="urn:microsoft.com/office/officeart/2017/3/layout/DropPinTimeline"/>
    <dgm:cxn modelId="{080169ED-4C5F-4D00-9509-7C50D17A252B}" type="presParOf" srcId="{8862F98A-D678-4700-97CC-95ED1FD54CE7}" destId="{D1D8860D-82C3-4C3E-933F-D4974B7310AA}" srcOrd="0" destOrd="0" presId="urn:microsoft.com/office/officeart/2017/3/layout/DropPinTimeline"/>
    <dgm:cxn modelId="{1E5DDDA3-5D24-4AB1-930B-DA00641DCD66}" type="presParOf" srcId="{8862F98A-D678-4700-97CC-95ED1FD54CE7}" destId="{A33375E7-0E5B-4BAF-B66B-ECD968DB2304}" srcOrd="1" destOrd="0" presId="urn:microsoft.com/office/officeart/2017/3/layout/DropPinTimeline"/>
    <dgm:cxn modelId="{504D9DA4-270C-45B8-9A7A-660BE5FB316E}" type="presParOf" srcId="{A33375E7-0E5B-4BAF-B66B-ECD968DB2304}" destId="{1ED8B592-E668-4A79-8D4F-9FB1247129F3}" srcOrd="0" destOrd="0" presId="urn:microsoft.com/office/officeart/2017/3/layout/DropPinTimeline"/>
    <dgm:cxn modelId="{6181C381-5CBB-4D38-B8F1-D7AE9A74A018}" type="presParOf" srcId="{A33375E7-0E5B-4BAF-B66B-ECD968DB2304}" destId="{1D0AD5B5-CE29-4F37-BC58-F16A20362B8E}" srcOrd="1" destOrd="0" presId="urn:microsoft.com/office/officeart/2017/3/layout/DropPinTimeline"/>
    <dgm:cxn modelId="{C59710FE-CC7C-4B9A-A8B3-6904DEFC503A}" type="presParOf" srcId="{8862F98A-D678-4700-97CC-95ED1FD54CE7}" destId="{39345059-079E-4F80-BB45-B458ACD9DC0E}" srcOrd="2" destOrd="0" presId="urn:microsoft.com/office/officeart/2017/3/layout/DropPinTimeline"/>
    <dgm:cxn modelId="{653A610E-B770-4F11-98A6-79CAE986A0D6}" type="presParOf" srcId="{8862F98A-D678-4700-97CC-95ED1FD54CE7}" destId="{0EFFEB81-E769-49DB-95A4-D3547EDEC8A6}" srcOrd="3" destOrd="0" presId="urn:microsoft.com/office/officeart/2017/3/layout/DropPinTimeline"/>
    <dgm:cxn modelId="{E4CF1733-7BFE-45FC-BC8A-8103E4FFD891}" type="presParOf" srcId="{8862F98A-D678-4700-97CC-95ED1FD54CE7}" destId="{B5925123-CA2E-4ACD-9E97-98D2884E5386}" srcOrd="4" destOrd="0" presId="urn:microsoft.com/office/officeart/2017/3/layout/DropPinTimeline"/>
    <dgm:cxn modelId="{9ACD8EF7-C1F1-4B36-85F8-D43E85F78D33}" type="presParOf" srcId="{8862F98A-D678-4700-97CC-95ED1FD54CE7}" destId="{AA454D1E-C899-4086-8CEE-572A53CFF3D9}" srcOrd="5" destOrd="0" presId="urn:microsoft.com/office/officeart/2017/3/layout/DropPinTimeline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25E07F9-0504-4962-86B7-CA4BCBD742AE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B7C1170-BB68-4F96-9338-9490D5BB8263}">
      <dgm:prSet/>
      <dgm:spPr/>
      <dgm:t>
        <a:bodyPr/>
        <a:lstStyle/>
        <a:p>
          <a:r>
            <a:rPr lang="en-US" dirty="0" err="1"/>
            <a:t>Grupos</a:t>
          </a:r>
          <a:r>
            <a:rPr lang="en-US" dirty="0"/>
            <a:t> de 6-7 </a:t>
          </a:r>
          <a:r>
            <a:rPr lang="en-US" dirty="0" err="1"/>
            <a:t>alumnos</a:t>
          </a:r>
          <a:r>
            <a:rPr lang="en-US" dirty="0"/>
            <a:t> </a:t>
          </a:r>
        </a:p>
      </dgm:t>
    </dgm:pt>
    <dgm:pt modelId="{029E6DFC-A48D-4D35-8B22-754932500110}" type="parTrans" cxnId="{EB93132D-4F39-4659-96DF-FD62A813AB8F}">
      <dgm:prSet/>
      <dgm:spPr/>
      <dgm:t>
        <a:bodyPr/>
        <a:lstStyle/>
        <a:p>
          <a:endParaRPr lang="en-US"/>
        </a:p>
      </dgm:t>
    </dgm:pt>
    <dgm:pt modelId="{6CF025FB-14F1-4C47-8729-8AE595AAF5F2}" type="sibTrans" cxnId="{EB93132D-4F39-4659-96DF-FD62A813AB8F}">
      <dgm:prSet/>
      <dgm:spPr/>
      <dgm:t>
        <a:bodyPr/>
        <a:lstStyle/>
        <a:p>
          <a:endParaRPr lang="en-US"/>
        </a:p>
      </dgm:t>
    </dgm:pt>
    <dgm:pt modelId="{86516358-E129-4B52-9953-BBD110F4F167}">
      <dgm:prSet/>
      <dgm:spPr/>
      <dgm:t>
        <a:bodyPr/>
        <a:lstStyle/>
        <a:p>
          <a:pPr rtl="0"/>
          <a:r>
            <a:rPr lang="en-US" dirty="0" err="1">
              <a:latin typeface="Calibri Light" panose="020F0302020204030204"/>
            </a:rPr>
            <a:t>Criterios</a:t>
          </a:r>
          <a:r>
            <a:rPr lang="en-US" dirty="0">
              <a:latin typeface="Calibri Light" panose="020F0302020204030204"/>
            </a:rPr>
            <a:t> de </a:t>
          </a:r>
          <a:r>
            <a:rPr lang="en-US" dirty="0" err="1">
              <a:latin typeface="Calibri Light" panose="020F0302020204030204"/>
            </a:rPr>
            <a:t>formación</a:t>
          </a:r>
          <a:r>
            <a:rPr lang="en-US" dirty="0">
              <a:latin typeface="Calibri Light" panose="020F0302020204030204"/>
            </a:rPr>
            <a:t> de </a:t>
          </a:r>
          <a:r>
            <a:rPr lang="en-US" dirty="0" err="1">
              <a:latin typeface="Calibri Light" panose="020F0302020204030204"/>
            </a:rPr>
            <a:t>grupos</a:t>
          </a:r>
          <a:r>
            <a:rPr lang="en-US" dirty="0">
              <a:latin typeface="Calibri Light" panose="020F0302020204030204"/>
            </a:rPr>
            <a:t>: </a:t>
          </a:r>
          <a:r>
            <a:rPr lang="en-US" dirty="0" err="1">
              <a:latin typeface="Calibri Light" panose="020F0302020204030204"/>
            </a:rPr>
            <a:t>diferentes</a:t>
          </a:r>
          <a:r>
            <a:rPr lang="en-US" dirty="0"/>
            <a:t> </a:t>
          </a:r>
          <a:r>
            <a:rPr lang="en-US" dirty="0" err="1"/>
            <a:t>nacionalidades</a:t>
          </a:r>
          <a:r>
            <a:rPr lang="en-US" dirty="0"/>
            <a:t>, </a:t>
          </a:r>
          <a:r>
            <a:rPr lang="en-US" dirty="0" err="1"/>
            <a:t>grados</a:t>
          </a:r>
          <a:r>
            <a:rPr lang="en-US" dirty="0">
              <a:latin typeface="Calibri Light" panose="020F0302020204030204"/>
            </a:rPr>
            <a:t>, </a:t>
          </a:r>
          <a:r>
            <a:rPr lang="en-US" dirty="0" err="1">
              <a:latin typeface="Calibri Light" panose="020F0302020204030204"/>
            </a:rPr>
            <a:t>género</a:t>
          </a:r>
          <a:endParaRPr lang="en-US" dirty="0"/>
        </a:p>
      </dgm:t>
    </dgm:pt>
    <dgm:pt modelId="{F5CA4085-347E-4E6B-9EEA-C4629142BC28}" type="parTrans" cxnId="{E2486B86-3030-4C65-B425-6DDC74C31D18}">
      <dgm:prSet/>
      <dgm:spPr/>
      <dgm:t>
        <a:bodyPr/>
        <a:lstStyle/>
        <a:p>
          <a:endParaRPr lang="en-US"/>
        </a:p>
      </dgm:t>
    </dgm:pt>
    <dgm:pt modelId="{40AFF191-2276-43F3-855B-483FE1B40325}" type="sibTrans" cxnId="{E2486B86-3030-4C65-B425-6DDC74C31D18}">
      <dgm:prSet/>
      <dgm:spPr/>
      <dgm:t>
        <a:bodyPr/>
        <a:lstStyle/>
        <a:p>
          <a:endParaRPr lang="en-US"/>
        </a:p>
      </dgm:t>
    </dgm:pt>
    <dgm:pt modelId="{A1432F99-3B6A-4C91-AEDC-30558FB07D2F}">
      <dgm:prSet/>
      <dgm:spPr/>
      <dgm:t>
        <a:bodyPr/>
        <a:lstStyle/>
        <a:p>
          <a:r>
            <a:rPr lang="en-US" dirty="0"/>
            <a:t>Una </a:t>
          </a:r>
          <a:r>
            <a:rPr lang="en-US" dirty="0" err="1"/>
            <a:t>sesión</a:t>
          </a:r>
          <a:r>
            <a:rPr lang="en-US" dirty="0"/>
            <a:t> online </a:t>
          </a:r>
          <a:r>
            <a:rPr lang="en-US" dirty="0" err="1"/>
            <a:t>una</a:t>
          </a:r>
          <a:r>
            <a:rPr lang="en-US" dirty="0"/>
            <a:t> </a:t>
          </a:r>
          <a:r>
            <a:rPr lang="en-US" dirty="0" err="1"/>
            <a:t>semana</a:t>
          </a:r>
          <a:r>
            <a:rPr lang="en-US" dirty="0"/>
            <a:t> antes de la </a:t>
          </a:r>
          <a:r>
            <a:rPr lang="en-US" dirty="0" err="1"/>
            <a:t>semana</a:t>
          </a:r>
          <a:r>
            <a:rPr lang="en-US" dirty="0"/>
            <a:t> </a:t>
          </a:r>
          <a:r>
            <a:rPr lang="en-US" dirty="0" err="1"/>
            <a:t>presencial</a:t>
          </a:r>
          <a:endParaRPr lang="en-US" dirty="0"/>
        </a:p>
      </dgm:t>
    </dgm:pt>
    <dgm:pt modelId="{CA23C0E7-6DD3-431E-899A-1B5523AFCB0A}" type="parTrans" cxnId="{F9E1CC40-9EDA-40D7-8F9E-E2E2B3532E59}">
      <dgm:prSet/>
      <dgm:spPr/>
      <dgm:t>
        <a:bodyPr/>
        <a:lstStyle/>
        <a:p>
          <a:endParaRPr lang="en-US"/>
        </a:p>
      </dgm:t>
    </dgm:pt>
    <dgm:pt modelId="{79856E9F-D5F2-40C6-8B73-CAF1C259E548}" type="sibTrans" cxnId="{F9E1CC40-9EDA-40D7-8F9E-E2E2B3532E59}">
      <dgm:prSet/>
      <dgm:spPr/>
      <dgm:t>
        <a:bodyPr/>
        <a:lstStyle/>
        <a:p>
          <a:endParaRPr lang="en-US"/>
        </a:p>
      </dgm:t>
    </dgm:pt>
    <dgm:pt modelId="{968CD60C-562F-474A-9273-803320E6E637}">
      <dgm:prSet phldr="0"/>
      <dgm:spPr/>
      <dgm:t>
        <a:bodyPr/>
        <a:lstStyle/>
        <a:p>
          <a:pPr rtl="0"/>
          <a:r>
            <a:rPr lang="en-US" dirty="0" err="1">
              <a:latin typeface="Calibri Light" panose="020F0302020204030204"/>
            </a:rPr>
            <a:t>Sesión</a:t>
          </a:r>
          <a:r>
            <a:rPr lang="en-US" dirty="0">
              <a:latin typeface="Calibri Light" panose="020F0302020204030204"/>
            </a:rPr>
            <a:t> online: </a:t>
          </a:r>
          <a:r>
            <a:rPr lang="en-US" dirty="0" err="1">
              <a:latin typeface="Calibri Light" panose="020F0302020204030204"/>
            </a:rPr>
            <a:t>conocerse</a:t>
          </a:r>
          <a:r>
            <a:rPr lang="en-US" dirty="0">
              <a:latin typeface="Calibri Light" panose="020F0302020204030204"/>
            </a:rPr>
            <a:t>, </a:t>
          </a:r>
          <a:r>
            <a:rPr lang="en-US" dirty="0" err="1">
              <a:latin typeface="Calibri Light" panose="020F0302020204030204"/>
            </a:rPr>
            <a:t>formar</a:t>
          </a:r>
          <a:r>
            <a:rPr lang="en-US" dirty="0">
              <a:latin typeface="Calibri Light" panose="020F0302020204030204"/>
            </a:rPr>
            <a:t> </a:t>
          </a:r>
          <a:r>
            <a:rPr lang="en-US" dirty="0" err="1">
              <a:latin typeface="Calibri Light" panose="020F0302020204030204"/>
            </a:rPr>
            <a:t>grupos</a:t>
          </a:r>
          <a:r>
            <a:rPr lang="en-US" dirty="0">
              <a:latin typeface="Calibri Light" panose="020F0302020204030204"/>
            </a:rPr>
            <a:t>, </a:t>
          </a:r>
          <a:r>
            <a:rPr lang="en-US" dirty="0" err="1">
              <a:latin typeface="Calibri Light" panose="020F0302020204030204"/>
            </a:rPr>
            <a:t>empezar</a:t>
          </a:r>
          <a:r>
            <a:rPr lang="en-US" dirty="0">
              <a:latin typeface="Calibri Light" panose="020F0302020204030204"/>
            </a:rPr>
            <a:t> con las </a:t>
          </a:r>
          <a:r>
            <a:rPr lang="en-US" dirty="0" err="1">
              <a:latin typeface="Calibri Light" panose="020F0302020204030204"/>
            </a:rPr>
            <a:t>tareas</a:t>
          </a:r>
          <a:r>
            <a:rPr lang="en-US" dirty="0">
              <a:latin typeface="Calibri Light" panose="020F0302020204030204"/>
            </a:rPr>
            <a:t> de </a:t>
          </a:r>
          <a:r>
            <a:rPr lang="en-US" dirty="0" err="1">
              <a:latin typeface="Calibri Light" panose="020F0302020204030204"/>
            </a:rPr>
            <a:t>preparación</a:t>
          </a:r>
          <a:endParaRPr lang="en-US" dirty="0">
            <a:latin typeface="Calibri Light" panose="020F0302020204030204"/>
          </a:endParaRPr>
        </a:p>
      </dgm:t>
    </dgm:pt>
    <dgm:pt modelId="{C61A536F-9454-4226-AB2C-7D3FFB2B40E2}" type="parTrans" cxnId="{BECB9CF4-314B-47A7-A2DA-E448A8F047FD}">
      <dgm:prSet/>
      <dgm:spPr/>
    </dgm:pt>
    <dgm:pt modelId="{F5BC5805-C83A-4116-A83F-F12FA5ECA046}" type="sibTrans" cxnId="{BECB9CF4-314B-47A7-A2DA-E448A8F047FD}">
      <dgm:prSet/>
      <dgm:spPr/>
      <dgm:t>
        <a:bodyPr/>
        <a:lstStyle/>
        <a:p>
          <a:endParaRPr lang="es-ES"/>
        </a:p>
      </dgm:t>
    </dgm:pt>
    <dgm:pt modelId="{C073ECF1-A102-4FA6-A3EB-DD2706EE1A16}">
      <dgm:prSet phldr="0"/>
      <dgm:spPr/>
      <dgm:t>
        <a:bodyPr/>
        <a:lstStyle/>
        <a:p>
          <a:pPr rtl="0"/>
          <a:r>
            <a:rPr lang="en-US" dirty="0" err="1">
              <a:latin typeface="Calibri Light" panose="020F0302020204030204"/>
            </a:rPr>
            <a:t>Desde</a:t>
          </a:r>
          <a:r>
            <a:rPr lang="en-US" dirty="0">
              <a:latin typeface="Calibri Light" panose="020F0302020204030204"/>
            </a:rPr>
            <a:t> la </a:t>
          </a:r>
          <a:r>
            <a:rPr lang="en-US" dirty="0" err="1">
              <a:latin typeface="Calibri Light" panose="020F0302020204030204"/>
            </a:rPr>
            <a:t>sesión</a:t>
          </a:r>
          <a:r>
            <a:rPr lang="en-US" dirty="0">
              <a:latin typeface="Calibri Light" panose="020F0302020204030204"/>
            </a:rPr>
            <a:t> online hasta la </a:t>
          </a:r>
          <a:r>
            <a:rPr lang="en-US" dirty="0" err="1">
              <a:latin typeface="Calibri Light" panose="020F0302020204030204"/>
            </a:rPr>
            <a:t>presencial</a:t>
          </a:r>
          <a:r>
            <a:rPr lang="en-US" dirty="0">
              <a:latin typeface="Calibri Light" panose="020F0302020204030204"/>
            </a:rPr>
            <a:t>: </a:t>
          </a:r>
          <a:r>
            <a:rPr lang="en-US" dirty="0" err="1">
              <a:latin typeface="Calibri Light" panose="020F0302020204030204"/>
            </a:rPr>
            <a:t>tareas</a:t>
          </a:r>
          <a:r>
            <a:rPr lang="en-US" dirty="0">
              <a:latin typeface="Calibri Light" panose="020F0302020204030204"/>
            </a:rPr>
            <a:t> </a:t>
          </a:r>
          <a:r>
            <a:rPr lang="en-US" dirty="0" err="1">
              <a:latin typeface="Calibri Light" panose="020F0302020204030204"/>
            </a:rPr>
            <a:t>en</a:t>
          </a:r>
          <a:r>
            <a:rPr lang="en-US" dirty="0">
              <a:latin typeface="Calibri Light" panose="020F0302020204030204"/>
            </a:rPr>
            <a:t> </a:t>
          </a:r>
          <a:r>
            <a:rPr lang="en-US" dirty="0" err="1">
              <a:latin typeface="Calibri Light" panose="020F0302020204030204"/>
            </a:rPr>
            <a:t>grupo</a:t>
          </a:r>
          <a:r>
            <a:rPr lang="en-US" dirty="0">
              <a:latin typeface="Calibri Light" panose="020F0302020204030204"/>
            </a:rPr>
            <a:t> para </a:t>
          </a:r>
          <a:r>
            <a:rPr lang="en-US" dirty="0" err="1">
              <a:latin typeface="Calibri Light" panose="020F0302020204030204"/>
            </a:rPr>
            <a:t>conocerse</a:t>
          </a:r>
          <a:r>
            <a:rPr lang="en-US" dirty="0">
              <a:latin typeface="Calibri Light" panose="020F0302020204030204"/>
            </a:rPr>
            <a:t> y </a:t>
          </a:r>
          <a:r>
            <a:rPr lang="en-US" dirty="0" err="1">
              <a:latin typeface="Calibri Light" panose="020F0302020204030204"/>
            </a:rPr>
            <a:t>prepararse</a:t>
          </a:r>
        </a:p>
      </dgm:t>
    </dgm:pt>
    <dgm:pt modelId="{2870D049-E262-4120-8895-92ACE5968078}" type="parTrans" cxnId="{D30213F5-47C6-47C7-A0E5-47E362C7768F}">
      <dgm:prSet/>
      <dgm:spPr/>
    </dgm:pt>
    <dgm:pt modelId="{4223F429-E2E0-4720-97BD-0A4EA282C569}" type="sibTrans" cxnId="{D30213F5-47C6-47C7-A0E5-47E362C7768F}">
      <dgm:prSet/>
      <dgm:spPr/>
      <dgm:t>
        <a:bodyPr/>
        <a:lstStyle/>
        <a:p>
          <a:endParaRPr lang="es-ES"/>
        </a:p>
      </dgm:t>
    </dgm:pt>
    <dgm:pt modelId="{275F1D02-EB15-40DA-A4EC-2F99D78D0175}" type="pres">
      <dgm:prSet presAssocID="{C25E07F9-0504-4962-86B7-CA4BCBD742AE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ES"/>
        </a:p>
      </dgm:t>
    </dgm:pt>
    <dgm:pt modelId="{EBA5BA62-0172-436B-9EAD-C20730966300}" type="pres">
      <dgm:prSet presAssocID="{BB7C1170-BB68-4F96-9338-9490D5BB8263}" presName="thickLine" presStyleLbl="alignNode1" presStyleIdx="0" presStyleCnt="5"/>
      <dgm:spPr/>
    </dgm:pt>
    <dgm:pt modelId="{876E0DA9-6790-4AC5-8F37-9352242E3970}" type="pres">
      <dgm:prSet presAssocID="{BB7C1170-BB68-4F96-9338-9490D5BB8263}" presName="horz1" presStyleCnt="0"/>
      <dgm:spPr/>
    </dgm:pt>
    <dgm:pt modelId="{D37E0989-4B84-4825-BF50-3978DFC30E8C}" type="pres">
      <dgm:prSet presAssocID="{BB7C1170-BB68-4F96-9338-9490D5BB8263}" presName="tx1" presStyleLbl="revTx" presStyleIdx="0" presStyleCnt="5"/>
      <dgm:spPr/>
      <dgm:t>
        <a:bodyPr/>
        <a:lstStyle/>
        <a:p>
          <a:endParaRPr lang="es-ES"/>
        </a:p>
      </dgm:t>
    </dgm:pt>
    <dgm:pt modelId="{AEF2BBB8-DB0E-4748-9F4C-F00AA709F754}" type="pres">
      <dgm:prSet presAssocID="{BB7C1170-BB68-4F96-9338-9490D5BB8263}" presName="vert1" presStyleCnt="0"/>
      <dgm:spPr/>
    </dgm:pt>
    <dgm:pt modelId="{C6C1956E-41F4-461D-9699-41F63D14D056}" type="pres">
      <dgm:prSet presAssocID="{86516358-E129-4B52-9953-BBD110F4F167}" presName="thickLine" presStyleLbl="alignNode1" presStyleIdx="1" presStyleCnt="5"/>
      <dgm:spPr/>
    </dgm:pt>
    <dgm:pt modelId="{9B854BA5-66A6-4FA2-B7E5-50433897E255}" type="pres">
      <dgm:prSet presAssocID="{86516358-E129-4B52-9953-BBD110F4F167}" presName="horz1" presStyleCnt="0"/>
      <dgm:spPr/>
    </dgm:pt>
    <dgm:pt modelId="{F63138C9-1030-4CEA-9C5D-4C001C07556C}" type="pres">
      <dgm:prSet presAssocID="{86516358-E129-4B52-9953-BBD110F4F167}" presName="tx1" presStyleLbl="revTx" presStyleIdx="1" presStyleCnt="5"/>
      <dgm:spPr/>
      <dgm:t>
        <a:bodyPr/>
        <a:lstStyle/>
        <a:p>
          <a:endParaRPr lang="es-ES"/>
        </a:p>
      </dgm:t>
    </dgm:pt>
    <dgm:pt modelId="{546B75E5-8F7E-4DCD-8D90-B9F51741F855}" type="pres">
      <dgm:prSet presAssocID="{86516358-E129-4B52-9953-BBD110F4F167}" presName="vert1" presStyleCnt="0"/>
      <dgm:spPr/>
    </dgm:pt>
    <dgm:pt modelId="{F9984052-940D-45FF-A99B-2F0716651B18}" type="pres">
      <dgm:prSet presAssocID="{A1432F99-3B6A-4C91-AEDC-30558FB07D2F}" presName="thickLine" presStyleLbl="alignNode1" presStyleIdx="2" presStyleCnt="5"/>
      <dgm:spPr/>
    </dgm:pt>
    <dgm:pt modelId="{FB45BFF6-4BCA-41CC-85C4-7D4C227411AA}" type="pres">
      <dgm:prSet presAssocID="{A1432F99-3B6A-4C91-AEDC-30558FB07D2F}" presName="horz1" presStyleCnt="0"/>
      <dgm:spPr/>
    </dgm:pt>
    <dgm:pt modelId="{437C4016-5183-49A6-A66C-4FDCB673D3F8}" type="pres">
      <dgm:prSet presAssocID="{A1432F99-3B6A-4C91-AEDC-30558FB07D2F}" presName="tx1" presStyleLbl="revTx" presStyleIdx="2" presStyleCnt="5"/>
      <dgm:spPr/>
      <dgm:t>
        <a:bodyPr/>
        <a:lstStyle/>
        <a:p>
          <a:endParaRPr lang="es-ES"/>
        </a:p>
      </dgm:t>
    </dgm:pt>
    <dgm:pt modelId="{14242601-5B27-4987-AC69-67F618C0BE22}" type="pres">
      <dgm:prSet presAssocID="{A1432F99-3B6A-4C91-AEDC-30558FB07D2F}" presName="vert1" presStyleCnt="0"/>
      <dgm:spPr/>
    </dgm:pt>
    <dgm:pt modelId="{AB6CF994-7164-43D3-8B0A-7FC8E8B61A30}" type="pres">
      <dgm:prSet presAssocID="{968CD60C-562F-474A-9273-803320E6E637}" presName="thickLine" presStyleLbl="alignNode1" presStyleIdx="3" presStyleCnt="5"/>
      <dgm:spPr/>
    </dgm:pt>
    <dgm:pt modelId="{E3AAA095-B692-4696-8718-2EC936A05818}" type="pres">
      <dgm:prSet presAssocID="{968CD60C-562F-474A-9273-803320E6E637}" presName="horz1" presStyleCnt="0"/>
      <dgm:spPr/>
    </dgm:pt>
    <dgm:pt modelId="{76C5E482-F25F-48AD-AE6E-77A2DB7A237B}" type="pres">
      <dgm:prSet presAssocID="{968CD60C-562F-474A-9273-803320E6E637}" presName="tx1" presStyleLbl="revTx" presStyleIdx="3" presStyleCnt="5"/>
      <dgm:spPr/>
      <dgm:t>
        <a:bodyPr/>
        <a:lstStyle/>
        <a:p>
          <a:endParaRPr lang="es-ES"/>
        </a:p>
      </dgm:t>
    </dgm:pt>
    <dgm:pt modelId="{2397C99A-A011-450C-BF8F-3FBB33BA6BB6}" type="pres">
      <dgm:prSet presAssocID="{968CD60C-562F-474A-9273-803320E6E637}" presName="vert1" presStyleCnt="0"/>
      <dgm:spPr/>
    </dgm:pt>
    <dgm:pt modelId="{401AE477-D694-44D5-95B7-CA6D3CB5F795}" type="pres">
      <dgm:prSet presAssocID="{C073ECF1-A102-4FA6-A3EB-DD2706EE1A16}" presName="thickLine" presStyleLbl="alignNode1" presStyleIdx="4" presStyleCnt="5"/>
      <dgm:spPr/>
    </dgm:pt>
    <dgm:pt modelId="{57695459-7793-44EB-8D1C-E234AE7EB74F}" type="pres">
      <dgm:prSet presAssocID="{C073ECF1-A102-4FA6-A3EB-DD2706EE1A16}" presName="horz1" presStyleCnt="0"/>
      <dgm:spPr/>
    </dgm:pt>
    <dgm:pt modelId="{73B29956-B468-4287-8B32-2A379C55A8F4}" type="pres">
      <dgm:prSet presAssocID="{C073ECF1-A102-4FA6-A3EB-DD2706EE1A16}" presName="tx1" presStyleLbl="revTx" presStyleIdx="4" presStyleCnt="5"/>
      <dgm:spPr/>
      <dgm:t>
        <a:bodyPr/>
        <a:lstStyle/>
        <a:p>
          <a:endParaRPr lang="es-ES"/>
        </a:p>
      </dgm:t>
    </dgm:pt>
    <dgm:pt modelId="{FF9A2FC0-FB0B-4FC9-9339-728435632070}" type="pres">
      <dgm:prSet presAssocID="{C073ECF1-A102-4FA6-A3EB-DD2706EE1A16}" presName="vert1" presStyleCnt="0"/>
      <dgm:spPr/>
    </dgm:pt>
  </dgm:ptLst>
  <dgm:cxnLst>
    <dgm:cxn modelId="{EB93132D-4F39-4659-96DF-FD62A813AB8F}" srcId="{C25E07F9-0504-4962-86B7-CA4BCBD742AE}" destId="{BB7C1170-BB68-4F96-9338-9490D5BB8263}" srcOrd="0" destOrd="0" parTransId="{029E6DFC-A48D-4D35-8B22-754932500110}" sibTransId="{6CF025FB-14F1-4C47-8729-8AE595AAF5F2}"/>
    <dgm:cxn modelId="{75E15802-ED99-4444-A3E6-7577899B2CB1}" type="presOf" srcId="{BB7C1170-BB68-4F96-9338-9490D5BB8263}" destId="{D37E0989-4B84-4825-BF50-3978DFC30E8C}" srcOrd="0" destOrd="0" presId="urn:microsoft.com/office/officeart/2008/layout/LinedList"/>
    <dgm:cxn modelId="{A10FABF9-C532-4C05-BBE0-2D68BBC1AEBE}" type="presOf" srcId="{A1432F99-3B6A-4C91-AEDC-30558FB07D2F}" destId="{437C4016-5183-49A6-A66C-4FDCB673D3F8}" srcOrd="0" destOrd="0" presId="urn:microsoft.com/office/officeart/2008/layout/LinedList"/>
    <dgm:cxn modelId="{CB90B0DA-D0D5-4607-B8AC-AC8729157DB3}" type="presOf" srcId="{C25E07F9-0504-4962-86B7-CA4BCBD742AE}" destId="{275F1D02-EB15-40DA-A4EC-2F99D78D0175}" srcOrd="0" destOrd="0" presId="urn:microsoft.com/office/officeart/2008/layout/LinedList"/>
    <dgm:cxn modelId="{AE77CB0E-5FFE-4239-8E67-AA28542B9F03}" type="presOf" srcId="{86516358-E129-4B52-9953-BBD110F4F167}" destId="{F63138C9-1030-4CEA-9C5D-4C001C07556C}" srcOrd="0" destOrd="0" presId="urn:microsoft.com/office/officeart/2008/layout/LinedList"/>
    <dgm:cxn modelId="{F9E1CC40-9EDA-40D7-8F9E-E2E2B3532E59}" srcId="{C25E07F9-0504-4962-86B7-CA4BCBD742AE}" destId="{A1432F99-3B6A-4C91-AEDC-30558FB07D2F}" srcOrd="2" destOrd="0" parTransId="{CA23C0E7-6DD3-431E-899A-1B5523AFCB0A}" sibTransId="{79856E9F-D5F2-40C6-8B73-CAF1C259E548}"/>
    <dgm:cxn modelId="{13E666C3-37AF-4D32-818C-E39DF76ABEFC}" type="presOf" srcId="{C073ECF1-A102-4FA6-A3EB-DD2706EE1A16}" destId="{73B29956-B468-4287-8B32-2A379C55A8F4}" srcOrd="0" destOrd="0" presId="urn:microsoft.com/office/officeart/2008/layout/LinedList"/>
    <dgm:cxn modelId="{D30213F5-47C6-47C7-A0E5-47E362C7768F}" srcId="{C25E07F9-0504-4962-86B7-CA4BCBD742AE}" destId="{C073ECF1-A102-4FA6-A3EB-DD2706EE1A16}" srcOrd="4" destOrd="0" parTransId="{2870D049-E262-4120-8895-92ACE5968078}" sibTransId="{4223F429-E2E0-4720-97BD-0A4EA282C569}"/>
    <dgm:cxn modelId="{E2486B86-3030-4C65-B425-6DDC74C31D18}" srcId="{C25E07F9-0504-4962-86B7-CA4BCBD742AE}" destId="{86516358-E129-4B52-9953-BBD110F4F167}" srcOrd="1" destOrd="0" parTransId="{F5CA4085-347E-4E6B-9EEA-C4629142BC28}" sibTransId="{40AFF191-2276-43F3-855B-483FE1B40325}"/>
    <dgm:cxn modelId="{BECB9CF4-314B-47A7-A2DA-E448A8F047FD}" srcId="{C25E07F9-0504-4962-86B7-CA4BCBD742AE}" destId="{968CD60C-562F-474A-9273-803320E6E637}" srcOrd="3" destOrd="0" parTransId="{C61A536F-9454-4226-AB2C-7D3FFB2B40E2}" sibTransId="{F5BC5805-C83A-4116-A83F-F12FA5ECA046}"/>
    <dgm:cxn modelId="{93C5FE23-FCAE-4F37-805D-4C1D0BF0B8BD}" type="presOf" srcId="{968CD60C-562F-474A-9273-803320E6E637}" destId="{76C5E482-F25F-48AD-AE6E-77A2DB7A237B}" srcOrd="0" destOrd="0" presId="urn:microsoft.com/office/officeart/2008/layout/LinedList"/>
    <dgm:cxn modelId="{1994E429-E08C-4A5E-9D16-2D91B8C7D98E}" type="presParOf" srcId="{275F1D02-EB15-40DA-A4EC-2F99D78D0175}" destId="{EBA5BA62-0172-436B-9EAD-C20730966300}" srcOrd="0" destOrd="0" presId="urn:microsoft.com/office/officeart/2008/layout/LinedList"/>
    <dgm:cxn modelId="{81CE9BAA-A52C-4150-9BDA-C686EF52271C}" type="presParOf" srcId="{275F1D02-EB15-40DA-A4EC-2F99D78D0175}" destId="{876E0DA9-6790-4AC5-8F37-9352242E3970}" srcOrd="1" destOrd="0" presId="urn:microsoft.com/office/officeart/2008/layout/LinedList"/>
    <dgm:cxn modelId="{C2E93811-0098-4B42-9514-C93A286D1474}" type="presParOf" srcId="{876E0DA9-6790-4AC5-8F37-9352242E3970}" destId="{D37E0989-4B84-4825-BF50-3978DFC30E8C}" srcOrd="0" destOrd="0" presId="urn:microsoft.com/office/officeart/2008/layout/LinedList"/>
    <dgm:cxn modelId="{623BE9EB-ECBD-4E57-87EA-742740F68CD0}" type="presParOf" srcId="{876E0DA9-6790-4AC5-8F37-9352242E3970}" destId="{AEF2BBB8-DB0E-4748-9F4C-F00AA709F754}" srcOrd="1" destOrd="0" presId="urn:microsoft.com/office/officeart/2008/layout/LinedList"/>
    <dgm:cxn modelId="{03DDC189-95A1-4B36-95D9-BD931383D8D5}" type="presParOf" srcId="{275F1D02-EB15-40DA-A4EC-2F99D78D0175}" destId="{C6C1956E-41F4-461D-9699-41F63D14D056}" srcOrd="2" destOrd="0" presId="urn:microsoft.com/office/officeart/2008/layout/LinedList"/>
    <dgm:cxn modelId="{31B62519-7E76-4FF5-834B-3A575AF950B7}" type="presParOf" srcId="{275F1D02-EB15-40DA-A4EC-2F99D78D0175}" destId="{9B854BA5-66A6-4FA2-B7E5-50433897E255}" srcOrd="3" destOrd="0" presId="urn:microsoft.com/office/officeart/2008/layout/LinedList"/>
    <dgm:cxn modelId="{6BAA10F9-C040-4AF6-BB0E-8471C581F7B6}" type="presParOf" srcId="{9B854BA5-66A6-4FA2-B7E5-50433897E255}" destId="{F63138C9-1030-4CEA-9C5D-4C001C07556C}" srcOrd="0" destOrd="0" presId="urn:microsoft.com/office/officeart/2008/layout/LinedList"/>
    <dgm:cxn modelId="{DBCDA2E0-4DBC-4D71-BD04-1B7848B64784}" type="presParOf" srcId="{9B854BA5-66A6-4FA2-B7E5-50433897E255}" destId="{546B75E5-8F7E-4DCD-8D90-B9F51741F855}" srcOrd="1" destOrd="0" presId="urn:microsoft.com/office/officeart/2008/layout/LinedList"/>
    <dgm:cxn modelId="{72914CB3-94C5-4441-AA3C-6CDCCF93BDB7}" type="presParOf" srcId="{275F1D02-EB15-40DA-A4EC-2F99D78D0175}" destId="{F9984052-940D-45FF-A99B-2F0716651B18}" srcOrd="4" destOrd="0" presId="urn:microsoft.com/office/officeart/2008/layout/LinedList"/>
    <dgm:cxn modelId="{116D3ED1-8C63-4226-8DA1-A645476B2CA9}" type="presParOf" srcId="{275F1D02-EB15-40DA-A4EC-2F99D78D0175}" destId="{FB45BFF6-4BCA-41CC-85C4-7D4C227411AA}" srcOrd="5" destOrd="0" presId="urn:microsoft.com/office/officeart/2008/layout/LinedList"/>
    <dgm:cxn modelId="{ADE88F4D-8803-4AD4-9712-5159E5C70C15}" type="presParOf" srcId="{FB45BFF6-4BCA-41CC-85C4-7D4C227411AA}" destId="{437C4016-5183-49A6-A66C-4FDCB673D3F8}" srcOrd="0" destOrd="0" presId="urn:microsoft.com/office/officeart/2008/layout/LinedList"/>
    <dgm:cxn modelId="{39F21FAD-11FE-44F2-B1B9-C0B961DFB430}" type="presParOf" srcId="{FB45BFF6-4BCA-41CC-85C4-7D4C227411AA}" destId="{14242601-5B27-4987-AC69-67F618C0BE22}" srcOrd="1" destOrd="0" presId="urn:microsoft.com/office/officeart/2008/layout/LinedList"/>
    <dgm:cxn modelId="{18F2FBB5-A756-49E3-A48E-7B67FC53E92E}" type="presParOf" srcId="{275F1D02-EB15-40DA-A4EC-2F99D78D0175}" destId="{AB6CF994-7164-43D3-8B0A-7FC8E8B61A30}" srcOrd="6" destOrd="0" presId="urn:microsoft.com/office/officeart/2008/layout/LinedList"/>
    <dgm:cxn modelId="{D5B7ED89-3013-4691-BA39-8B5ED7A7402B}" type="presParOf" srcId="{275F1D02-EB15-40DA-A4EC-2F99D78D0175}" destId="{E3AAA095-B692-4696-8718-2EC936A05818}" srcOrd="7" destOrd="0" presId="urn:microsoft.com/office/officeart/2008/layout/LinedList"/>
    <dgm:cxn modelId="{CD255A72-9E84-4811-B7B3-81490AEE2677}" type="presParOf" srcId="{E3AAA095-B692-4696-8718-2EC936A05818}" destId="{76C5E482-F25F-48AD-AE6E-77A2DB7A237B}" srcOrd="0" destOrd="0" presId="urn:microsoft.com/office/officeart/2008/layout/LinedList"/>
    <dgm:cxn modelId="{38AD3B80-20DC-4D2E-BEB2-FD8B49F74C22}" type="presParOf" srcId="{E3AAA095-B692-4696-8718-2EC936A05818}" destId="{2397C99A-A011-450C-BF8F-3FBB33BA6BB6}" srcOrd="1" destOrd="0" presId="urn:microsoft.com/office/officeart/2008/layout/LinedList"/>
    <dgm:cxn modelId="{5E044867-9BAC-47A8-8519-70067E76D912}" type="presParOf" srcId="{275F1D02-EB15-40DA-A4EC-2F99D78D0175}" destId="{401AE477-D694-44D5-95B7-CA6D3CB5F795}" srcOrd="8" destOrd="0" presId="urn:microsoft.com/office/officeart/2008/layout/LinedList"/>
    <dgm:cxn modelId="{DDF54942-1635-41AC-A0B3-9EFE5F7D9F87}" type="presParOf" srcId="{275F1D02-EB15-40DA-A4EC-2F99D78D0175}" destId="{57695459-7793-44EB-8D1C-E234AE7EB74F}" srcOrd="9" destOrd="0" presId="urn:microsoft.com/office/officeart/2008/layout/LinedList"/>
    <dgm:cxn modelId="{E78058B5-7ACD-4FC5-9000-AF3331CA2484}" type="presParOf" srcId="{57695459-7793-44EB-8D1C-E234AE7EB74F}" destId="{73B29956-B468-4287-8B32-2A379C55A8F4}" srcOrd="0" destOrd="0" presId="urn:microsoft.com/office/officeart/2008/layout/LinedList"/>
    <dgm:cxn modelId="{CF09C937-BCDE-4BC7-8E08-B0F5498A5108}" type="presParOf" srcId="{57695459-7793-44EB-8D1C-E234AE7EB74F}" destId="{FF9A2FC0-FB0B-4FC9-9339-728435632070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17CA36A-5FF5-4E67-AC3E-3AA974A29AE6}" type="doc">
      <dgm:prSet loTypeId="urn:microsoft.com/office/officeart/2005/8/layout/vList2" loCatId="list" qsTypeId="urn:microsoft.com/office/officeart/2005/8/quickstyle/simple4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332DAAC9-35C5-4C59-8400-F5671CB8C78D}">
      <dgm:prSet/>
      <dgm:spPr/>
      <dgm:t>
        <a:bodyPr/>
        <a:lstStyle/>
        <a:p>
          <a:r>
            <a:rPr lang="es-ES" err="1"/>
            <a:t>Munster</a:t>
          </a:r>
          <a:r>
            <a:rPr lang="es-ES"/>
            <a:t> </a:t>
          </a:r>
          <a:r>
            <a:rPr lang="es-ES" err="1"/>
            <a:t>Technological</a:t>
          </a:r>
          <a:r>
            <a:rPr lang="es-ES"/>
            <a:t> </a:t>
          </a:r>
          <a:r>
            <a:rPr lang="es-ES" err="1"/>
            <a:t>University</a:t>
          </a:r>
          <a:r>
            <a:rPr lang="es-ES"/>
            <a:t> MUT, (Cork, Irlanda)</a:t>
          </a:r>
          <a:endParaRPr lang="en-US"/>
        </a:p>
      </dgm:t>
    </dgm:pt>
    <dgm:pt modelId="{26F9A5F5-D835-430A-B9AB-C5AE5EAB5188}" type="parTrans" cxnId="{161A0C7A-E69C-40DC-BB61-1AF60907C7B8}">
      <dgm:prSet/>
      <dgm:spPr/>
      <dgm:t>
        <a:bodyPr/>
        <a:lstStyle/>
        <a:p>
          <a:endParaRPr lang="en-US"/>
        </a:p>
      </dgm:t>
    </dgm:pt>
    <dgm:pt modelId="{7AA2312E-D7C3-436E-BF5C-E961C57D4A70}" type="sibTrans" cxnId="{161A0C7A-E69C-40DC-BB61-1AF60907C7B8}">
      <dgm:prSet/>
      <dgm:spPr/>
      <dgm:t>
        <a:bodyPr/>
        <a:lstStyle/>
        <a:p>
          <a:endParaRPr lang="en-US"/>
        </a:p>
      </dgm:t>
    </dgm:pt>
    <dgm:pt modelId="{2E1DDE3E-164F-46D0-90A9-84C1E672D2AA}">
      <dgm:prSet/>
      <dgm:spPr/>
      <dgm:t>
        <a:bodyPr/>
        <a:lstStyle/>
        <a:p>
          <a:r>
            <a:rPr lang="es-ES" err="1"/>
            <a:t>University</a:t>
          </a:r>
          <a:r>
            <a:rPr lang="es-ES"/>
            <a:t> </a:t>
          </a:r>
          <a:r>
            <a:rPr lang="es-ES" err="1"/>
            <a:t>of</a:t>
          </a:r>
          <a:r>
            <a:rPr lang="es-ES"/>
            <a:t> </a:t>
          </a:r>
          <a:r>
            <a:rPr lang="es-ES" err="1"/>
            <a:t>Applied</a:t>
          </a:r>
          <a:r>
            <a:rPr lang="es-ES"/>
            <a:t> </a:t>
          </a:r>
          <a:r>
            <a:rPr lang="es-ES" err="1"/>
            <a:t>Sciences</a:t>
          </a:r>
          <a:r>
            <a:rPr lang="es-ES"/>
            <a:t> Utrecht HU (Países Bajos)</a:t>
          </a:r>
          <a:endParaRPr lang="en-US"/>
        </a:p>
      </dgm:t>
    </dgm:pt>
    <dgm:pt modelId="{8D0C3043-238D-4AAD-AD9B-059D14D3C772}" type="parTrans" cxnId="{FD049F9F-15F7-4E27-B328-362ABDF36086}">
      <dgm:prSet/>
      <dgm:spPr/>
      <dgm:t>
        <a:bodyPr/>
        <a:lstStyle/>
        <a:p>
          <a:endParaRPr lang="en-US"/>
        </a:p>
      </dgm:t>
    </dgm:pt>
    <dgm:pt modelId="{D6DF7DC1-6249-4680-929C-7439D4309BE0}" type="sibTrans" cxnId="{FD049F9F-15F7-4E27-B328-362ABDF36086}">
      <dgm:prSet/>
      <dgm:spPr/>
      <dgm:t>
        <a:bodyPr/>
        <a:lstStyle/>
        <a:p>
          <a:endParaRPr lang="en-US"/>
        </a:p>
      </dgm:t>
    </dgm:pt>
    <dgm:pt modelId="{D72F61FB-0049-4E54-AA45-C3572FB00DF1}">
      <dgm:prSet/>
      <dgm:spPr/>
      <dgm:t>
        <a:bodyPr/>
        <a:lstStyle/>
        <a:p>
          <a:r>
            <a:rPr lang="es-ES" err="1"/>
            <a:t>Norwegian</a:t>
          </a:r>
          <a:r>
            <a:rPr lang="es-ES"/>
            <a:t> </a:t>
          </a:r>
          <a:r>
            <a:rPr lang="es-ES" err="1"/>
            <a:t>Academy</a:t>
          </a:r>
          <a:r>
            <a:rPr lang="es-ES"/>
            <a:t> </a:t>
          </a:r>
          <a:r>
            <a:rPr lang="es-ES" err="1"/>
            <a:t>of</a:t>
          </a:r>
          <a:r>
            <a:rPr lang="es-ES"/>
            <a:t> Music (Oslo, Noruega)</a:t>
          </a:r>
          <a:endParaRPr lang="en-US"/>
        </a:p>
      </dgm:t>
    </dgm:pt>
    <dgm:pt modelId="{A3BCF5F7-FBD9-41D2-BDD1-79746932401C}" type="parTrans" cxnId="{3C74939F-5E23-43DF-A49B-03748AAD136B}">
      <dgm:prSet/>
      <dgm:spPr/>
      <dgm:t>
        <a:bodyPr/>
        <a:lstStyle/>
        <a:p>
          <a:endParaRPr lang="en-US"/>
        </a:p>
      </dgm:t>
    </dgm:pt>
    <dgm:pt modelId="{E1B343B7-472B-494D-B3FD-E003C434DEE6}" type="sibTrans" cxnId="{3C74939F-5E23-43DF-A49B-03748AAD136B}">
      <dgm:prSet/>
      <dgm:spPr/>
      <dgm:t>
        <a:bodyPr/>
        <a:lstStyle/>
        <a:p>
          <a:endParaRPr lang="en-US"/>
        </a:p>
      </dgm:t>
    </dgm:pt>
    <dgm:pt modelId="{AC41E7C1-E333-4558-9D86-900CB3F202A3}">
      <dgm:prSet/>
      <dgm:spPr/>
      <dgm:t>
        <a:bodyPr/>
        <a:lstStyle/>
        <a:p>
          <a:r>
            <a:rPr lang="es-ES"/>
            <a:t>LAB </a:t>
          </a:r>
          <a:r>
            <a:rPr lang="es-ES" err="1"/>
            <a:t>University</a:t>
          </a:r>
          <a:r>
            <a:rPr lang="es-ES"/>
            <a:t> of </a:t>
          </a:r>
          <a:r>
            <a:rPr lang="es-ES" err="1"/>
            <a:t>Applied</a:t>
          </a:r>
          <a:r>
            <a:rPr lang="es-ES"/>
            <a:t> </a:t>
          </a:r>
          <a:r>
            <a:rPr lang="es-ES" err="1"/>
            <a:t>Sciences</a:t>
          </a:r>
          <a:r>
            <a:rPr lang="es-ES"/>
            <a:t> (</a:t>
          </a:r>
          <a:r>
            <a:rPr lang="es-ES" err="1"/>
            <a:t>Lahti</a:t>
          </a:r>
          <a:r>
            <a:rPr lang="es-ES"/>
            <a:t>, Finlandia)</a:t>
          </a:r>
          <a:endParaRPr lang="en-US"/>
        </a:p>
      </dgm:t>
    </dgm:pt>
    <dgm:pt modelId="{D60DC353-DC3F-4CF8-BE67-0CE5BA689C02}" type="parTrans" cxnId="{E4558A32-8C25-4650-8CA3-ED8912BE39B7}">
      <dgm:prSet/>
      <dgm:spPr/>
      <dgm:t>
        <a:bodyPr/>
        <a:lstStyle/>
        <a:p>
          <a:endParaRPr lang="en-US"/>
        </a:p>
      </dgm:t>
    </dgm:pt>
    <dgm:pt modelId="{ED9C6733-581B-47A2-A3FE-476CCFC52A1F}" type="sibTrans" cxnId="{E4558A32-8C25-4650-8CA3-ED8912BE39B7}">
      <dgm:prSet/>
      <dgm:spPr/>
      <dgm:t>
        <a:bodyPr/>
        <a:lstStyle/>
        <a:p>
          <a:endParaRPr lang="en-US"/>
        </a:p>
      </dgm:t>
    </dgm:pt>
    <dgm:pt modelId="{7AC3CB6B-BBE2-4E23-B601-DAD77DA77C43}">
      <dgm:prSet phldr="0"/>
      <dgm:spPr/>
      <dgm:t>
        <a:bodyPr/>
        <a:lstStyle/>
        <a:p>
          <a:pPr rtl="0"/>
          <a:r>
            <a:rPr lang="es-ES" err="1">
              <a:latin typeface="Calibri" panose="020F0502020204030204" pitchFamily="34" charset="0"/>
              <a:cs typeface="Calibri" panose="020F0502020204030204" pitchFamily="34" charset="0"/>
            </a:rPr>
            <a:t>Universitat</a:t>
          </a:r>
          <a:r>
            <a:rPr lang="es-ES"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es-ES" err="1">
              <a:latin typeface="Calibri" panose="020F0502020204030204" pitchFamily="34" charset="0"/>
              <a:cs typeface="Calibri" panose="020F0502020204030204" pitchFamily="34" charset="0"/>
            </a:rPr>
            <a:t>Politècnica</a:t>
          </a:r>
          <a:r>
            <a:rPr lang="es-ES">
              <a:latin typeface="Calibri" panose="020F0502020204030204" pitchFamily="34" charset="0"/>
              <a:cs typeface="Calibri" panose="020F0502020204030204" pitchFamily="34" charset="0"/>
            </a:rPr>
            <a:t> de </a:t>
          </a:r>
          <a:r>
            <a:rPr lang="es-ES" err="1">
              <a:latin typeface="Calibri" panose="020F0502020204030204" pitchFamily="34" charset="0"/>
              <a:cs typeface="Calibri" panose="020F0502020204030204" pitchFamily="34" charset="0"/>
            </a:rPr>
            <a:t>València</a:t>
          </a:r>
          <a:r>
            <a:rPr lang="es-ES">
              <a:latin typeface="Calibri" panose="020F0502020204030204" pitchFamily="34" charset="0"/>
              <a:cs typeface="Calibri" panose="020F0502020204030204" pitchFamily="34" charset="0"/>
            </a:rPr>
            <a:t>: FADE y FBBAA</a:t>
          </a:r>
        </a:p>
      </dgm:t>
    </dgm:pt>
    <dgm:pt modelId="{06F36A50-805E-4394-A391-D15DDD4B4DF0}" type="parTrans" cxnId="{189F1912-B595-4B7B-9F3B-DE61B4A7420D}">
      <dgm:prSet/>
      <dgm:spPr/>
    </dgm:pt>
    <dgm:pt modelId="{108D4D24-EC70-4D85-8B82-6D51A3095697}" type="sibTrans" cxnId="{189F1912-B595-4B7B-9F3B-DE61B4A7420D}">
      <dgm:prSet/>
      <dgm:spPr/>
    </dgm:pt>
    <dgm:pt modelId="{70EE74B9-0AC2-41B7-8C6C-9986BEE01800}" type="pres">
      <dgm:prSet presAssocID="{117CA36A-5FF5-4E67-AC3E-3AA974A29AE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1E4ED888-F11A-49AD-A329-D77F0CD77F3F}" type="pres">
      <dgm:prSet presAssocID="{332DAAC9-35C5-4C59-8400-F5671CB8C78D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D00108A1-7408-471B-8244-89EB2941D7C0}" type="pres">
      <dgm:prSet presAssocID="{7AA2312E-D7C3-436E-BF5C-E961C57D4A70}" presName="spacer" presStyleCnt="0"/>
      <dgm:spPr/>
    </dgm:pt>
    <dgm:pt modelId="{7459550A-F36E-412D-A0B9-68862D488255}" type="pres">
      <dgm:prSet presAssocID="{2E1DDE3E-164F-46D0-90A9-84C1E672D2AA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50E68F5-B27B-446A-8089-FC7989368E45}" type="pres">
      <dgm:prSet presAssocID="{D6DF7DC1-6249-4680-929C-7439D4309BE0}" presName="spacer" presStyleCnt="0"/>
      <dgm:spPr/>
    </dgm:pt>
    <dgm:pt modelId="{0F75AB08-BDB9-4518-9F41-34ED04A4D406}" type="pres">
      <dgm:prSet presAssocID="{D72F61FB-0049-4E54-AA45-C3572FB00DF1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83046BC-D565-4B4B-8EF0-7D0EC0E21966}" type="pres">
      <dgm:prSet presAssocID="{E1B343B7-472B-494D-B3FD-E003C434DEE6}" presName="spacer" presStyleCnt="0"/>
      <dgm:spPr/>
    </dgm:pt>
    <dgm:pt modelId="{09BEDDB0-6C7A-491B-817C-07AF90344E82}" type="pres">
      <dgm:prSet presAssocID="{AC41E7C1-E333-4558-9D86-900CB3F202A3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A6DA283-608B-4E6F-A08C-93D3376D940F}" type="pres">
      <dgm:prSet presAssocID="{ED9C6733-581B-47A2-A3FE-476CCFC52A1F}" presName="spacer" presStyleCnt="0"/>
      <dgm:spPr/>
    </dgm:pt>
    <dgm:pt modelId="{25AE134C-D895-4B11-B7D7-4ADB6F9B2665}" type="pres">
      <dgm:prSet presAssocID="{7AC3CB6B-BBE2-4E23-B601-DAD77DA77C43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E4558A32-8C25-4650-8CA3-ED8912BE39B7}" srcId="{117CA36A-5FF5-4E67-AC3E-3AA974A29AE6}" destId="{AC41E7C1-E333-4558-9D86-900CB3F202A3}" srcOrd="3" destOrd="0" parTransId="{D60DC353-DC3F-4CF8-BE67-0CE5BA689C02}" sibTransId="{ED9C6733-581B-47A2-A3FE-476CCFC52A1F}"/>
    <dgm:cxn modelId="{B7B4AB99-6CBC-4742-8C7B-C108F1B9B0F4}" type="presOf" srcId="{117CA36A-5FF5-4E67-AC3E-3AA974A29AE6}" destId="{70EE74B9-0AC2-41B7-8C6C-9986BEE01800}" srcOrd="0" destOrd="0" presId="urn:microsoft.com/office/officeart/2005/8/layout/vList2"/>
    <dgm:cxn modelId="{3ACD7368-EDE8-47F7-B623-C699053CD436}" type="presOf" srcId="{AC41E7C1-E333-4558-9D86-900CB3F202A3}" destId="{09BEDDB0-6C7A-491B-817C-07AF90344E82}" srcOrd="0" destOrd="0" presId="urn:microsoft.com/office/officeart/2005/8/layout/vList2"/>
    <dgm:cxn modelId="{C5D860E8-5CF1-4461-B23C-3DCA5EBC6285}" type="presOf" srcId="{2E1DDE3E-164F-46D0-90A9-84C1E672D2AA}" destId="{7459550A-F36E-412D-A0B9-68862D488255}" srcOrd="0" destOrd="0" presId="urn:microsoft.com/office/officeart/2005/8/layout/vList2"/>
    <dgm:cxn modelId="{3C74939F-5E23-43DF-A49B-03748AAD136B}" srcId="{117CA36A-5FF5-4E67-AC3E-3AA974A29AE6}" destId="{D72F61FB-0049-4E54-AA45-C3572FB00DF1}" srcOrd="2" destOrd="0" parTransId="{A3BCF5F7-FBD9-41D2-BDD1-79746932401C}" sibTransId="{E1B343B7-472B-494D-B3FD-E003C434DEE6}"/>
    <dgm:cxn modelId="{189F1912-B595-4B7B-9F3B-DE61B4A7420D}" srcId="{117CA36A-5FF5-4E67-AC3E-3AA974A29AE6}" destId="{7AC3CB6B-BBE2-4E23-B601-DAD77DA77C43}" srcOrd="4" destOrd="0" parTransId="{06F36A50-805E-4394-A391-D15DDD4B4DF0}" sibTransId="{108D4D24-EC70-4D85-8B82-6D51A3095697}"/>
    <dgm:cxn modelId="{FD049F9F-15F7-4E27-B328-362ABDF36086}" srcId="{117CA36A-5FF5-4E67-AC3E-3AA974A29AE6}" destId="{2E1DDE3E-164F-46D0-90A9-84C1E672D2AA}" srcOrd="1" destOrd="0" parTransId="{8D0C3043-238D-4AAD-AD9B-059D14D3C772}" sibTransId="{D6DF7DC1-6249-4680-929C-7439D4309BE0}"/>
    <dgm:cxn modelId="{161A0C7A-E69C-40DC-BB61-1AF60907C7B8}" srcId="{117CA36A-5FF5-4E67-AC3E-3AA974A29AE6}" destId="{332DAAC9-35C5-4C59-8400-F5671CB8C78D}" srcOrd="0" destOrd="0" parTransId="{26F9A5F5-D835-430A-B9AB-C5AE5EAB5188}" sibTransId="{7AA2312E-D7C3-436E-BF5C-E961C57D4A70}"/>
    <dgm:cxn modelId="{C859691E-5650-489A-B0CF-04F98E690732}" type="presOf" srcId="{332DAAC9-35C5-4C59-8400-F5671CB8C78D}" destId="{1E4ED888-F11A-49AD-A329-D77F0CD77F3F}" srcOrd="0" destOrd="0" presId="urn:microsoft.com/office/officeart/2005/8/layout/vList2"/>
    <dgm:cxn modelId="{498A1AD2-0ED7-49B0-88F0-7E76F0BEFFF1}" type="presOf" srcId="{D72F61FB-0049-4E54-AA45-C3572FB00DF1}" destId="{0F75AB08-BDB9-4518-9F41-34ED04A4D406}" srcOrd="0" destOrd="0" presId="urn:microsoft.com/office/officeart/2005/8/layout/vList2"/>
    <dgm:cxn modelId="{9BF94421-F667-4DA1-A51C-FE03A3BC9A5E}" type="presOf" srcId="{7AC3CB6B-BBE2-4E23-B601-DAD77DA77C43}" destId="{25AE134C-D895-4B11-B7D7-4ADB6F9B2665}" srcOrd="0" destOrd="0" presId="urn:microsoft.com/office/officeart/2005/8/layout/vList2"/>
    <dgm:cxn modelId="{CC4E5F81-58DA-4125-85D8-626116DB7FA2}" type="presParOf" srcId="{70EE74B9-0AC2-41B7-8C6C-9986BEE01800}" destId="{1E4ED888-F11A-49AD-A329-D77F0CD77F3F}" srcOrd="0" destOrd="0" presId="urn:microsoft.com/office/officeart/2005/8/layout/vList2"/>
    <dgm:cxn modelId="{7D08C2DD-7C48-45AB-8C54-FEE01329B973}" type="presParOf" srcId="{70EE74B9-0AC2-41B7-8C6C-9986BEE01800}" destId="{D00108A1-7408-471B-8244-89EB2941D7C0}" srcOrd="1" destOrd="0" presId="urn:microsoft.com/office/officeart/2005/8/layout/vList2"/>
    <dgm:cxn modelId="{6D958FE7-E491-4380-9008-5446EC232E4D}" type="presParOf" srcId="{70EE74B9-0AC2-41B7-8C6C-9986BEE01800}" destId="{7459550A-F36E-412D-A0B9-68862D488255}" srcOrd="2" destOrd="0" presId="urn:microsoft.com/office/officeart/2005/8/layout/vList2"/>
    <dgm:cxn modelId="{B07D2253-92D2-4E23-A2B3-6BE8C083A8B5}" type="presParOf" srcId="{70EE74B9-0AC2-41B7-8C6C-9986BEE01800}" destId="{850E68F5-B27B-446A-8089-FC7989368E45}" srcOrd="3" destOrd="0" presId="urn:microsoft.com/office/officeart/2005/8/layout/vList2"/>
    <dgm:cxn modelId="{790B792A-285C-4C45-97D7-8DEED2090B16}" type="presParOf" srcId="{70EE74B9-0AC2-41B7-8C6C-9986BEE01800}" destId="{0F75AB08-BDB9-4518-9F41-34ED04A4D406}" srcOrd="4" destOrd="0" presId="urn:microsoft.com/office/officeart/2005/8/layout/vList2"/>
    <dgm:cxn modelId="{818192FC-1314-48C5-B647-A33FDF72FCF2}" type="presParOf" srcId="{70EE74B9-0AC2-41B7-8C6C-9986BEE01800}" destId="{583046BC-D565-4B4B-8EF0-7D0EC0E21966}" srcOrd="5" destOrd="0" presId="urn:microsoft.com/office/officeart/2005/8/layout/vList2"/>
    <dgm:cxn modelId="{01901B3E-E190-4AE5-94D5-92C7AEFE8EBA}" type="presParOf" srcId="{70EE74B9-0AC2-41B7-8C6C-9986BEE01800}" destId="{09BEDDB0-6C7A-491B-817C-07AF90344E82}" srcOrd="6" destOrd="0" presId="urn:microsoft.com/office/officeart/2005/8/layout/vList2"/>
    <dgm:cxn modelId="{46474E14-57EF-4EDA-925E-8BE33D829ED3}" type="presParOf" srcId="{70EE74B9-0AC2-41B7-8C6C-9986BEE01800}" destId="{9A6DA283-608B-4E6F-A08C-93D3376D940F}" srcOrd="7" destOrd="0" presId="urn:microsoft.com/office/officeart/2005/8/layout/vList2"/>
    <dgm:cxn modelId="{143AE331-D958-4567-8095-9120BDD10F19}" type="presParOf" srcId="{70EE74B9-0AC2-41B7-8C6C-9986BEE01800}" destId="{25AE134C-D895-4B11-B7D7-4ADB6F9B2665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9C96E1F-9384-4143-8E06-F93B4FC1806F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FAF27C62-B25E-451C-A144-F98E116678D0}">
      <dgm:prSet/>
      <dgm:spPr/>
      <dgm:t>
        <a:bodyPr/>
        <a:lstStyle/>
        <a:p>
          <a:pPr rtl="0"/>
          <a:r>
            <a:rPr lang="es-ES" dirty="0">
              <a:latin typeface="Calibri Light" panose="020F0302020204030204"/>
            </a:rPr>
            <a:t>CURSO CFP</a:t>
          </a:r>
          <a:endParaRPr lang="en-US" dirty="0">
            <a:latin typeface="Calibri Light" panose="020F0302020204030204"/>
          </a:endParaRPr>
        </a:p>
      </dgm:t>
    </dgm:pt>
    <dgm:pt modelId="{DEFFFD80-AB37-4D94-A254-FD097D1DC2DA}" type="parTrans" cxnId="{945921F8-F86F-46F8-B254-020FC1CA72D8}">
      <dgm:prSet/>
      <dgm:spPr/>
      <dgm:t>
        <a:bodyPr/>
        <a:lstStyle/>
        <a:p>
          <a:endParaRPr lang="en-US"/>
        </a:p>
      </dgm:t>
    </dgm:pt>
    <dgm:pt modelId="{F8481BC4-862E-47C5-94A6-9DF2E848FE82}" type="sibTrans" cxnId="{945921F8-F86F-46F8-B254-020FC1CA72D8}">
      <dgm:prSet/>
      <dgm:spPr/>
      <dgm:t>
        <a:bodyPr/>
        <a:lstStyle/>
        <a:p>
          <a:endParaRPr lang="en-US"/>
        </a:p>
      </dgm:t>
    </dgm:pt>
    <dgm:pt modelId="{7756FB18-7D38-4069-B132-55C7E8B3D0D7}">
      <dgm:prSet phldr="0"/>
      <dgm:spPr/>
      <dgm:t>
        <a:bodyPr/>
        <a:lstStyle/>
        <a:p>
          <a:pPr rtl="0"/>
          <a:r>
            <a:rPr lang="es-ES" dirty="0">
              <a:latin typeface="Calibri Light" panose="020F0302020204030204"/>
            </a:rPr>
            <a:t>Coste 30€ (gastos comida, cena de gala, actividades culturales)</a:t>
          </a:r>
          <a:endParaRPr lang="es-ES" dirty="0"/>
        </a:p>
      </dgm:t>
    </dgm:pt>
    <dgm:pt modelId="{280ED153-DDDD-4521-979C-82F1F28A1D2D}" type="parTrans" cxnId="{C3123424-8EC8-4684-BED7-A61F1F52FFBD}">
      <dgm:prSet/>
      <dgm:spPr/>
    </dgm:pt>
    <dgm:pt modelId="{F0851432-EF19-4347-9AD4-EB4D2D29C83A}" type="sibTrans" cxnId="{C3123424-8EC8-4684-BED7-A61F1F52FFBD}">
      <dgm:prSet/>
      <dgm:spPr/>
    </dgm:pt>
    <dgm:pt modelId="{9B8B725F-1DCF-4C61-8BD3-EA12308D656E}" type="pres">
      <dgm:prSet presAssocID="{49C96E1F-9384-4143-8E06-F93B4FC1806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E0E9673F-2DBE-432F-A76F-12D094D6B172}" type="pres">
      <dgm:prSet presAssocID="{FAF27C62-B25E-451C-A144-F98E116678D0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2240319-F1AC-4B3D-B95A-5E62B095D38E}" type="pres">
      <dgm:prSet presAssocID="{F8481BC4-862E-47C5-94A6-9DF2E848FE82}" presName="spacer" presStyleCnt="0"/>
      <dgm:spPr/>
    </dgm:pt>
    <dgm:pt modelId="{25B88B01-5518-4A4D-A8D1-8B339B083CDC}" type="pres">
      <dgm:prSet presAssocID="{7756FB18-7D38-4069-B132-55C7E8B3D0D7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4F5BD2F4-5C1B-4F96-BDF9-72139DAB4251}" type="presOf" srcId="{FAF27C62-B25E-451C-A144-F98E116678D0}" destId="{E0E9673F-2DBE-432F-A76F-12D094D6B172}" srcOrd="0" destOrd="0" presId="urn:microsoft.com/office/officeart/2005/8/layout/vList2"/>
    <dgm:cxn modelId="{0D3B5864-CC13-4025-A2A1-DD6591A7A1A8}" type="presOf" srcId="{7756FB18-7D38-4069-B132-55C7E8B3D0D7}" destId="{25B88B01-5518-4A4D-A8D1-8B339B083CDC}" srcOrd="0" destOrd="0" presId="urn:microsoft.com/office/officeart/2005/8/layout/vList2"/>
    <dgm:cxn modelId="{12818DE4-22E5-488D-A373-C817B42C7344}" type="presOf" srcId="{49C96E1F-9384-4143-8E06-F93B4FC1806F}" destId="{9B8B725F-1DCF-4C61-8BD3-EA12308D656E}" srcOrd="0" destOrd="0" presId="urn:microsoft.com/office/officeart/2005/8/layout/vList2"/>
    <dgm:cxn modelId="{C3123424-8EC8-4684-BED7-A61F1F52FFBD}" srcId="{49C96E1F-9384-4143-8E06-F93B4FC1806F}" destId="{7756FB18-7D38-4069-B132-55C7E8B3D0D7}" srcOrd="1" destOrd="0" parTransId="{280ED153-DDDD-4521-979C-82F1F28A1D2D}" sibTransId="{F0851432-EF19-4347-9AD4-EB4D2D29C83A}"/>
    <dgm:cxn modelId="{945921F8-F86F-46F8-B254-020FC1CA72D8}" srcId="{49C96E1F-9384-4143-8E06-F93B4FC1806F}" destId="{FAF27C62-B25E-451C-A144-F98E116678D0}" srcOrd="0" destOrd="0" parTransId="{DEFFFD80-AB37-4D94-A254-FD097D1DC2DA}" sibTransId="{F8481BC4-862E-47C5-94A6-9DF2E848FE82}"/>
    <dgm:cxn modelId="{434FD99A-B748-47EA-A5AA-1AE59CDEF932}" type="presParOf" srcId="{9B8B725F-1DCF-4C61-8BD3-EA12308D656E}" destId="{E0E9673F-2DBE-432F-A76F-12D094D6B172}" srcOrd="0" destOrd="0" presId="urn:microsoft.com/office/officeart/2005/8/layout/vList2"/>
    <dgm:cxn modelId="{FD76390F-7075-4D62-A398-87E35E0879E2}" type="presParOf" srcId="{9B8B725F-1DCF-4C61-8BD3-EA12308D656E}" destId="{A2240319-F1AC-4B3D-B95A-5E62B095D38E}" srcOrd="1" destOrd="0" presId="urn:microsoft.com/office/officeart/2005/8/layout/vList2"/>
    <dgm:cxn modelId="{C9D2ABBA-7905-4194-876E-5AA7995A6602}" type="presParOf" srcId="{9B8B725F-1DCF-4C61-8BD3-EA12308D656E}" destId="{25B88B01-5518-4A4D-A8D1-8B339B083CDC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B668235-E534-4D57-A6AD-3A2F04317EDF}" type="doc">
      <dgm:prSet loTypeId="urn:microsoft.com/office/officeart/2005/8/layout/process1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58F75382-BB58-4B18-85AF-AF9E3399A4D2}">
      <dgm:prSet/>
      <dgm:spPr/>
      <dgm:t>
        <a:bodyPr/>
        <a:lstStyle/>
        <a:p>
          <a:r>
            <a:rPr lang="es-ES"/>
            <a:t>Ser </a:t>
          </a:r>
          <a:r>
            <a:rPr lang="es-ES" b="1"/>
            <a:t>nacional</a:t>
          </a:r>
          <a:r>
            <a:rPr lang="es-ES"/>
            <a:t> de alguno de los países participantes en el programa Erasmus+ (los 27 estados miembros de la UE, Islandia, Liechtenstein, Noruega, Turquía, Macedonia del norte y Serbia). También podrán participar los </a:t>
          </a:r>
          <a:r>
            <a:rPr lang="es-ES" b="1"/>
            <a:t>nacionales de otros países si están en posesión de un permiso de residencia </a:t>
          </a:r>
          <a:r>
            <a:rPr lang="es-ES"/>
            <a:t>válido para residir en España durante el periodo de realización de la movilidad. </a:t>
          </a:r>
          <a:endParaRPr lang="en-US"/>
        </a:p>
      </dgm:t>
    </dgm:pt>
    <dgm:pt modelId="{E5B104D1-B085-4C12-85FD-B32CB043E4E0}" type="parTrans" cxnId="{CA38D9FB-AD33-4DDD-B700-B8EF95A49089}">
      <dgm:prSet/>
      <dgm:spPr/>
      <dgm:t>
        <a:bodyPr/>
        <a:lstStyle/>
        <a:p>
          <a:endParaRPr lang="en-US"/>
        </a:p>
      </dgm:t>
    </dgm:pt>
    <dgm:pt modelId="{DF7F050C-5174-4828-A8C0-7FF7D1F35FBA}" type="sibTrans" cxnId="{CA38D9FB-AD33-4DDD-B700-B8EF95A49089}">
      <dgm:prSet/>
      <dgm:spPr/>
      <dgm:t>
        <a:bodyPr/>
        <a:lstStyle/>
        <a:p>
          <a:endParaRPr lang="en-US"/>
        </a:p>
      </dgm:t>
    </dgm:pt>
    <dgm:pt modelId="{A6796DF4-8DD4-421D-B4D6-17E56E0CA7EE}">
      <dgm:prSet/>
      <dgm:spPr/>
      <dgm:t>
        <a:bodyPr/>
        <a:lstStyle/>
        <a:p>
          <a:r>
            <a:rPr lang="es-ES"/>
            <a:t>Ser estudiante de una titulación oficial de la Universitat Politècnica de València en el momento de la solicitud y durante todo el periodo de la estancia. Quedan excluidos de esta convocatoria los estudiantes matriculados en centros adscritos a la Universitat de Politècnica de València. </a:t>
          </a:r>
          <a:endParaRPr lang="en-US"/>
        </a:p>
      </dgm:t>
    </dgm:pt>
    <dgm:pt modelId="{1807F772-7419-4F07-A551-55EAFAFB3097}" type="parTrans" cxnId="{9AA1C622-18E9-4CCB-A0CA-74704AB27B97}">
      <dgm:prSet/>
      <dgm:spPr/>
      <dgm:t>
        <a:bodyPr/>
        <a:lstStyle/>
        <a:p>
          <a:endParaRPr lang="en-US"/>
        </a:p>
      </dgm:t>
    </dgm:pt>
    <dgm:pt modelId="{65DBEDC2-2586-4DCD-9FF2-C508DE815923}" type="sibTrans" cxnId="{9AA1C622-18E9-4CCB-A0CA-74704AB27B97}">
      <dgm:prSet/>
      <dgm:spPr/>
      <dgm:t>
        <a:bodyPr/>
        <a:lstStyle/>
        <a:p>
          <a:endParaRPr lang="en-US"/>
        </a:p>
      </dgm:t>
    </dgm:pt>
    <dgm:pt modelId="{0692E5AB-D72F-4A97-9CD7-F4B3E4D3D2F5}">
      <dgm:prSet/>
      <dgm:spPr/>
      <dgm:t>
        <a:bodyPr/>
        <a:lstStyle/>
        <a:p>
          <a:r>
            <a:rPr lang="es-ES"/>
            <a:t>Haber sido seleccionado para la participación en la parte presencial de un BIP que se realice una institución Erasmus+ socia de la UPV. </a:t>
          </a:r>
          <a:endParaRPr lang="en-US"/>
        </a:p>
      </dgm:t>
    </dgm:pt>
    <dgm:pt modelId="{14B39B72-DF17-4BCD-8BF3-69C44BEF5605}" type="parTrans" cxnId="{E997C106-DCDB-4C9F-9CA3-E79B50730461}">
      <dgm:prSet/>
      <dgm:spPr/>
      <dgm:t>
        <a:bodyPr/>
        <a:lstStyle/>
        <a:p>
          <a:endParaRPr lang="en-US"/>
        </a:p>
      </dgm:t>
    </dgm:pt>
    <dgm:pt modelId="{4A5418B9-A540-430E-80DA-22BFF75A376A}" type="sibTrans" cxnId="{E997C106-DCDB-4C9F-9CA3-E79B50730461}">
      <dgm:prSet/>
      <dgm:spPr/>
      <dgm:t>
        <a:bodyPr/>
        <a:lstStyle/>
        <a:p>
          <a:endParaRPr lang="en-US"/>
        </a:p>
      </dgm:t>
    </dgm:pt>
    <dgm:pt modelId="{876835E4-4F9F-49C3-9D67-CA528878A2B9}" type="pres">
      <dgm:prSet presAssocID="{FB668235-E534-4D57-A6AD-3A2F04317ED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DDFF1DB2-2643-4DDF-AB72-9F1C189501C5}" type="pres">
      <dgm:prSet presAssocID="{58F75382-BB58-4B18-85AF-AF9E3399A4D2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C0C1F9C-7C28-4A6C-A115-E1F9B9088856}" type="pres">
      <dgm:prSet presAssocID="{DF7F050C-5174-4828-A8C0-7FF7D1F35FBA}" presName="sibTrans" presStyleLbl="sibTrans2D1" presStyleIdx="0" presStyleCnt="2"/>
      <dgm:spPr/>
      <dgm:t>
        <a:bodyPr/>
        <a:lstStyle/>
        <a:p>
          <a:endParaRPr lang="es-ES"/>
        </a:p>
      </dgm:t>
    </dgm:pt>
    <dgm:pt modelId="{878B61E3-B176-4EEE-B4C0-121AE82C3ECE}" type="pres">
      <dgm:prSet presAssocID="{DF7F050C-5174-4828-A8C0-7FF7D1F35FBA}" presName="connectorText" presStyleLbl="sibTrans2D1" presStyleIdx="0" presStyleCnt="2"/>
      <dgm:spPr/>
      <dgm:t>
        <a:bodyPr/>
        <a:lstStyle/>
        <a:p>
          <a:endParaRPr lang="es-ES"/>
        </a:p>
      </dgm:t>
    </dgm:pt>
    <dgm:pt modelId="{839C96E6-AC8B-4FEE-B9DA-2AD2EF56A003}" type="pres">
      <dgm:prSet presAssocID="{A6796DF4-8DD4-421D-B4D6-17E56E0CA7EE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ADF21889-B4D6-454E-B5EB-7F4758BA5446}" type="pres">
      <dgm:prSet presAssocID="{65DBEDC2-2586-4DCD-9FF2-C508DE815923}" presName="sibTrans" presStyleLbl="sibTrans2D1" presStyleIdx="1" presStyleCnt="2"/>
      <dgm:spPr/>
      <dgm:t>
        <a:bodyPr/>
        <a:lstStyle/>
        <a:p>
          <a:endParaRPr lang="es-ES"/>
        </a:p>
      </dgm:t>
    </dgm:pt>
    <dgm:pt modelId="{BA9459D7-2D48-4219-9681-10C0F63C6C9A}" type="pres">
      <dgm:prSet presAssocID="{65DBEDC2-2586-4DCD-9FF2-C508DE815923}" presName="connectorText" presStyleLbl="sibTrans2D1" presStyleIdx="1" presStyleCnt="2"/>
      <dgm:spPr/>
      <dgm:t>
        <a:bodyPr/>
        <a:lstStyle/>
        <a:p>
          <a:endParaRPr lang="es-ES"/>
        </a:p>
      </dgm:t>
    </dgm:pt>
    <dgm:pt modelId="{18D4D143-72A8-4100-9C7F-F711B8CB8CB4}" type="pres">
      <dgm:prSet presAssocID="{0692E5AB-D72F-4A97-9CD7-F4B3E4D3D2F5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CB42004B-5522-4E03-AD55-101D9A00AF2B}" type="presOf" srcId="{DF7F050C-5174-4828-A8C0-7FF7D1F35FBA}" destId="{9C0C1F9C-7C28-4A6C-A115-E1F9B9088856}" srcOrd="0" destOrd="0" presId="urn:microsoft.com/office/officeart/2005/8/layout/process1"/>
    <dgm:cxn modelId="{9D2A1799-B4E2-48C9-BB68-34A26987982F}" type="presOf" srcId="{0692E5AB-D72F-4A97-9CD7-F4B3E4D3D2F5}" destId="{18D4D143-72A8-4100-9C7F-F711B8CB8CB4}" srcOrd="0" destOrd="0" presId="urn:microsoft.com/office/officeart/2005/8/layout/process1"/>
    <dgm:cxn modelId="{DB008DF2-E4B7-4A60-A8F3-E857CF1A7765}" type="presOf" srcId="{A6796DF4-8DD4-421D-B4D6-17E56E0CA7EE}" destId="{839C96E6-AC8B-4FEE-B9DA-2AD2EF56A003}" srcOrd="0" destOrd="0" presId="urn:microsoft.com/office/officeart/2005/8/layout/process1"/>
    <dgm:cxn modelId="{CA38D9FB-AD33-4DDD-B700-B8EF95A49089}" srcId="{FB668235-E534-4D57-A6AD-3A2F04317EDF}" destId="{58F75382-BB58-4B18-85AF-AF9E3399A4D2}" srcOrd="0" destOrd="0" parTransId="{E5B104D1-B085-4C12-85FD-B32CB043E4E0}" sibTransId="{DF7F050C-5174-4828-A8C0-7FF7D1F35FBA}"/>
    <dgm:cxn modelId="{D79537DB-857B-444E-A806-0C62A01DFBCF}" type="presOf" srcId="{58F75382-BB58-4B18-85AF-AF9E3399A4D2}" destId="{DDFF1DB2-2643-4DDF-AB72-9F1C189501C5}" srcOrd="0" destOrd="0" presId="urn:microsoft.com/office/officeart/2005/8/layout/process1"/>
    <dgm:cxn modelId="{13A0D684-ED23-42AA-A173-D05E78143933}" type="presOf" srcId="{65DBEDC2-2586-4DCD-9FF2-C508DE815923}" destId="{ADF21889-B4D6-454E-B5EB-7F4758BA5446}" srcOrd="0" destOrd="0" presId="urn:microsoft.com/office/officeart/2005/8/layout/process1"/>
    <dgm:cxn modelId="{E402D26E-5BA7-4AE3-BCC7-0F0B6DF2370B}" type="presOf" srcId="{FB668235-E534-4D57-A6AD-3A2F04317EDF}" destId="{876835E4-4F9F-49C3-9D67-CA528878A2B9}" srcOrd="0" destOrd="0" presId="urn:microsoft.com/office/officeart/2005/8/layout/process1"/>
    <dgm:cxn modelId="{852851C4-683F-4A88-935A-06A48C8606E5}" type="presOf" srcId="{65DBEDC2-2586-4DCD-9FF2-C508DE815923}" destId="{BA9459D7-2D48-4219-9681-10C0F63C6C9A}" srcOrd="1" destOrd="0" presId="urn:microsoft.com/office/officeart/2005/8/layout/process1"/>
    <dgm:cxn modelId="{E997C106-DCDB-4C9F-9CA3-E79B50730461}" srcId="{FB668235-E534-4D57-A6AD-3A2F04317EDF}" destId="{0692E5AB-D72F-4A97-9CD7-F4B3E4D3D2F5}" srcOrd="2" destOrd="0" parTransId="{14B39B72-DF17-4BCD-8BF3-69C44BEF5605}" sibTransId="{4A5418B9-A540-430E-80DA-22BFF75A376A}"/>
    <dgm:cxn modelId="{9AA1C622-18E9-4CCB-A0CA-74704AB27B97}" srcId="{FB668235-E534-4D57-A6AD-3A2F04317EDF}" destId="{A6796DF4-8DD4-421D-B4D6-17E56E0CA7EE}" srcOrd="1" destOrd="0" parTransId="{1807F772-7419-4F07-A551-55EAFAFB3097}" sibTransId="{65DBEDC2-2586-4DCD-9FF2-C508DE815923}"/>
    <dgm:cxn modelId="{03FE7665-B4C9-4139-BDAC-35B647DB2896}" type="presOf" srcId="{DF7F050C-5174-4828-A8C0-7FF7D1F35FBA}" destId="{878B61E3-B176-4EEE-B4C0-121AE82C3ECE}" srcOrd="1" destOrd="0" presId="urn:microsoft.com/office/officeart/2005/8/layout/process1"/>
    <dgm:cxn modelId="{311A9614-C225-4601-A911-EEFDF33D09F8}" type="presParOf" srcId="{876835E4-4F9F-49C3-9D67-CA528878A2B9}" destId="{DDFF1DB2-2643-4DDF-AB72-9F1C189501C5}" srcOrd="0" destOrd="0" presId="urn:microsoft.com/office/officeart/2005/8/layout/process1"/>
    <dgm:cxn modelId="{7F59BAA5-FBB9-4A67-A8DE-7BBE14F16798}" type="presParOf" srcId="{876835E4-4F9F-49C3-9D67-CA528878A2B9}" destId="{9C0C1F9C-7C28-4A6C-A115-E1F9B9088856}" srcOrd="1" destOrd="0" presId="urn:microsoft.com/office/officeart/2005/8/layout/process1"/>
    <dgm:cxn modelId="{9750A549-DCD6-42E6-BE6C-35E948ABBE1D}" type="presParOf" srcId="{9C0C1F9C-7C28-4A6C-A115-E1F9B9088856}" destId="{878B61E3-B176-4EEE-B4C0-121AE82C3ECE}" srcOrd="0" destOrd="0" presId="urn:microsoft.com/office/officeart/2005/8/layout/process1"/>
    <dgm:cxn modelId="{B0C306CB-65B6-4EE0-B0E6-7182A6F698E5}" type="presParOf" srcId="{876835E4-4F9F-49C3-9D67-CA528878A2B9}" destId="{839C96E6-AC8B-4FEE-B9DA-2AD2EF56A003}" srcOrd="2" destOrd="0" presId="urn:microsoft.com/office/officeart/2005/8/layout/process1"/>
    <dgm:cxn modelId="{5D80E0CB-0EED-4C18-B572-03279507A1B4}" type="presParOf" srcId="{876835E4-4F9F-49C3-9D67-CA528878A2B9}" destId="{ADF21889-B4D6-454E-B5EB-7F4758BA5446}" srcOrd="3" destOrd="0" presId="urn:microsoft.com/office/officeart/2005/8/layout/process1"/>
    <dgm:cxn modelId="{7D9AC9E3-F360-4382-AF21-D17E82B69ED9}" type="presParOf" srcId="{ADF21889-B4D6-454E-B5EB-7F4758BA5446}" destId="{BA9459D7-2D48-4219-9681-10C0F63C6C9A}" srcOrd="0" destOrd="0" presId="urn:microsoft.com/office/officeart/2005/8/layout/process1"/>
    <dgm:cxn modelId="{3F9705C4-12AF-4160-8E14-12EC465C2E3C}" type="presParOf" srcId="{876835E4-4F9F-49C3-9D67-CA528878A2B9}" destId="{18D4D143-72A8-4100-9C7F-F711B8CB8CB4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132D14-F4F2-48F4-99F7-CCFDF7ECBA7F}">
      <dsp:nvSpPr>
        <dsp:cNvPr id="0" name=""/>
        <dsp:cNvSpPr/>
      </dsp:nvSpPr>
      <dsp:spPr>
        <a:xfrm>
          <a:off x="0" y="71469"/>
          <a:ext cx="7886700" cy="7956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/>
            <a:t>Programa educativo en el que los estudiante cooperan con otros de diferentes universidades europeas</a:t>
          </a:r>
          <a:endParaRPr lang="en-US" sz="2000" kern="1200" dirty="0"/>
        </a:p>
      </dsp:txBody>
      <dsp:txXfrm>
        <a:off x="38838" y="110307"/>
        <a:ext cx="7809024" cy="717924"/>
      </dsp:txXfrm>
    </dsp:sp>
    <dsp:sp modelId="{80F5DDE6-9E03-4161-9E6A-7DB19DEF267D}">
      <dsp:nvSpPr>
        <dsp:cNvPr id="0" name=""/>
        <dsp:cNvSpPr/>
      </dsp:nvSpPr>
      <dsp:spPr>
        <a:xfrm>
          <a:off x="0" y="924669"/>
          <a:ext cx="7886700" cy="795600"/>
        </a:xfrm>
        <a:prstGeom prst="roundRect">
          <a:avLst/>
        </a:prstGeom>
        <a:solidFill>
          <a:schemeClr val="accent2">
            <a:hueOff val="-363841"/>
            <a:satOff val="-20982"/>
            <a:lumOff val="21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/>
            <a:t>Financiado por Erasmus+</a:t>
          </a:r>
          <a:endParaRPr lang="en-US" sz="2000" kern="1200"/>
        </a:p>
      </dsp:txBody>
      <dsp:txXfrm>
        <a:off x="38838" y="963507"/>
        <a:ext cx="7809024" cy="717924"/>
      </dsp:txXfrm>
    </dsp:sp>
    <dsp:sp modelId="{43FBC530-427E-4B25-874F-6066577EC659}">
      <dsp:nvSpPr>
        <dsp:cNvPr id="0" name=""/>
        <dsp:cNvSpPr/>
      </dsp:nvSpPr>
      <dsp:spPr>
        <a:xfrm>
          <a:off x="0" y="1777869"/>
          <a:ext cx="7886700" cy="795600"/>
        </a:xfrm>
        <a:prstGeom prst="round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/>
            <a:t>Se desarrolla en un corto período de tiempo</a:t>
          </a:r>
          <a:endParaRPr lang="en-US" sz="2000" kern="1200"/>
        </a:p>
      </dsp:txBody>
      <dsp:txXfrm>
        <a:off x="38838" y="1816707"/>
        <a:ext cx="7809024" cy="717924"/>
      </dsp:txXfrm>
    </dsp:sp>
    <dsp:sp modelId="{302481DF-F011-4979-9BC5-152111A93FB7}">
      <dsp:nvSpPr>
        <dsp:cNvPr id="0" name=""/>
        <dsp:cNvSpPr/>
      </dsp:nvSpPr>
      <dsp:spPr>
        <a:xfrm>
          <a:off x="0" y="2631069"/>
          <a:ext cx="7886700" cy="795600"/>
        </a:xfrm>
        <a:prstGeom prst="roundRect">
          <a:avLst/>
        </a:prstGeom>
        <a:solidFill>
          <a:schemeClr val="accent2">
            <a:hueOff val="-1091522"/>
            <a:satOff val="-62946"/>
            <a:lumOff val="647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/>
            <a:t>Experiencia única y “life-changing”</a:t>
          </a:r>
          <a:endParaRPr lang="en-US" sz="2000" kern="1200"/>
        </a:p>
      </dsp:txBody>
      <dsp:txXfrm>
        <a:off x="38838" y="2669907"/>
        <a:ext cx="7809024" cy="717924"/>
      </dsp:txXfrm>
    </dsp:sp>
    <dsp:sp modelId="{A4ED9E72-626A-4A93-84BB-A7BD1CD0811F}">
      <dsp:nvSpPr>
        <dsp:cNvPr id="0" name=""/>
        <dsp:cNvSpPr/>
      </dsp:nvSpPr>
      <dsp:spPr>
        <a:xfrm>
          <a:off x="0" y="3484269"/>
          <a:ext cx="7886700" cy="795600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/>
            <a:t>Oportunidad para crear relaciones internacionales personales y profesionales</a:t>
          </a:r>
          <a:endParaRPr lang="en-US" sz="2000" kern="1200"/>
        </a:p>
      </dsp:txBody>
      <dsp:txXfrm>
        <a:off x="38838" y="3523107"/>
        <a:ext cx="7809024" cy="71792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0976F4-A898-4CEA-A793-BD50B056288A}">
      <dsp:nvSpPr>
        <dsp:cNvPr id="0" name=""/>
        <dsp:cNvSpPr/>
      </dsp:nvSpPr>
      <dsp:spPr>
        <a:xfrm>
          <a:off x="0" y="531"/>
          <a:ext cx="7886700" cy="124293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133DBED-A49D-41DB-9DB4-3024732F3DCB}">
      <dsp:nvSpPr>
        <dsp:cNvPr id="0" name=""/>
        <dsp:cNvSpPr/>
      </dsp:nvSpPr>
      <dsp:spPr>
        <a:xfrm>
          <a:off x="375988" y="280191"/>
          <a:ext cx="683614" cy="683614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54A2D5-E4D2-4F20-A5A9-D5E26E5AA0CE}">
      <dsp:nvSpPr>
        <dsp:cNvPr id="0" name=""/>
        <dsp:cNvSpPr/>
      </dsp:nvSpPr>
      <dsp:spPr>
        <a:xfrm>
          <a:off x="1435590" y="531"/>
          <a:ext cx="6451109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300" kern="1200" dirty="0"/>
            <a:t>Desarrollar habilidades creativas y de innovación a través del trabajo en equipos multidisciplinares y multiculturales</a:t>
          </a:r>
          <a:endParaRPr lang="en-US" sz="2300" kern="1200" dirty="0"/>
        </a:p>
      </dsp:txBody>
      <dsp:txXfrm>
        <a:off x="1435590" y="531"/>
        <a:ext cx="6451109" cy="1242935"/>
      </dsp:txXfrm>
    </dsp:sp>
    <dsp:sp modelId="{3AB891BF-23D5-48F0-83F6-8CE849E02697}">
      <dsp:nvSpPr>
        <dsp:cNvPr id="0" name=""/>
        <dsp:cNvSpPr/>
      </dsp:nvSpPr>
      <dsp:spPr>
        <a:xfrm>
          <a:off x="0" y="1554201"/>
          <a:ext cx="7886700" cy="1242935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81CBCA-8C79-4387-A71D-5619945E70EA}">
      <dsp:nvSpPr>
        <dsp:cNvPr id="0" name=""/>
        <dsp:cNvSpPr/>
      </dsp:nvSpPr>
      <dsp:spPr>
        <a:xfrm>
          <a:off x="375988" y="1833861"/>
          <a:ext cx="683614" cy="683614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CA95DE2-8C1C-4606-985D-4A34D04A78D4}">
      <dsp:nvSpPr>
        <dsp:cNvPr id="0" name=""/>
        <dsp:cNvSpPr/>
      </dsp:nvSpPr>
      <dsp:spPr>
        <a:xfrm>
          <a:off x="1435590" y="1554201"/>
          <a:ext cx="6451109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300" kern="1200" dirty="0"/>
            <a:t>Crear una propuesta de producto/servicio novedoso</a:t>
          </a:r>
          <a:endParaRPr lang="en-US" sz="2300" kern="1200" dirty="0"/>
        </a:p>
      </dsp:txBody>
      <dsp:txXfrm>
        <a:off x="1435590" y="1554201"/>
        <a:ext cx="6451109" cy="1242935"/>
      </dsp:txXfrm>
    </dsp:sp>
    <dsp:sp modelId="{AE8A1D46-1C17-48C3-8927-3FD62F53D901}">
      <dsp:nvSpPr>
        <dsp:cNvPr id="0" name=""/>
        <dsp:cNvSpPr/>
      </dsp:nvSpPr>
      <dsp:spPr>
        <a:xfrm>
          <a:off x="0" y="3107870"/>
          <a:ext cx="7886700" cy="124293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1B4926-EE24-46B1-BE05-1BDAE5BD7422}">
      <dsp:nvSpPr>
        <dsp:cNvPr id="0" name=""/>
        <dsp:cNvSpPr/>
      </dsp:nvSpPr>
      <dsp:spPr>
        <a:xfrm>
          <a:off x="375988" y="3387531"/>
          <a:ext cx="683614" cy="683614"/>
        </a:xfrm>
        <a:prstGeom prst="rect">
          <a:avLst/>
        </a:prstGeom>
        <a:blipFill>
          <a:blip xmlns:r="http://schemas.openxmlformats.org/officeDocument/2006/relationships"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62EDD9-9CDD-4F1F-BA1F-F85F049DE489}">
      <dsp:nvSpPr>
        <dsp:cNvPr id="0" name=""/>
        <dsp:cNvSpPr/>
      </dsp:nvSpPr>
      <dsp:spPr>
        <a:xfrm>
          <a:off x="1435590" y="3107870"/>
          <a:ext cx="6451109" cy="1242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544" tIns="131544" rIns="131544" bIns="131544" numCol="1" spcCol="1270" anchor="ctr" anchorCtr="0">
          <a:noAutofit/>
        </a:bodyPr>
        <a:lstStyle/>
        <a:p>
          <a:pPr lvl="0" algn="l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300" kern="1200" dirty="0"/>
            <a:t>Dirigido </a:t>
          </a:r>
          <a:r>
            <a:rPr lang="es-ES" sz="2300" kern="1200" dirty="0">
              <a:latin typeface="Calibri Light" panose="020F0302020204030204"/>
            </a:rPr>
            <a:t>a estudiantes </a:t>
          </a:r>
          <a:r>
            <a:rPr lang="es-ES" sz="2300" kern="1200" dirty="0"/>
            <a:t>ADE y GAP, </a:t>
          </a:r>
          <a:r>
            <a:rPr lang="es-ES" sz="2300" kern="1200" dirty="0">
              <a:latin typeface="Calibri Light" panose="020F0302020204030204"/>
            </a:rPr>
            <a:t>Dobles</a:t>
          </a:r>
          <a:r>
            <a:rPr lang="es-ES" sz="2300" kern="1200" dirty="0"/>
            <a:t> grados y </a:t>
          </a:r>
          <a:r>
            <a:rPr lang="es-ES" sz="2300" kern="1200" dirty="0">
              <a:latin typeface="Calibri Light" panose="020F0302020204030204"/>
            </a:rPr>
            <a:t> </a:t>
          </a:r>
          <a:r>
            <a:rPr lang="es-ES" sz="2300" kern="1200" dirty="0" err="1"/>
            <a:t>Másters</a:t>
          </a:r>
          <a:r>
            <a:rPr lang="es-ES" sz="2300" kern="1200" dirty="0"/>
            <a:t> impartidos en la FADE</a:t>
          </a:r>
          <a:endParaRPr lang="en-US" sz="2300" kern="1200" dirty="0"/>
        </a:p>
      </dsp:txBody>
      <dsp:txXfrm>
        <a:off x="1435590" y="3107870"/>
        <a:ext cx="6451109" cy="124293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BD2DD3-9F8F-4949-B7B8-C4062509D31F}">
      <dsp:nvSpPr>
        <dsp:cNvPr id="0" name=""/>
        <dsp:cNvSpPr/>
      </dsp:nvSpPr>
      <dsp:spPr>
        <a:xfrm>
          <a:off x="0" y="2175669"/>
          <a:ext cx="7886700" cy="0"/>
        </a:xfrm>
        <a:prstGeom prst="lin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triangle" w="lg" len="lg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62E533-7641-4035-BD42-D6CECACD5FAA}">
      <dsp:nvSpPr>
        <dsp:cNvPr id="0" name=""/>
        <dsp:cNvSpPr/>
      </dsp:nvSpPr>
      <dsp:spPr>
        <a:xfrm rot="8100000">
          <a:off x="73734" y="501406"/>
          <a:ext cx="319993" cy="319993"/>
        </a:xfrm>
        <a:prstGeom prst="teardrop">
          <a:avLst>
            <a:gd name="adj" fmla="val 115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3987109-6615-4F7A-99B0-CCE7A83465E5}">
      <dsp:nvSpPr>
        <dsp:cNvPr id="0" name=""/>
        <dsp:cNvSpPr/>
      </dsp:nvSpPr>
      <dsp:spPr>
        <a:xfrm>
          <a:off x="109283" y="536955"/>
          <a:ext cx="248896" cy="248896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9AB6B13-668B-4570-A34B-2CB74D0699C6}">
      <dsp:nvSpPr>
        <dsp:cNvPr id="0" name=""/>
        <dsp:cNvSpPr/>
      </dsp:nvSpPr>
      <dsp:spPr>
        <a:xfrm>
          <a:off x="460001" y="887672"/>
          <a:ext cx="3275244" cy="12879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95250" rIns="95250" bIns="142875" numCol="1" spcCol="1270" anchor="t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err="1"/>
            <a:t>sesión</a:t>
          </a:r>
          <a:r>
            <a:rPr lang="en-US" sz="1500" kern="1200" dirty="0"/>
            <a:t> virtual </a:t>
          </a:r>
          <a:r>
            <a:rPr lang="en-US" sz="1500" kern="1200" dirty="0" err="1"/>
            <a:t>síncrona</a:t>
          </a:r>
          <a:endParaRPr lang="en-US" sz="1500" kern="1200" dirty="0"/>
        </a:p>
      </dsp:txBody>
      <dsp:txXfrm>
        <a:off x="460001" y="887672"/>
        <a:ext cx="3275244" cy="1287996"/>
      </dsp:txXfrm>
    </dsp:sp>
    <dsp:sp modelId="{C388C8F0-0E94-4B80-9BD6-F92C8AB5F2E2}">
      <dsp:nvSpPr>
        <dsp:cNvPr id="0" name=""/>
        <dsp:cNvSpPr/>
      </dsp:nvSpPr>
      <dsp:spPr>
        <a:xfrm>
          <a:off x="460001" y="435133"/>
          <a:ext cx="3275244" cy="4525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27000" bIns="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2000" kern="1200" dirty="0">
              <a:latin typeface="Calibri Light" panose="020F0302020204030204"/>
            </a:rPr>
            <a:t> Segunda mitad de enero</a:t>
          </a:r>
          <a:r>
            <a:rPr lang="en-US" sz="2000" kern="1200" dirty="0"/>
            <a:t> 2024</a:t>
          </a:r>
        </a:p>
      </dsp:txBody>
      <dsp:txXfrm>
        <a:off x="460001" y="435133"/>
        <a:ext cx="3275244" cy="452539"/>
      </dsp:txXfrm>
    </dsp:sp>
    <dsp:sp modelId="{B702855C-0187-4238-8260-19DEDA6DE40D}">
      <dsp:nvSpPr>
        <dsp:cNvPr id="0" name=""/>
        <dsp:cNvSpPr/>
      </dsp:nvSpPr>
      <dsp:spPr>
        <a:xfrm>
          <a:off x="233731" y="887672"/>
          <a:ext cx="0" cy="1287996"/>
        </a:xfrm>
        <a:prstGeom prst="line">
          <a:avLst/>
        </a:pr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FFAD9F-3934-47E0-AEE8-6DDC17CCBF3F}">
      <dsp:nvSpPr>
        <dsp:cNvPr id="0" name=""/>
        <dsp:cNvSpPr/>
      </dsp:nvSpPr>
      <dsp:spPr>
        <a:xfrm>
          <a:off x="191840" y="2134940"/>
          <a:ext cx="81457" cy="8145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FF6841D-5481-4325-A1DB-83C9FD565AC4}">
      <dsp:nvSpPr>
        <dsp:cNvPr id="0" name=""/>
        <dsp:cNvSpPr/>
      </dsp:nvSpPr>
      <dsp:spPr>
        <a:xfrm rot="18900000">
          <a:off x="2036584" y="3529937"/>
          <a:ext cx="319993" cy="319993"/>
        </a:xfrm>
        <a:prstGeom prst="teardrop">
          <a:avLst>
            <a:gd name="adj" fmla="val 115000"/>
          </a:avLst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accent2">
              <a:hueOff val="-727682"/>
              <a:satOff val="-41964"/>
              <a:lumOff val="431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CA12AE2-9DA0-4BD7-B0C1-61ECDA02DE56}">
      <dsp:nvSpPr>
        <dsp:cNvPr id="0" name=""/>
        <dsp:cNvSpPr/>
      </dsp:nvSpPr>
      <dsp:spPr>
        <a:xfrm>
          <a:off x="2072132" y="3565486"/>
          <a:ext cx="248896" cy="248896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54D03C3-7A62-456E-9DD5-2DE2E0591C02}">
      <dsp:nvSpPr>
        <dsp:cNvPr id="0" name=""/>
        <dsp:cNvSpPr/>
      </dsp:nvSpPr>
      <dsp:spPr>
        <a:xfrm>
          <a:off x="2422850" y="2175669"/>
          <a:ext cx="3275244" cy="12879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42875" rIns="0" bIns="95250" numCol="1" spcCol="1270" anchor="b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/>
            <a:t>Segunda </a:t>
          </a:r>
          <a:r>
            <a:rPr lang="en-US" sz="1500" kern="1200" dirty="0" err="1"/>
            <a:t>mitad</a:t>
          </a:r>
          <a:r>
            <a:rPr lang="en-US" sz="1500" kern="1200" dirty="0"/>
            <a:t> de </a:t>
          </a:r>
          <a:r>
            <a:rPr lang="en-US" sz="1500" kern="1200" dirty="0" err="1"/>
            <a:t>enero</a:t>
          </a:r>
          <a:r>
            <a:rPr lang="en-US" sz="1500" kern="1200" dirty="0"/>
            <a:t> hasta la </a:t>
          </a:r>
          <a:r>
            <a:rPr lang="en-US" sz="1500" kern="1200" dirty="0" err="1"/>
            <a:t>semana</a:t>
          </a:r>
          <a:r>
            <a:rPr lang="en-US" sz="1500" kern="1200" dirty="0"/>
            <a:t> </a:t>
          </a:r>
          <a:r>
            <a:rPr lang="en-US" sz="1500" kern="1200" dirty="0" err="1"/>
            <a:t>presencial</a:t>
          </a:r>
          <a:endParaRPr lang="en-US" sz="1500" kern="1200" dirty="0"/>
        </a:p>
        <a:p>
          <a:pPr marL="114300" lvl="1" indent="-114300" algn="l" defTabSz="533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200" kern="1200" dirty="0" err="1"/>
            <a:t>trabajo</a:t>
          </a:r>
          <a:r>
            <a:rPr lang="en-US" sz="1200" kern="1200" dirty="0"/>
            <a:t> virtual </a:t>
          </a:r>
          <a:r>
            <a:rPr lang="en-US" sz="1200" kern="1200" dirty="0" err="1"/>
            <a:t>en</a:t>
          </a:r>
          <a:r>
            <a:rPr lang="en-US" sz="1200" kern="1200" dirty="0"/>
            <a:t> </a:t>
          </a:r>
          <a:r>
            <a:rPr lang="en-US" sz="1200" kern="1200" dirty="0" err="1"/>
            <a:t>equipos</a:t>
          </a:r>
          <a:endParaRPr lang="en-US" sz="1200" kern="1200" dirty="0"/>
        </a:p>
      </dsp:txBody>
      <dsp:txXfrm>
        <a:off x="2422850" y="2175669"/>
        <a:ext cx="3275244" cy="1287996"/>
      </dsp:txXfrm>
    </dsp:sp>
    <dsp:sp modelId="{3DD6031C-A360-4B5E-BD03-6678CC7F91CA}">
      <dsp:nvSpPr>
        <dsp:cNvPr id="0" name=""/>
        <dsp:cNvSpPr/>
      </dsp:nvSpPr>
      <dsp:spPr>
        <a:xfrm>
          <a:off x="2422850" y="3463665"/>
          <a:ext cx="3275244" cy="4525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27000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2000" kern="1200" dirty="0" err="1"/>
            <a:t>enero</a:t>
          </a:r>
          <a:endParaRPr lang="en-US" sz="2000" kern="1200" dirty="0"/>
        </a:p>
      </dsp:txBody>
      <dsp:txXfrm>
        <a:off x="2422850" y="3463665"/>
        <a:ext cx="3275244" cy="452539"/>
      </dsp:txXfrm>
    </dsp:sp>
    <dsp:sp modelId="{DBAC57EA-C64A-4915-965B-2005014C84B0}">
      <dsp:nvSpPr>
        <dsp:cNvPr id="0" name=""/>
        <dsp:cNvSpPr/>
      </dsp:nvSpPr>
      <dsp:spPr>
        <a:xfrm>
          <a:off x="2196580" y="2175669"/>
          <a:ext cx="0" cy="1287996"/>
        </a:xfrm>
        <a:prstGeom prst="line">
          <a:avLst/>
        </a:prstGeom>
        <a:noFill/>
        <a:ln w="12700" cap="flat" cmpd="sng" algn="ctr">
          <a:solidFill>
            <a:schemeClr val="accent2">
              <a:hueOff val="-291073"/>
              <a:satOff val="-16786"/>
              <a:lumOff val="1726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751EB1-5FD4-44FC-9AE8-49778B71D13B}">
      <dsp:nvSpPr>
        <dsp:cNvPr id="0" name=""/>
        <dsp:cNvSpPr/>
      </dsp:nvSpPr>
      <dsp:spPr>
        <a:xfrm>
          <a:off x="2154689" y="2134940"/>
          <a:ext cx="81457" cy="81457"/>
        </a:xfrm>
        <a:prstGeom prst="ellipse">
          <a:avLst/>
        </a:prstGeom>
        <a:solidFill>
          <a:schemeClr val="accent2">
            <a:hueOff val="-291073"/>
            <a:satOff val="-16786"/>
            <a:lumOff val="1726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ED8B592-E668-4A79-8D4F-9FB1247129F3}">
      <dsp:nvSpPr>
        <dsp:cNvPr id="0" name=""/>
        <dsp:cNvSpPr/>
      </dsp:nvSpPr>
      <dsp:spPr>
        <a:xfrm rot="8100000">
          <a:off x="3999433" y="501406"/>
          <a:ext cx="319993" cy="319993"/>
        </a:xfrm>
        <a:prstGeom prst="teardrop">
          <a:avLst>
            <a:gd name="adj" fmla="val 115000"/>
          </a:avLst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D0AD5B5-CE29-4F37-BC58-F16A20362B8E}">
      <dsp:nvSpPr>
        <dsp:cNvPr id="0" name=""/>
        <dsp:cNvSpPr/>
      </dsp:nvSpPr>
      <dsp:spPr>
        <a:xfrm>
          <a:off x="4034982" y="536955"/>
          <a:ext cx="248896" cy="248896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9345059-079E-4F80-BB45-B458ACD9DC0E}">
      <dsp:nvSpPr>
        <dsp:cNvPr id="0" name=""/>
        <dsp:cNvSpPr/>
      </dsp:nvSpPr>
      <dsp:spPr>
        <a:xfrm>
          <a:off x="4385699" y="887672"/>
          <a:ext cx="3275244" cy="12879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95250" rIns="95250" bIns="142875" numCol="1" spcCol="1270" anchor="t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b="0" kern="1200" dirty="0">
              <a:latin typeface="Calibri Light" panose="020F0302020204030204"/>
            </a:rPr>
            <a:t>Semana presencial en UPV</a:t>
          </a:r>
        </a:p>
      </dsp:txBody>
      <dsp:txXfrm>
        <a:off x="4385699" y="887672"/>
        <a:ext cx="3275244" cy="1287996"/>
      </dsp:txXfrm>
    </dsp:sp>
    <dsp:sp modelId="{0EFFEB81-E769-49DB-95A4-D3547EDEC8A6}">
      <dsp:nvSpPr>
        <dsp:cNvPr id="0" name=""/>
        <dsp:cNvSpPr/>
      </dsp:nvSpPr>
      <dsp:spPr>
        <a:xfrm>
          <a:off x="4385699" y="435133"/>
          <a:ext cx="3275244" cy="4525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127000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defRPr b="1"/>
          </a:pPr>
          <a:r>
            <a:rPr lang="en-US" sz="2000" b="0" kern="1200" dirty="0">
              <a:latin typeface="Calibri Light" panose="020F0302020204030204"/>
            </a:rPr>
            <a:t>26</a:t>
          </a:r>
          <a:r>
            <a:rPr lang="en-US" sz="2000" b="0" kern="1200" dirty="0"/>
            <a:t> </a:t>
          </a:r>
          <a:r>
            <a:rPr lang="en-US" sz="2000" b="0" kern="1200" dirty="0" err="1"/>
            <a:t>enero</a:t>
          </a:r>
          <a:r>
            <a:rPr lang="en-US" sz="2000" b="0" kern="1200" dirty="0"/>
            <a:t> –</a:t>
          </a:r>
          <a:r>
            <a:rPr lang="en-US" sz="2000" b="0" kern="1200" dirty="0">
              <a:latin typeface="Calibri Light" panose="020F0302020204030204"/>
            </a:rPr>
            <a:t> 1</a:t>
          </a:r>
          <a:r>
            <a:rPr lang="en-US" sz="2000" b="0" kern="1200" dirty="0"/>
            <a:t> </a:t>
          </a:r>
          <a:r>
            <a:rPr lang="en-US" sz="2000" b="0" kern="1200" dirty="0" err="1"/>
            <a:t>febrero</a:t>
          </a:r>
          <a:endParaRPr lang="en-US" sz="2000" b="0" kern="1200" dirty="0"/>
        </a:p>
      </dsp:txBody>
      <dsp:txXfrm>
        <a:off x="4385699" y="435133"/>
        <a:ext cx="3275244" cy="452539"/>
      </dsp:txXfrm>
    </dsp:sp>
    <dsp:sp modelId="{B5925123-CA2E-4ACD-9E97-98D2884E5386}">
      <dsp:nvSpPr>
        <dsp:cNvPr id="0" name=""/>
        <dsp:cNvSpPr/>
      </dsp:nvSpPr>
      <dsp:spPr>
        <a:xfrm>
          <a:off x="4159430" y="887672"/>
          <a:ext cx="0" cy="1287996"/>
        </a:xfrm>
        <a:prstGeom prst="line">
          <a:avLst/>
        </a:prstGeom>
        <a:noFill/>
        <a:ln w="12700" cap="flat" cmpd="sng" algn="ctr">
          <a:solidFill>
            <a:schemeClr val="accent2">
              <a:hueOff val="-873218"/>
              <a:satOff val="-50357"/>
              <a:lumOff val="5177"/>
              <a:alphaOff val="0"/>
            </a:schemeClr>
          </a:solidFill>
          <a:prstDash val="dash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1D8860D-82C3-4C3E-933F-D4974B7310AA}">
      <dsp:nvSpPr>
        <dsp:cNvPr id="0" name=""/>
        <dsp:cNvSpPr/>
      </dsp:nvSpPr>
      <dsp:spPr>
        <a:xfrm>
          <a:off x="4117539" y="2134940"/>
          <a:ext cx="81457" cy="81457"/>
        </a:xfrm>
        <a:prstGeom prst="ellipse">
          <a:avLst/>
        </a:prstGeom>
        <a:solidFill>
          <a:schemeClr val="accent2">
            <a:hueOff val="-873218"/>
            <a:satOff val="-50357"/>
            <a:lumOff val="5177"/>
            <a:alphaOff val="0"/>
          </a:schemeClr>
        </a:solidFill>
        <a:ln w="63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A5BA62-0172-436B-9EAD-C20730966300}">
      <dsp:nvSpPr>
        <dsp:cNvPr id="0" name=""/>
        <dsp:cNvSpPr/>
      </dsp:nvSpPr>
      <dsp:spPr>
        <a:xfrm>
          <a:off x="0" y="531"/>
          <a:ext cx="78867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7E0989-4B84-4825-BF50-3978DFC30E8C}">
      <dsp:nvSpPr>
        <dsp:cNvPr id="0" name=""/>
        <dsp:cNvSpPr/>
      </dsp:nvSpPr>
      <dsp:spPr>
        <a:xfrm>
          <a:off x="0" y="531"/>
          <a:ext cx="7886700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/>
            <a:t>Grupos</a:t>
          </a:r>
          <a:r>
            <a:rPr lang="en-US" sz="2400" kern="1200" dirty="0"/>
            <a:t> de 6-7 </a:t>
          </a:r>
          <a:r>
            <a:rPr lang="en-US" sz="2400" kern="1200" dirty="0" err="1"/>
            <a:t>alumnos</a:t>
          </a:r>
          <a:r>
            <a:rPr lang="en-US" sz="2400" kern="1200" dirty="0"/>
            <a:t> </a:t>
          </a:r>
        </a:p>
      </dsp:txBody>
      <dsp:txXfrm>
        <a:off x="0" y="531"/>
        <a:ext cx="7886700" cy="870055"/>
      </dsp:txXfrm>
    </dsp:sp>
    <dsp:sp modelId="{C6C1956E-41F4-461D-9699-41F63D14D056}">
      <dsp:nvSpPr>
        <dsp:cNvPr id="0" name=""/>
        <dsp:cNvSpPr/>
      </dsp:nvSpPr>
      <dsp:spPr>
        <a:xfrm>
          <a:off x="0" y="870586"/>
          <a:ext cx="78867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3138C9-1030-4CEA-9C5D-4C001C07556C}">
      <dsp:nvSpPr>
        <dsp:cNvPr id="0" name=""/>
        <dsp:cNvSpPr/>
      </dsp:nvSpPr>
      <dsp:spPr>
        <a:xfrm>
          <a:off x="0" y="870586"/>
          <a:ext cx="7886700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>
              <a:latin typeface="Calibri Light" panose="020F0302020204030204"/>
            </a:rPr>
            <a:t>Criterios</a:t>
          </a:r>
          <a:r>
            <a:rPr lang="en-US" sz="2400" kern="1200" dirty="0">
              <a:latin typeface="Calibri Light" panose="020F0302020204030204"/>
            </a:rPr>
            <a:t> de </a:t>
          </a:r>
          <a:r>
            <a:rPr lang="en-US" sz="2400" kern="1200" dirty="0" err="1">
              <a:latin typeface="Calibri Light" panose="020F0302020204030204"/>
            </a:rPr>
            <a:t>formación</a:t>
          </a:r>
          <a:r>
            <a:rPr lang="en-US" sz="2400" kern="1200" dirty="0">
              <a:latin typeface="Calibri Light" panose="020F0302020204030204"/>
            </a:rPr>
            <a:t> de </a:t>
          </a:r>
          <a:r>
            <a:rPr lang="en-US" sz="2400" kern="1200" dirty="0" err="1">
              <a:latin typeface="Calibri Light" panose="020F0302020204030204"/>
            </a:rPr>
            <a:t>grupos</a:t>
          </a:r>
          <a:r>
            <a:rPr lang="en-US" sz="2400" kern="1200" dirty="0">
              <a:latin typeface="Calibri Light" panose="020F0302020204030204"/>
            </a:rPr>
            <a:t>: </a:t>
          </a:r>
          <a:r>
            <a:rPr lang="en-US" sz="2400" kern="1200" dirty="0" err="1">
              <a:latin typeface="Calibri Light" panose="020F0302020204030204"/>
            </a:rPr>
            <a:t>diferentes</a:t>
          </a:r>
          <a:r>
            <a:rPr lang="en-US" sz="2400" kern="1200" dirty="0"/>
            <a:t> </a:t>
          </a:r>
          <a:r>
            <a:rPr lang="en-US" sz="2400" kern="1200" dirty="0" err="1"/>
            <a:t>nacionalidades</a:t>
          </a:r>
          <a:r>
            <a:rPr lang="en-US" sz="2400" kern="1200" dirty="0"/>
            <a:t>, </a:t>
          </a:r>
          <a:r>
            <a:rPr lang="en-US" sz="2400" kern="1200" dirty="0" err="1"/>
            <a:t>grados</a:t>
          </a:r>
          <a:r>
            <a:rPr lang="en-US" sz="2400" kern="1200" dirty="0">
              <a:latin typeface="Calibri Light" panose="020F0302020204030204"/>
            </a:rPr>
            <a:t>, </a:t>
          </a:r>
          <a:r>
            <a:rPr lang="en-US" sz="2400" kern="1200" dirty="0" err="1">
              <a:latin typeface="Calibri Light" panose="020F0302020204030204"/>
            </a:rPr>
            <a:t>género</a:t>
          </a:r>
          <a:endParaRPr lang="en-US" sz="2400" kern="1200" dirty="0"/>
        </a:p>
      </dsp:txBody>
      <dsp:txXfrm>
        <a:off x="0" y="870586"/>
        <a:ext cx="7886700" cy="870055"/>
      </dsp:txXfrm>
    </dsp:sp>
    <dsp:sp modelId="{F9984052-940D-45FF-A99B-2F0716651B18}">
      <dsp:nvSpPr>
        <dsp:cNvPr id="0" name=""/>
        <dsp:cNvSpPr/>
      </dsp:nvSpPr>
      <dsp:spPr>
        <a:xfrm>
          <a:off x="0" y="1740641"/>
          <a:ext cx="78867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7C4016-5183-49A6-A66C-4FDCB673D3F8}">
      <dsp:nvSpPr>
        <dsp:cNvPr id="0" name=""/>
        <dsp:cNvSpPr/>
      </dsp:nvSpPr>
      <dsp:spPr>
        <a:xfrm>
          <a:off x="0" y="1740641"/>
          <a:ext cx="7886700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Una </a:t>
          </a:r>
          <a:r>
            <a:rPr lang="en-US" sz="2400" kern="1200" dirty="0" err="1"/>
            <a:t>sesión</a:t>
          </a:r>
          <a:r>
            <a:rPr lang="en-US" sz="2400" kern="1200" dirty="0"/>
            <a:t> online </a:t>
          </a:r>
          <a:r>
            <a:rPr lang="en-US" sz="2400" kern="1200" dirty="0" err="1"/>
            <a:t>una</a:t>
          </a:r>
          <a:r>
            <a:rPr lang="en-US" sz="2400" kern="1200" dirty="0"/>
            <a:t> </a:t>
          </a:r>
          <a:r>
            <a:rPr lang="en-US" sz="2400" kern="1200" dirty="0" err="1"/>
            <a:t>semana</a:t>
          </a:r>
          <a:r>
            <a:rPr lang="en-US" sz="2400" kern="1200" dirty="0"/>
            <a:t> antes de la </a:t>
          </a:r>
          <a:r>
            <a:rPr lang="en-US" sz="2400" kern="1200" dirty="0" err="1"/>
            <a:t>semana</a:t>
          </a:r>
          <a:r>
            <a:rPr lang="en-US" sz="2400" kern="1200" dirty="0"/>
            <a:t> </a:t>
          </a:r>
          <a:r>
            <a:rPr lang="en-US" sz="2400" kern="1200" dirty="0" err="1"/>
            <a:t>presencial</a:t>
          </a:r>
          <a:endParaRPr lang="en-US" sz="2400" kern="1200" dirty="0"/>
        </a:p>
      </dsp:txBody>
      <dsp:txXfrm>
        <a:off x="0" y="1740641"/>
        <a:ext cx="7886700" cy="870055"/>
      </dsp:txXfrm>
    </dsp:sp>
    <dsp:sp modelId="{AB6CF994-7164-43D3-8B0A-7FC8E8B61A30}">
      <dsp:nvSpPr>
        <dsp:cNvPr id="0" name=""/>
        <dsp:cNvSpPr/>
      </dsp:nvSpPr>
      <dsp:spPr>
        <a:xfrm>
          <a:off x="0" y="2610696"/>
          <a:ext cx="78867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C5E482-F25F-48AD-AE6E-77A2DB7A237B}">
      <dsp:nvSpPr>
        <dsp:cNvPr id="0" name=""/>
        <dsp:cNvSpPr/>
      </dsp:nvSpPr>
      <dsp:spPr>
        <a:xfrm>
          <a:off x="0" y="2610696"/>
          <a:ext cx="7886700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>
              <a:latin typeface="Calibri Light" panose="020F0302020204030204"/>
            </a:rPr>
            <a:t>Sesión</a:t>
          </a:r>
          <a:r>
            <a:rPr lang="en-US" sz="2400" kern="1200" dirty="0">
              <a:latin typeface="Calibri Light" panose="020F0302020204030204"/>
            </a:rPr>
            <a:t> online: </a:t>
          </a:r>
          <a:r>
            <a:rPr lang="en-US" sz="2400" kern="1200" dirty="0" err="1">
              <a:latin typeface="Calibri Light" panose="020F0302020204030204"/>
            </a:rPr>
            <a:t>conocerse</a:t>
          </a:r>
          <a:r>
            <a:rPr lang="en-US" sz="2400" kern="1200" dirty="0">
              <a:latin typeface="Calibri Light" panose="020F0302020204030204"/>
            </a:rPr>
            <a:t>, </a:t>
          </a:r>
          <a:r>
            <a:rPr lang="en-US" sz="2400" kern="1200" dirty="0" err="1">
              <a:latin typeface="Calibri Light" panose="020F0302020204030204"/>
            </a:rPr>
            <a:t>formar</a:t>
          </a:r>
          <a:r>
            <a:rPr lang="en-US" sz="2400" kern="1200" dirty="0">
              <a:latin typeface="Calibri Light" panose="020F0302020204030204"/>
            </a:rPr>
            <a:t> </a:t>
          </a:r>
          <a:r>
            <a:rPr lang="en-US" sz="2400" kern="1200" dirty="0" err="1">
              <a:latin typeface="Calibri Light" panose="020F0302020204030204"/>
            </a:rPr>
            <a:t>grupos</a:t>
          </a:r>
          <a:r>
            <a:rPr lang="en-US" sz="2400" kern="1200" dirty="0">
              <a:latin typeface="Calibri Light" panose="020F0302020204030204"/>
            </a:rPr>
            <a:t>, </a:t>
          </a:r>
          <a:r>
            <a:rPr lang="en-US" sz="2400" kern="1200" dirty="0" err="1">
              <a:latin typeface="Calibri Light" panose="020F0302020204030204"/>
            </a:rPr>
            <a:t>empezar</a:t>
          </a:r>
          <a:r>
            <a:rPr lang="en-US" sz="2400" kern="1200" dirty="0">
              <a:latin typeface="Calibri Light" panose="020F0302020204030204"/>
            </a:rPr>
            <a:t> con las </a:t>
          </a:r>
          <a:r>
            <a:rPr lang="en-US" sz="2400" kern="1200" dirty="0" err="1">
              <a:latin typeface="Calibri Light" panose="020F0302020204030204"/>
            </a:rPr>
            <a:t>tareas</a:t>
          </a:r>
          <a:r>
            <a:rPr lang="en-US" sz="2400" kern="1200" dirty="0">
              <a:latin typeface="Calibri Light" panose="020F0302020204030204"/>
            </a:rPr>
            <a:t> de </a:t>
          </a:r>
          <a:r>
            <a:rPr lang="en-US" sz="2400" kern="1200" dirty="0" err="1">
              <a:latin typeface="Calibri Light" panose="020F0302020204030204"/>
            </a:rPr>
            <a:t>preparación</a:t>
          </a:r>
          <a:endParaRPr lang="en-US" sz="2400" kern="1200" dirty="0">
            <a:latin typeface="Calibri Light" panose="020F0302020204030204"/>
          </a:endParaRPr>
        </a:p>
      </dsp:txBody>
      <dsp:txXfrm>
        <a:off x="0" y="2610696"/>
        <a:ext cx="7886700" cy="870055"/>
      </dsp:txXfrm>
    </dsp:sp>
    <dsp:sp modelId="{401AE477-D694-44D5-95B7-CA6D3CB5F795}">
      <dsp:nvSpPr>
        <dsp:cNvPr id="0" name=""/>
        <dsp:cNvSpPr/>
      </dsp:nvSpPr>
      <dsp:spPr>
        <a:xfrm>
          <a:off x="0" y="3480751"/>
          <a:ext cx="78867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B29956-B468-4287-8B32-2A379C55A8F4}">
      <dsp:nvSpPr>
        <dsp:cNvPr id="0" name=""/>
        <dsp:cNvSpPr/>
      </dsp:nvSpPr>
      <dsp:spPr>
        <a:xfrm>
          <a:off x="0" y="3480751"/>
          <a:ext cx="7886700" cy="8700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>
              <a:latin typeface="Calibri Light" panose="020F0302020204030204"/>
            </a:rPr>
            <a:t>Desde</a:t>
          </a:r>
          <a:r>
            <a:rPr lang="en-US" sz="2400" kern="1200" dirty="0">
              <a:latin typeface="Calibri Light" panose="020F0302020204030204"/>
            </a:rPr>
            <a:t> la </a:t>
          </a:r>
          <a:r>
            <a:rPr lang="en-US" sz="2400" kern="1200" dirty="0" err="1">
              <a:latin typeface="Calibri Light" panose="020F0302020204030204"/>
            </a:rPr>
            <a:t>sesión</a:t>
          </a:r>
          <a:r>
            <a:rPr lang="en-US" sz="2400" kern="1200" dirty="0">
              <a:latin typeface="Calibri Light" panose="020F0302020204030204"/>
            </a:rPr>
            <a:t> online hasta la </a:t>
          </a:r>
          <a:r>
            <a:rPr lang="en-US" sz="2400" kern="1200" dirty="0" err="1">
              <a:latin typeface="Calibri Light" panose="020F0302020204030204"/>
            </a:rPr>
            <a:t>presencial</a:t>
          </a:r>
          <a:r>
            <a:rPr lang="en-US" sz="2400" kern="1200" dirty="0">
              <a:latin typeface="Calibri Light" panose="020F0302020204030204"/>
            </a:rPr>
            <a:t>: </a:t>
          </a:r>
          <a:r>
            <a:rPr lang="en-US" sz="2400" kern="1200" dirty="0" err="1">
              <a:latin typeface="Calibri Light" panose="020F0302020204030204"/>
            </a:rPr>
            <a:t>tareas</a:t>
          </a:r>
          <a:r>
            <a:rPr lang="en-US" sz="2400" kern="1200" dirty="0">
              <a:latin typeface="Calibri Light" panose="020F0302020204030204"/>
            </a:rPr>
            <a:t> </a:t>
          </a:r>
          <a:r>
            <a:rPr lang="en-US" sz="2400" kern="1200" dirty="0" err="1">
              <a:latin typeface="Calibri Light" panose="020F0302020204030204"/>
            </a:rPr>
            <a:t>en</a:t>
          </a:r>
          <a:r>
            <a:rPr lang="en-US" sz="2400" kern="1200" dirty="0">
              <a:latin typeface="Calibri Light" panose="020F0302020204030204"/>
            </a:rPr>
            <a:t> </a:t>
          </a:r>
          <a:r>
            <a:rPr lang="en-US" sz="2400" kern="1200" dirty="0" err="1">
              <a:latin typeface="Calibri Light" panose="020F0302020204030204"/>
            </a:rPr>
            <a:t>grupo</a:t>
          </a:r>
          <a:r>
            <a:rPr lang="en-US" sz="2400" kern="1200" dirty="0">
              <a:latin typeface="Calibri Light" panose="020F0302020204030204"/>
            </a:rPr>
            <a:t> para </a:t>
          </a:r>
          <a:r>
            <a:rPr lang="en-US" sz="2400" kern="1200" dirty="0" err="1">
              <a:latin typeface="Calibri Light" panose="020F0302020204030204"/>
            </a:rPr>
            <a:t>conocerse</a:t>
          </a:r>
          <a:r>
            <a:rPr lang="en-US" sz="2400" kern="1200" dirty="0">
              <a:latin typeface="Calibri Light" panose="020F0302020204030204"/>
            </a:rPr>
            <a:t> y </a:t>
          </a:r>
          <a:r>
            <a:rPr lang="en-US" sz="2400" kern="1200" dirty="0" err="1">
              <a:latin typeface="Calibri Light" panose="020F0302020204030204"/>
            </a:rPr>
            <a:t>prepararse</a:t>
          </a:r>
        </a:p>
      </dsp:txBody>
      <dsp:txXfrm>
        <a:off x="0" y="3480751"/>
        <a:ext cx="7886700" cy="87005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4ED888-F11A-49AD-A329-D77F0CD77F3F}">
      <dsp:nvSpPr>
        <dsp:cNvPr id="0" name=""/>
        <dsp:cNvSpPr/>
      </dsp:nvSpPr>
      <dsp:spPr>
        <a:xfrm>
          <a:off x="0" y="43763"/>
          <a:ext cx="5088195" cy="71604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kern="1200" err="1"/>
            <a:t>Munster</a:t>
          </a:r>
          <a:r>
            <a:rPr lang="es-ES" sz="1800" kern="1200"/>
            <a:t> </a:t>
          </a:r>
          <a:r>
            <a:rPr lang="es-ES" sz="1800" kern="1200" err="1"/>
            <a:t>Technological</a:t>
          </a:r>
          <a:r>
            <a:rPr lang="es-ES" sz="1800" kern="1200"/>
            <a:t> </a:t>
          </a:r>
          <a:r>
            <a:rPr lang="es-ES" sz="1800" kern="1200" err="1"/>
            <a:t>University</a:t>
          </a:r>
          <a:r>
            <a:rPr lang="es-ES" sz="1800" kern="1200"/>
            <a:t> MUT, (Cork, Irlanda)</a:t>
          </a:r>
          <a:endParaRPr lang="en-US" sz="1800" kern="1200"/>
        </a:p>
      </dsp:txBody>
      <dsp:txXfrm>
        <a:off x="34954" y="78717"/>
        <a:ext cx="5018287" cy="646132"/>
      </dsp:txXfrm>
    </dsp:sp>
    <dsp:sp modelId="{7459550A-F36E-412D-A0B9-68862D488255}">
      <dsp:nvSpPr>
        <dsp:cNvPr id="0" name=""/>
        <dsp:cNvSpPr/>
      </dsp:nvSpPr>
      <dsp:spPr>
        <a:xfrm>
          <a:off x="0" y="811643"/>
          <a:ext cx="5088195" cy="71604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kern="1200" err="1"/>
            <a:t>University</a:t>
          </a:r>
          <a:r>
            <a:rPr lang="es-ES" sz="1800" kern="1200"/>
            <a:t> </a:t>
          </a:r>
          <a:r>
            <a:rPr lang="es-ES" sz="1800" kern="1200" err="1"/>
            <a:t>of</a:t>
          </a:r>
          <a:r>
            <a:rPr lang="es-ES" sz="1800" kern="1200"/>
            <a:t> </a:t>
          </a:r>
          <a:r>
            <a:rPr lang="es-ES" sz="1800" kern="1200" err="1"/>
            <a:t>Applied</a:t>
          </a:r>
          <a:r>
            <a:rPr lang="es-ES" sz="1800" kern="1200"/>
            <a:t> </a:t>
          </a:r>
          <a:r>
            <a:rPr lang="es-ES" sz="1800" kern="1200" err="1"/>
            <a:t>Sciences</a:t>
          </a:r>
          <a:r>
            <a:rPr lang="es-ES" sz="1800" kern="1200"/>
            <a:t> Utrecht HU (Países Bajos)</a:t>
          </a:r>
          <a:endParaRPr lang="en-US" sz="1800" kern="1200"/>
        </a:p>
      </dsp:txBody>
      <dsp:txXfrm>
        <a:off x="34954" y="846597"/>
        <a:ext cx="5018287" cy="646132"/>
      </dsp:txXfrm>
    </dsp:sp>
    <dsp:sp modelId="{0F75AB08-BDB9-4518-9F41-34ED04A4D406}">
      <dsp:nvSpPr>
        <dsp:cNvPr id="0" name=""/>
        <dsp:cNvSpPr/>
      </dsp:nvSpPr>
      <dsp:spPr>
        <a:xfrm>
          <a:off x="0" y="1579523"/>
          <a:ext cx="5088195" cy="71604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kern="1200" err="1"/>
            <a:t>Norwegian</a:t>
          </a:r>
          <a:r>
            <a:rPr lang="es-ES" sz="1800" kern="1200"/>
            <a:t> </a:t>
          </a:r>
          <a:r>
            <a:rPr lang="es-ES" sz="1800" kern="1200" err="1"/>
            <a:t>Academy</a:t>
          </a:r>
          <a:r>
            <a:rPr lang="es-ES" sz="1800" kern="1200"/>
            <a:t> </a:t>
          </a:r>
          <a:r>
            <a:rPr lang="es-ES" sz="1800" kern="1200" err="1"/>
            <a:t>of</a:t>
          </a:r>
          <a:r>
            <a:rPr lang="es-ES" sz="1800" kern="1200"/>
            <a:t> Music (Oslo, Noruega)</a:t>
          </a:r>
          <a:endParaRPr lang="en-US" sz="1800" kern="1200"/>
        </a:p>
      </dsp:txBody>
      <dsp:txXfrm>
        <a:off x="34954" y="1614477"/>
        <a:ext cx="5018287" cy="646132"/>
      </dsp:txXfrm>
    </dsp:sp>
    <dsp:sp modelId="{09BEDDB0-6C7A-491B-817C-07AF90344E82}">
      <dsp:nvSpPr>
        <dsp:cNvPr id="0" name=""/>
        <dsp:cNvSpPr/>
      </dsp:nvSpPr>
      <dsp:spPr>
        <a:xfrm>
          <a:off x="0" y="2347403"/>
          <a:ext cx="5088195" cy="71604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kern="1200"/>
            <a:t>LAB </a:t>
          </a:r>
          <a:r>
            <a:rPr lang="es-ES" sz="1800" kern="1200" err="1"/>
            <a:t>University</a:t>
          </a:r>
          <a:r>
            <a:rPr lang="es-ES" sz="1800" kern="1200"/>
            <a:t> of </a:t>
          </a:r>
          <a:r>
            <a:rPr lang="es-ES" sz="1800" kern="1200" err="1"/>
            <a:t>Applied</a:t>
          </a:r>
          <a:r>
            <a:rPr lang="es-ES" sz="1800" kern="1200"/>
            <a:t> </a:t>
          </a:r>
          <a:r>
            <a:rPr lang="es-ES" sz="1800" kern="1200" err="1"/>
            <a:t>Sciences</a:t>
          </a:r>
          <a:r>
            <a:rPr lang="es-ES" sz="1800" kern="1200"/>
            <a:t> (</a:t>
          </a:r>
          <a:r>
            <a:rPr lang="es-ES" sz="1800" kern="1200" err="1"/>
            <a:t>Lahti</a:t>
          </a:r>
          <a:r>
            <a:rPr lang="es-ES" sz="1800" kern="1200"/>
            <a:t>, Finlandia)</a:t>
          </a:r>
          <a:endParaRPr lang="en-US" sz="1800" kern="1200"/>
        </a:p>
      </dsp:txBody>
      <dsp:txXfrm>
        <a:off x="34954" y="2382357"/>
        <a:ext cx="5018287" cy="646132"/>
      </dsp:txXfrm>
    </dsp:sp>
    <dsp:sp modelId="{25AE134C-D895-4B11-B7D7-4ADB6F9B2665}">
      <dsp:nvSpPr>
        <dsp:cNvPr id="0" name=""/>
        <dsp:cNvSpPr/>
      </dsp:nvSpPr>
      <dsp:spPr>
        <a:xfrm>
          <a:off x="0" y="3115283"/>
          <a:ext cx="5088195" cy="71604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kern="1200" err="1">
              <a:latin typeface="Calibri" panose="020F0502020204030204" pitchFamily="34" charset="0"/>
              <a:cs typeface="Calibri" panose="020F0502020204030204" pitchFamily="34" charset="0"/>
            </a:rPr>
            <a:t>Universitat</a:t>
          </a:r>
          <a:r>
            <a:rPr lang="es-ES" sz="1800" kern="1200">
              <a:latin typeface="Calibri" panose="020F0502020204030204" pitchFamily="34" charset="0"/>
              <a:cs typeface="Calibri" panose="020F0502020204030204" pitchFamily="34" charset="0"/>
            </a:rPr>
            <a:t> </a:t>
          </a:r>
          <a:r>
            <a:rPr lang="es-ES" sz="1800" kern="1200" err="1">
              <a:latin typeface="Calibri" panose="020F0502020204030204" pitchFamily="34" charset="0"/>
              <a:cs typeface="Calibri" panose="020F0502020204030204" pitchFamily="34" charset="0"/>
            </a:rPr>
            <a:t>Politècnica</a:t>
          </a:r>
          <a:r>
            <a:rPr lang="es-ES" sz="1800" kern="1200">
              <a:latin typeface="Calibri" panose="020F0502020204030204" pitchFamily="34" charset="0"/>
              <a:cs typeface="Calibri" panose="020F0502020204030204" pitchFamily="34" charset="0"/>
            </a:rPr>
            <a:t> de </a:t>
          </a:r>
          <a:r>
            <a:rPr lang="es-ES" sz="1800" kern="1200" err="1">
              <a:latin typeface="Calibri" panose="020F0502020204030204" pitchFamily="34" charset="0"/>
              <a:cs typeface="Calibri" panose="020F0502020204030204" pitchFamily="34" charset="0"/>
            </a:rPr>
            <a:t>València</a:t>
          </a:r>
          <a:r>
            <a:rPr lang="es-ES" sz="1800" kern="1200">
              <a:latin typeface="Calibri" panose="020F0502020204030204" pitchFamily="34" charset="0"/>
              <a:cs typeface="Calibri" panose="020F0502020204030204" pitchFamily="34" charset="0"/>
            </a:rPr>
            <a:t>: FADE y FBBAA</a:t>
          </a:r>
        </a:p>
      </dsp:txBody>
      <dsp:txXfrm>
        <a:off x="34954" y="3150237"/>
        <a:ext cx="5018287" cy="64613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E9673F-2DBE-432F-A76F-12D094D6B172}">
      <dsp:nvSpPr>
        <dsp:cNvPr id="0" name=""/>
        <dsp:cNvSpPr/>
      </dsp:nvSpPr>
      <dsp:spPr>
        <a:xfrm>
          <a:off x="0" y="638814"/>
          <a:ext cx="5669628" cy="2440473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l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4400" kern="1200" dirty="0">
              <a:latin typeface="Calibri Light" panose="020F0302020204030204"/>
            </a:rPr>
            <a:t>CURSO CFP</a:t>
          </a:r>
          <a:endParaRPr lang="en-US" sz="4400" kern="1200" dirty="0">
            <a:latin typeface="Calibri Light" panose="020F0302020204030204"/>
          </a:endParaRPr>
        </a:p>
      </dsp:txBody>
      <dsp:txXfrm>
        <a:off x="119134" y="757948"/>
        <a:ext cx="5431360" cy="2202205"/>
      </dsp:txXfrm>
    </dsp:sp>
    <dsp:sp modelId="{25B88B01-5518-4A4D-A8D1-8B339B083CDC}">
      <dsp:nvSpPr>
        <dsp:cNvPr id="0" name=""/>
        <dsp:cNvSpPr/>
      </dsp:nvSpPr>
      <dsp:spPr>
        <a:xfrm>
          <a:off x="0" y="3206008"/>
          <a:ext cx="5669628" cy="2440473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lvl="0" algn="l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4400" kern="1200" dirty="0">
              <a:latin typeface="Calibri Light" panose="020F0302020204030204"/>
            </a:rPr>
            <a:t>Coste 30€ (gastos comida, cena de gala, actividades culturales)</a:t>
          </a:r>
          <a:endParaRPr lang="es-ES" sz="4400" kern="1200" dirty="0"/>
        </a:p>
      </dsp:txBody>
      <dsp:txXfrm>
        <a:off x="119134" y="3325142"/>
        <a:ext cx="5431360" cy="220220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FF1DB2-2643-4DDF-AB72-9F1C189501C5}">
      <dsp:nvSpPr>
        <dsp:cNvPr id="0" name=""/>
        <dsp:cNvSpPr/>
      </dsp:nvSpPr>
      <dsp:spPr>
        <a:xfrm>
          <a:off x="7132" y="387927"/>
          <a:ext cx="2131851" cy="295794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300" kern="1200"/>
            <a:t>Ser </a:t>
          </a:r>
          <a:r>
            <a:rPr lang="es-ES" sz="1300" b="1" kern="1200"/>
            <a:t>nacional</a:t>
          </a:r>
          <a:r>
            <a:rPr lang="es-ES" sz="1300" kern="1200"/>
            <a:t> de alguno de los países participantes en el programa Erasmus+ (los 27 estados miembros de la UE, Islandia, Liechtenstein, Noruega, Turquía, Macedonia del norte y Serbia). También podrán participar los </a:t>
          </a:r>
          <a:r>
            <a:rPr lang="es-ES" sz="1300" b="1" kern="1200"/>
            <a:t>nacionales de otros países si están en posesión de un permiso de residencia </a:t>
          </a:r>
          <a:r>
            <a:rPr lang="es-ES" sz="1300" kern="1200"/>
            <a:t>válido para residir en España durante el periodo de realización de la movilidad. </a:t>
          </a:r>
          <a:endParaRPr lang="en-US" sz="1300" kern="1200"/>
        </a:p>
      </dsp:txBody>
      <dsp:txXfrm>
        <a:off x="69572" y="450367"/>
        <a:ext cx="2006971" cy="2833063"/>
      </dsp:txXfrm>
    </dsp:sp>
    <dsp:sp modelId="{9C0C1F9C-7C28-4A6C-A115-E1F9B9088856}">
      <dsp:nvSpPr>
        <dsp:cNvPr id="0" name=""/>
        <dsp:cNvSpPr/>
      </dsp:nvSpPr>
      <dsp:spPr>
        <a:xfrm>
          <a:off x="2352168" y="1602549"/>
          <a:ext cx="451952" cy="528699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>
        <a:off x="2352168" y="1708289"/>
        <a:ext cx="316366" cy="317219"/>
      </dsp:txXfrm>
    </dsp:sp>
    <dsp:sp modelId="{839C96E6-AC8B-4FEE-B9DA-2AD2EF56A003}">
      <dsp:nvSpPr>
        <dsp:cNvPr id="0" name=""/>
        <dsp:cNvSpPr/>
      </dsp:nvSpPr>
      <dsp:spPr>
        <a:xfrm>
          <a:off x="2991724" y="387927"/>
          <a:ext cx="2131851" cy="2957943"/>
        </a:xfrm>
        <a:prstGeom prst="roundRect">
          <a:avLst>
            <a:gd name="adj" fmla="val 10000"/>
          </a:avLst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300" kern="1200"/>
            <a:t>Ser estudiante de una titulación oficial de la Universitat Politècnica de València en el momento de la solicitud y durante todo el periodo de la estancia. Quedan excluidos de esta convocatoria los estudiantes matriculados en centros adscritos a la Universitat de Politècnica de València. </a:t>
          </a:r>
          <a:endParaRPr lang="en-US" sz="1300" kern="1200"/>
        </a:p>
      </dsp:txBody>
      <dsp:txXfrm>
        <a:off x="3054164" y="450367"/>
        <a:ext cx="2006971" cy="2833063"/>
      </dsp:txXfrm>
    </dsp:sp>
    <dsp:sp modelId="{ADF21889-B4D6-454E-B5EB-7F4758BA5446}">
      <dsp:nvSpPr>
        <dsp:cNvPr id="0" name=""/>
        <dsp:cNvSpPr/>
      </dsp:nvSpPr>
      <dsp:spPr>
        <a:xfrm>
          <a:off x="5336760" y="1602549"/>
          <a:ext cx="451952" cy="528699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100" kern="1200"/>
        </a:p>
      </dsp:txBody>
      <dsp:txXfrm>
        <a:off x="5336760" y="1708289"/>
        <a:ext cx="316366" cy="317219"/>
      </dsp:txXfrm>
    </dsp:sp>
    <dsp:sp modelId="{18D4D143-72A8-4100-9C7F-F711B8CB8CB4}">
      <dsp:nvSpPr>
        <dsp:cNvPr id="0" name=""/>
        <dsp:cNvSpPr/>
      </dsp:nvSpPr>
      <dsp:spPr>
        <a:xfrm>
          <a:off x="5976316" y="387927"/>
          <a:ext cx="2131851" cy="2957943"/>
        </a:xfrm>
        <a:prstGeom prst="roundRect">
          <a:avLst>
            <a:gd name="adj" fmla="val 10000"/>
          </a:avLst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300" kern="1200"/>
            <a:t>Haber sido seleccionado para la participación en la parte presencial de un BIP que se realice una institución Erasmus+ socia de la UPV. </a:t>
          </a:r>
          <a:endParaRPr lang="en-US" sz="1300" kern="1200"/>
        </a:p>
      </dsp:txBody>
      <dsp:txXfrm>
        <a:off x="6038756" y="450367"/>
        <a:ext cx="2006971" cy="28330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 xmlns="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7/3/layout/DropPinTimeline">
  <dgm:title val="Drop Pin Timeline"/>
  <dgm:desc val="Use to show a list of events in chronological order. An invisible box next to the pin contains the date and the description is immediately below. It can display a medium amount of text and medium length date format."/>
  <dgm:catLst>
    <dgm:cat type="timeline" pri="500"/>
    <dgm:cat type="process" pri="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">
    <dgm:varLst>
      <dgm:chMax/>
      <dgm:chPref/>
      <dgm:animLvl val="lvl"/>
    </dgm:varLst>
    <dgm:alg type="composite"/>
    <dgm:shape xmlns:r="http://schemas.openxmlformats.org/officeDocument/2006/relationships" r:blip="">
      <dgm:adjLst/>
    </dgm:shape>
    <dgm:constrLst>
      <dgm:constr type="w" for="ch" forName="divider" refType="w"/>
      <dgm:constr type="h" for="ch" forName="divider"/>
      <dgm:constr type="ctrY" for="ch" forName="divider" refType="h" fact="0.5"/>
      <dgm:constr type="l" for="ch" forName="divider"/>
      <dgm:constr type="w" for="ch" forName="nodes" refType="w"/>
      <dgm:constr type="h" for="ch" forName="nodes" refType="h" fact="0.8"/>
      <dgm:constr type="ctrY" for="ch" forName="nodes" refType="h" fact="0.5"/>
    </dgm:constrLst>
    <dgm:layoutNode name="divider" styleLbl="fgAcc1">
      <dgm:alg type="sp"/>
      <dgm:choose name="ArrowShape">
        <dgm:if name="ArrowShapeLTR" func="var" arg="dir" op="equ" val="norm">
          <dgm:shape xmlns:r="http://schemas.openxmlformats.org/officeDocument/2006/relationships" type="line" r:blip="" zOrderOff="-1">
            <dgm:adjLst/>
            <dgm:extLst>
              <a:ext uri="{B698B0E9-8C71-41B9-8309-B3DCBF30829C}">
                <dgm1612:spPr xmlns:dgm1612="http://schemas.microsoft.com/office/drawing/2016/12/diagram" xmlns="">
                  <a:ln w="19050">
                    <a:solidFill>
                      <a:srgbClr val="000000"/>
                    </a:solidFill>
                    <a:tailEnd type="triangle" w="lg" len="lg"/>
                  </a:ln>
                </dgm1612:spPr>
              </a:ext>
            </dgm:extLst>
          </dgm:shape>
        </dgm:if>
        <dgm:else name="ArrowShapeRTL">
          <dgm:shape xmlns:r="http://schemas.openxmlformats.org/officeDocument/2006/relationships" type="line" r:blip="" zOrderOff="-1">
            <dgm:adjLst/>
            <dgm:extLst>
              <a:ext uri="{B698B0E9-8C71-41B9-8309-B3DCBF30829C}">
                <dgm1612:spPr xmlns:dgm1612="http://schemas.microsoft.com/office/drawing/2016/12/diagram" xmlns="">
                  <a:ln>
                    <a:solidFill>
                      <a:srgbClr val="000000"/>
                    </a:solidFill>
                    <a:headEnd type="triangle" w="lg" len="lg"/>
                  </a:ln>
                </dgm1612:spPr>
              </a:ext>
            </dgm:extLst>
          </dgm:shape>
        </dgm:else>
      </dgm:choose>
      <dgm:presOf/>
      <dgm:constrLst/>
      <dgm:ruleLst/>
    </dgm:layoutNode>
    <dgm:layoutNode name="nodes">
      <dgm:varLst>
        <dgm:chMax/>
        <dgm:chPref/>
        <dgm:animLvl val="lvl"/>
      </dgm:varLst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constrLst>
        <dgm:constr type="primFontSz" for="des" forName="L1TextContainer" val="20"/>
        <dgm:constr type="primFontSz" for="des" forName="L2TextContainer" refType="primFontSz" refFor="des" refForName="L1TextContainer" op="equ" fact="0.75"/>
        <dgm:constr type="w" for="ch" forName="composite" refType="w"/>
        <dgm:constr type="h" for="ch" forName="composite" refType="h"/>
        <dgm:constr type="w" for="ch" forName="spaceBetweenRectangles" refType="w" refFor="ch" refForName="composite" fact="-0.5"/>
        <dgm:constr type="w" for="ch" ptType="sibTrans" op="equ"/>
        <dgm:constr type="primFontSz" for="des" forName="L1TextContainer" op="equ"/>
        <dgm:constr type="primFontSz" for="des" forName="L2TextContainer" op="equ"/>
        <dgm:constr type="primFontSz" for="des" forName="L1TextContainer1" val="20"/>
        <dgm:constr type="primFontSz" for="des" forName="L2TextContainer1" refType="primFontSz" refFor="des" refForName="L1TextContainer1" op="equ" fact="0.75"/>
        <dgm:constr type="w" for="ch" forName="composite1" refType="w"/>
        <dgm:constr type="h" for="ch" forName="composite1" refType="h"/>
        <dgm:constr type="w" for="ch" forName="spaceBetweenRectangles1" refType="w" refFor="ch" refForName="composite1" fact="0.28"/>
        <dgm:constr type="primFontSz" for="des" forName="L1TextContainer1" op="equ"/>
        <dgm:constr type="primFontSz" for="des" forName="L2TextContainer1" op="equ"/>
      </dgm:constrLst>
      <dgm:choose name="LayoutBasedOnCountOfNodes">
        <dgm:if name="LessThanOrEqualToTwoNodes" axis="ch" ptType="node" func="cnt" op="lte" val="2">
          <dgm:forEach name="nodesForEach1" axis="ch" ptType="node">
            <dgm:layoutNode name="composite1">
              <dgm:alg type="composite"/>
              <dgm:shape xmlns:r="http://schemas.openxmlformats.org/officeDocument/2006/relationships" r:blip="">
                <dgm:adjLst/>
              </dgm:shape>
              <dgm:choose name="CaseForLayoutDirection1">
                <dgm:if name="CaseForLayoutDirectionLTR1" func="var" arg="dir" op="equ" val="norm">
                  <dgm:choose name="CaseForPlacingNodesAboveAndBelowDividerLTR1">
                    <dgm:if name="CaseForPlacingNodeAboveDividerLTR1" axis="self" ptType="node" func="posOdd" op="equ" val="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t" for="ch" forName="DropPinPlaceHolder1" refType="h" fact="0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t" for="ch" forName="L2TextContainer1" refType="b" refFor="ch" refForName="DropPinPlaceHolder1"/>
                        <dgm:constr type="b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b" for="ch" forName="ConnectLine1" refType="h" fact="0.5"/>
                        <dgm:constr type="t" for="ch" forName="ConnectLine1" refType="b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.5"/>
                      </dgm:constrLst>
                    </dgm:if>
                    <dgm:else name="CaseForPlacingNodeBelowDividerLTR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b" for="ch" forName="DropPinPlaceHolder1" refType="h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b" for="ch" forName="L2TextContainer1" refType="t" refFor="ch" refForName="DropPinPlaceHolder1"/>
                        <dgm:constr type="t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t" for="ch" forName="ConnectLine1" refType="h" fact="0.5"/>
                        <dgm:constr type="b" for="ch" forName="ConnectLine1" refType="t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"/>
                      </dgm:constrLst>
                    </dgm:else>
                  </dgm:choose>
                </dgm:if>
                <dgm:else name="CaseForLayoutDirectionRTL1">
                  <dgm:choose name="CaseForPlacingNodesAboveAndBelowDividerRTL1">
                    <dgm:if name="CaseForPlacingNodeAboveDividerRTL1" axis="self" ptType="node" func="posOdd" op="equ" val="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t" for="ch" forName="DropPinPlaceHolder1" refType="h" fact="0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t" for="ch" forName="L2TextContainer1" refType="b" refFor="ch" refForName="DropPinPlaceHolder1"/>
                        <dgm:constr type="b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b" for="ch" forName="ConnectLine1" refType="h" fact="0.5"/>
                        <dgm:constr type="t" for="ch" forName="ConnectLine1" refType="b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.5"/>
                      </dgm:constrLst>
                    </dgm:if>
                    <dgm:else name="CaseForPlacingNodeBelowDividerRTL1">
                      <dgm:constrLst>
                        <dgm:constr type="w" for="ch" forName="ConnectorPoint1" refType="h" refFor="ch" refForName="DropPinPlaceHolder1" fact="0.18"/>
                        <dgm:constr type="h" for="ch" forName="ConnectorPoint1" refType="h" refFor="ch" refForName="DropPinPlaceHolder1" fact="0.18"/>
                        <dgm:constr type="ctrX" for="ch" forName="ConnectorPoint1" refType="ctrX" refFor="ch" refForName="ConnectLine1"/>
                        <dgm:constr type="ctrY" for="ch" forName="ConnectorPoint1" refType="h" fact="0.5"/>
                        <dgm:constr type="w" for="ch" forName="DropPinPlaceHolder1" refType="h" fact="0.13"/>
                        <dgm:constr type="h" for="ch" forName="DropPinPlaceHolder1" refType="h" fact="0.13"/>
                        <dgm:constr type="b" for="ch" forName="DropPinPlaceHolder1" refType="h"/>
                        <dgm:constr type="l" for="ch" forName="DropPinPlaceHolder1" refType="w" fact="0"/>
                        <dgm:constr type="w" for="ch" forName="L2TextContainer1" refType="w" fact="0.83"/>
                        <dgm:constr type="l" for="ch" forName="L2TextContainer1" refType="r" refFor="ch" refForName="DropPinPlaceHolder1"/>
                        <dgm:constr type="b" for="ch" forName="L2TextContainer1" refType="t" refFor="ch" refForName="DropPinPlaceHolder1"/>
                        <dgm:constr type="t" for="ch" forName="L2TextContainer1" refType="h" fact="0.5"/>
                        <dgm:constr type="w" for="ch" forName="L1TextContainer1" refType="w" fact="0.83"/>
                        <dgm:constr type="l" for="ch" forName="L1TextContainer1" refType="r" refFor="ch" refForName="DropPinPlaceHolder1"/>
                        <dgm:constr type="b" for="ch" forName="L1TextContainer1" refType="b" refFor="ch" refForName="DropPinPlaceHolder1"/>
                        <dgm:constr type="t" for="ch" forName="L1TextContainer1" refType="t" refFor="ch" refForName="DropPinPlaceHolder1"/>
                        <dgm:constr type="w" for="ch" forName="ConnectLine1"/>
                        <dgm:constr type="ctrX" for="ch" forName="ConnectLine1" refType="ctrX" refFor="ch" refForName="DropPinPlaceHolder1"/>
                        <dgm:constr type="t" for="ch" forName="ConnectLine1" refType="h" fact="0.5"/>
                        <dgm:constr type="b" for="ch" forName="ConnectLine1" refType="t" refFor="ch" refForName="DropPinPlaceHolder1"/>
                        <dgm:constr type="w" for="ch" forName="EmptyPlaceHolder1" refType="w"/>
                        <dgm:constr type="h" for="ch" forName="EmptyPlaceHolder1" refType="h" fact="0.5"/>
                        <dgm:constr type="t" for="ch" forName="EmptyPlaceHolder1" refType="h" fact="0"/>
                      </dgm:constrLst>
                    </dgm:else>
                  </dgm:choose>
                </dgm:else>
              </dgm:choose>
              <dgm:layoutNode name="ConnectorPoint1" styleLbl="lnNode1" moveWith="ConnectLine1">
                <dgm:alg type="sp"/>
                <dgm:shape xmlns:r="http://schemas.openxmlformats.org/officeDocument/2006/relationships" type="ellipse" r:blip="" zOrderOff="10">
                  <dgm:adjLst/>
                </dgm:shape>
                <dgm:presOf/>
                <dgm:constrLst>
                  <dgm:constr type="w" refType="h" op="equ"/>
                </dgm:constrLst>
              </dgm:layoutNode>
              <dgm:layoutNode name="DropPinPlaceHolder1">
                <dgm:alg type="composite"/>
                <dgm:shape xmlns:r="http://schemas.openxmlformats.org/officeDocument/2006/relationships" r:blip="">
                  <dgm:adjLst/>
                </dgm:shape>
                <dgm:constrLst>
                  <dgm:constr type="w" for="ch" forName="DropPin1" refType="w"/>
                  <dgm:constr type="h" for="ch" forName="DropPin1" refType="h"/>
                  <dgm:constr type="ctrX" for="ch" forName="DropPin1" refType="w" fact="0.5"/>
                  <dgm:constr type="ctrY" for="ch" forName="DropPin1" refType="h" fact="0.5"/>
                  <dgm:constr type="w" for="ch" forName="Ellipse1" refType="w" refFor="ch" refForName="DropPin1" fact="0.55"/>
                  <dgm:constr type="h" for="ch" forName="Ellipse1" refType="w" refFor="ch" refForName="DropPin1" fact="0.55"/>
                  <dgm:constr type="ctrX" for="ch" forName="Ellipse1" refType="ctrX" refFor="ch" refForName="DropPin1"/>
                  <dgm:constr type="ctrY" for="ch" forName="Ellipse1" refType="ctrY" refFor="ch" refForName="DropPin1"/>
                </dgm:constrLst>
                <dgm:layoutNode name="DropPin1" styleLbl="alignNode1">
                  <dgm:alg type="sp"/>
                  <dgm:choose name="CaseForPlacingTearDropAboveAndBelowDivider1">
                    <dgm:if name="CaseForPlacingTearDropAboveDivider1" axis="self" ptType="node" func="posOdd" op="equ" val="1">
                      <dgm:shape xmlns:r="http://schemas.openxmlformats.org/officeDocument/2006/relationships" rot="135" type="teardrop" r:blip="">
                        <dgm:adjLst>
                          <dgm:adj idx="1" val="1.15"/>
                        </dgm:adjLst>
                      </dgm:shape>
                    </dgm:if>
                    <dgm:else name="CaseForPlacingTearDropBelowDivider1">
                      <dgm:shape xmlns:r="http://schemas.openxmlformats.org/officeDocument/2006/relationships" rot="-45" type="teardrop" r:blip="">
                        <dgm:adjLst>
                          <dgm:adj idx="1" val="1.15"/>
                        </dgm:adjLst>
                      </dgm:shape>
                    </dgm:else>
                  </dgm:choose>
                  <dgm:presOf/>
                  <dgm:constrLst/>
                </dgm:layoutNode>
                <dgm:layoutNode name="Ellipse1" styleLbl="fgAcc1" moveWith="DropPin1">
                  <dgm:alg type="sp"/>
                  <dgm:shape xmlns:r="http://schemas.openxmlformats.org/officeDocument/2006/relationships" type="ellipse" r:blip="">
                    <dgm:adjLst/>
                    <dgm:extLst>
                      <a:ext uri="{B698B0E9-8C71-41B9-8309-B3DCBF30829C}">
                        <dgm1612:spPr xmlns:dgm1612="http://schemas.microsoft.com/office/drawing/2016/12/diagram" xmlns="">
                          <a:ln>
                            <a:noFill/>
                          </a:ln>
                        </dgm1612:spPr>
                      </a:ext>
                    </dgm:extLst>
                  </dgm:shape>
                  <dgm:presOf/>
                  <dgm:constrLst/>
                </dgm:layoutNode>
              </dgm:layoutNode>
              <dgm:layoutNode name="L2TextContainer1" styleLbl="revTx" moveWith="L1TextContainer">
                <dgm:varLst>
                  <dgm:bulletEnabled val="1"/>
                </dgm:varLst>
                <dgm:choose name="casesForTxtDirLogic1">
                  <dgm:if name="Name771" axis="self" ptType="node" func="posOdd" op="equ" val="1">
                    <dgm:alg type="tx">
                      <dgm:param type="txAnchorVert" val="t"/>
                      <dgm:param type="parTxLTRAlign" val="l"/>
                      <dgm:param type="parTxRTLAlign" val="l"/>
                      <dgm:param type="txAnchorVertCh" val="t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/>
                      <dgm:constr type="tMarg" refType="primFontSz" fact="0.5"/>
                      <dgm:constr type="bMarg" refType="primFontSz" fact="0.75"/>
                    </dgm:constrLst>
                  </dgm:if>
                  <dgm:else name="Name881">
                    <dgm:alg type="tx">
                      <dgm:param type="txAnchorVert" val="b"/>
                      <dgm:param type="parTxLTRAlign" val="l"/>
                      <dgm:param type="parTxRTLAlign" val="l"/>
                      <dgm:param type="txAnchorVertCh" val="b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 refType="primFontSz" fact="0.5"/>
                      <dgm:constr type="tMarg" refType="primFontSz" fact="0.75"/>
                      <dgm:constr type="bMarg" refType="primFontSz" fact="0.5"/>
                    </dgm:constrLst>
                  </dgm:else>
                </dgm:choose>
                <dgm:shape xmlns:r="http://schemas.openxmlformats.org/officeDocument/2006/relationships" type="rect" r:blip="">
                  <dgm:adjLst/>
                </dgm:shape>
                <dgm:presOf axis="des" ptType="node"/>
                <dgm:ruleLst>
                  <dgm:rule type="primFontSz" val="11" fact="NaN" max="NaN"/>
                </dgm:ruleLst>
              </dgm:layoutNode>
              <dgm:layoutNode name="L1TextContainer1" styleLbl="revTx">
                <dgm:varLst>
                  <dgm:chMax val="1"/>
                  <dgm:chPref val="1"/>
                  <dgm:bulletEnabled val="1"/>
                </dgm:varLst>
                <dgm:alg type="tx">
                  <dgm:param type="txAnchorVert" val="mid"/>
                  <dgm:param type="parTxLTRAlign" val="l"/>
                  <dgm:param type="parTxRTLAlign" val="l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lMarg"/>
                  <dgm:constr type="rMarg" refType="primFontSz" fact="0.5"/>
                  <dgm:constr type="tMarg"/>
                  <dgm:constr type="bMarg"/>
                </dgm:constrLst>
                <dgm:ruleLst>
                  <dgm:rule type="primFontSz" val="13" fact="NaN" max="NaN"/>
                </dgm:ruleLst>
              </dgm:layoutNode>
              <dgm:layoutNode name="ConnectLine1" styleLbl="sibTrans1D1">
                <dgm:alg type="sp"/>
                <dgm:shape xmlns:r="http://schemas.openxmlformats.org/officeDocument/2006/relationships" type="line" r:blip="">
                  <dgm:adjLst/>
                  <dgm:extLst>
                    <a:ext uri="{B698B0E9-8C71-41B9-8309-B3DCBF30829C}">
                      <dgm1612:spPr xmlns:dgm1612="http://schemas.microsoft.com/office/drawing/2016/12/diagram" xmlns="">
                        <a:ln w="12700">
                          <a:prstDash val="dash"/>
                        </a:ln>
                      </dgm1612:spPr>
                    </a:ext>
                  </dgm:extLst>
                </dgm:shape>
                <dgm:presOf/>
                <dgm:constrLst/>
              </dgm:layoutNode>
              <dgm:layoutNode name="EmptyPlaceHolder1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</dgm:layoutNode>
            </dgm:layoutNode>
            <dgm:forEach name="Name281" axis="followSib" ptType="sibTrans" cnt="1">
              <dgm:layoutNode name="spaceBetweenRectangles1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forEach>
          </dgm:forEach>
        </dgm:if>
        <dgm:else name="MoreThanTwoNodes">
          <dgm:forEach name="nodesForEach" axis="ch" ptType="node">
            <dgm:layoutNode name="composite">
              <dgm:alg type="composite"/>
              <dgm:shape xmlns:r="http://schemas.openxmlformats.org/officeDocument/2006/relationships" r:blip="">
                <dgm:adjLst/>
              </dgm:shape>
              <dgm:choose name="CaseForLayoutDirection">
                <dgm:if name="CaseForLayoutDirectionLTR" func="var" arg="dir" op="equ" val="norm">
                  <dgm:choose name="CaseForPlacingNodesAboveAndBelowDividerLTR">
                    <dgm:if name="CaseForPlacingNodeAboveDividerLTR" axis="self" ptType="node" func="posOdd" op="equ" val="1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ConnectLine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t" for="ch" forName="DropPinPlaceHolder" refType="h" fact="0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t" for="ch" forName="L2TextContainer" refType="b" refFor="ch" refForName="DropPinPlaceHolder"/>
                        <dgm:constr type="b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b" for="ch" forName="ConnectLine" refType="h" fact="0.5"/>
                        <dgm:constr type="t" for="ch" forName="ConnectLine" refType="b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.5"/>
                      </dgm:constrLst>
                    </dgm:if>
                    <dgm:else name="CaseForPlacingNodeBelowDividerLTR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ConnectLine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b" for="ch" forName="DropPinPlaceHolder" refType="h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b" for="ch" forName="L2TextContainer" refType="t" refFor="ch" refForName="DropPinPlaceHolder"/>
                        <dgm:constr type="t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t" for="ch" forName="ConnectLine" refType="h" fact="0.5"/>
                        <dgm:constr type="b" for="ch" forName="ConnectLine" refType="t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"/>
                      </dgm:constrLst>
                    </dgm:else>
                  </dgm:choose>
                </dgm:if>
                <dgm:else name="CaseForLayoutDirectionRTL">
                  <dgm:choose name="CaseForPlacingNodesAboveAndBelowDividerRTL">
                    <dgm:if name="CaseForPlacingNodeAboveDividerRTL" axis="self" ptType="node" func="posOdd" op="equ" val="1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DropPinPlaceHolder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t" for="ch" forName="DropPinPlaceHolder" refType="h" fact="0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t" for="ch" forName="L2TextContainer" refType="b" refFor="ch" refForName="DropPinPlaceHolder"/>
                        <dgm:constr type="b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b" for="ch" forName="ConnectLine" refType="h" fact="0.5"/>
                        <dgm:constr type="t" for="ch" forName="ConnectLine" refType="b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.5"/>
                      </dgm:constrLst>
                    </dgm:if>
                    <dgm:else name="CaseForPlacingNodeBelowDividerRTL">
                      <dgm:constrLst>
                        <dgm:constr type="w" for="ch" forName="ConnectorPoint" refType="h" refFor="ch" refForName="DropPinPlaceHolder" fact="0.18"/>
                        <dgm:constr type="h" for="ch" forName="ConnectorPoint" refType="h" refFor="ch" refForName="DropPinPlaceHolder" fact="0.18"/>
                        <dgm:constr type="ctrX" for="ch" forName="ConnectorPoint" refType="ctrX" refFor="ch" refForName="DropPinPlaceHolder"/>
                        <dgm:constr type="ctrY" for="ch" forName="ConnectorPoint" refType="h" fact="0.5"/>
                        <dgm:constr type="w" for="ch" forName="DropPinPlaceHolder" refType="h" fact="0.13"/>
                        <dgm:constr type="h" for="ch" forName="DropPinPlaceHolder" refType="h" fact="0.13"/>
                        <dgm:constr type="b" for="ch" forName="DropPinPlaceHolder" refType="h"/>
                        <dgm:constr type="l" for="ch" forName="DropPinPlaceHolder" refType="w" fact="0"/>
                        <dgm:constr type="w" for="ch" forName="L2TextContainer" refType="w" fact="0.83"/>
                        <dgm:constr type="l" for="ch" forName="L2TextContainer" refType="r" refFor="ch" refForName="DropPinPlaceHolder"/>
                        <dgm:constr type="b" for="ch" forName="L2TextContainer" refType="t" refFor="ch" refForName="DropPinPlaceHolder"/>
                        <dgm:constr type="t" for="ch" forName="L2TextContainer" refType="h" fact="0.5"/>
                        <dgm:constr type="w" for="ch" forName="L1TextContainer" refType="w" fact="0.83"/>
                        <dgm:constr type="l" for="ch" forName="L1TextContainer" refType="r" refFor="ch" refForName="DropPinPlaceHolder"/>
                        <dgm:constr type="b" for="ch" forName="L1TextContainer" refType="b" refFor="ch" refForName="DropPinPlaceHolder"/>
                        <dgm:constr type="t" for="ch" forName="L1TextContainer" refType="t" refFor="ch" refForName="DropPinPlaceHolder"/>
                        <dgm:constr type="w" for="ch" forName="ConnectLine"/>
                        <dgm:constr type="ctrX" for="ch" forName="ConnectLine" refType="ctrX" refFor="ch" refForName="DropPinPlaceHolder"/>
                        <dgm:constr type="t" for="ch" forName="ConnectLine" refType="h" fact="0.5"/>
                        <dgm:constr type="b" for="ch" forName="ConnectLine" refType="t" refFor="ch" refForName="DropPinPlaceHolder"/>
                        <dgm:constr type="w" for="ch" forName="EmptyPlaceHolder" refType="w"/>
                        <dgm:constr type="h" for="ch" forName="EmptyPlaceHolder" refType="h" fact="0.5"/>
                        <dgm:constr type="t" for="ch" forName="EmptyPlaceHolder" refType="h" fact="0"/>
                      </dgm:constrLst>
                    </dgm:else>
                  </dgm:choose>
                </dgm:else>
              </dgm:choose>
              <dgm:layoutNode name="ConnectorPoint" styleLbl="lnNode1" moveWith="ConnectLine">
                <dgm:alg type="sp"/>
                <dgm:shape xmlns:r="http://schemas.openxmlformats.org/officeDocument/2006/relationships" type="ellipse" r:blip="" zOrderOff="10">
                  <dgm:adjLst/>
                  <dgm:extLst>
                    <a:ext uri="{B698B0E9-8C71-41B9-8309-B3DCBF30829C}">
                      <dgm1612:spPr xmlns:dgm1612="http://schemas.microsoft.com/office/drawing/2016/12/diagram" xmlns="">
                        <a:ln w="6350"/>
                      </dgm1612:spPr>
                    </a:ext>
                  </dgm:extLst>
                </dgm:shape>
                <dgm:presOf/>
                <dgm:constrLst>
                  <dgm:constr type="w" refType="h" op="equ"/>
                </dgm:constrLst>
              </dgm:layoutNode>
              <dgm:layoutNode name="DropPinPlaceHolder">
                <dgm:alg type="composite"/>
                <dgm:shape xmlns:r="http://schemas.openxmlformats.org/officeDocument/2006/relationships" r:blip="">
                  <dgm:adjLst/>
                </dgm:shape>
                <dgm:constrLst>
                  <dgm:constr type="w" for="ch" forName="DropPin" refType="w"/>
                  <dgm:constr type="h" for="ch" forName="DropPin" refType="h"/>
                  <dgm:constr type="ctrX" for="ch" forName="DropPin" refType="w" fact="0.5"/>
                  <dgm:constr type="ctrY" for="ch" forName="DropPin" refType="h" fact="0.5"/>
                  <dgm:constr type="w" for="ch" forName="Ellipse" refType="w" refFor="ch" refForName="DropPin" fact="0.55"/>
                  <dgm:constr type="h" for="ch" forName="Ellipse" refType="w" refFor="ch" refForName="DropPin" fact="0.55"/>
                  <dgm:constr type="ctrX" for="ch" forName="Ellipse" refType="ctrX" refFor="ch" refForName="DropPin"/>
                  <dgm:constr type="ctrY" for="ch" forName="Ellipse" refType="ctrY" refFor="ch" refForName="DropPin"/>
                </dgm:constrLst>
                <dgm:layoutNode name="DropPin" styleLbl="alignNode1">
                  <dgm:alg type="sp"/>
                  <dgm:choose name="CaseForPlacingTearDropAboveAndBelowDivider">
                    <dgm:if name="CaseForPlacingTearDropAboveDivider" axis="self" ptType="node" func="posOdd" op="equ" val="1">
                      <dgm:shape xmlns:r="http://schemas.openxmlformats.org/officeDocument/2006/relationships" rot="135" type="teardrop" r:blip="">
                        <dgm:adjLst>
                          <dgm:adj idx="1" val="1.15"/>
                        </dgm:adjLst>
                      </dgm:shape>
                    </dgm:if>
                    <dgm:else name="CaseForPlacingTearDropBelowDivider">
                      <dgm:shape xmlns:r="http://schemas.openxmlformats.org/officeDocument/2006/relationships" rot="-45" type="teardrop" r:blip="">
                        <dgm:adjLst>
                          <dgm:adj idx="1" val="1.15"/>
                        </dgm:adjLst>
                      </dgm:shape>
                    </dgm:else>
                  </dgm:choose>
                  <dgm:presOf/>
                  <dgm:constrLst/>
                </dgm:layoutNode>
                <dgm:layoutNode name="Ellipse" styleLbl="fgAcc1" moveWith="DropPin">
                  <dgm:alg type="sp"/>
                  <dgm:shape xmlns:r="http://schemas.openxmlformats.org/officeDocument/2006/relationships" type="ellipse" r:blip="">
                    <dgm:adjLst/>
                    <dgm:extLst>
                      <a:ext uri="{B698B0E9-8C71-41B9-8309-B3DCBF30829C}">
                        <dgm1612:spPr xmlns:dgm1612="http://schemas.microsoft.com/office/drawing/2016/12/diagram" xmlns="">
                          <a:ln>
                            <a:noFill/>
                          </a:ln>
                        </dgm1612:spPr>
                      </a:ext>
                    </dgm:extLst>
                  </dgm:shape>
                  <dgm:presOf/>
                  <dgm:constrLst/>
                </dgm:layoutNode>
              </dgm:layoutNode>
              <dgm:layoutNode name="L2TextContainer" styleLbl="revTx" moveWith="L1TextContainer">
                <dgm:varLst>
                  <dgm:bulletEnabled val="1"/>
                </dgm:varLst>
                <dgm:choose name="casesForTxtDirLogic">
                  <dgm:if name="Name77" axis="self" ptType="node" func="posOdd" op="equ" val="1">
                    <dgm:alg type="tx">
                      <dgm:param type="txAnchorVert" val="t"/>
                      <dgm:param type="parTxLTRAlign" val="l"/>
                      <dgm:param type="parTxRTLAlign" val="l"/>
                      <dgm:param type="txAnchorVertCh" val="t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 refType="primFontSz" fact="0.5"/>
                      <dgm:constr type="tMarg" refType="primFontSz" fact="0.5"/>
                      <dgm:constr type="bMarg" refType="primFontSz" fact="0.75"/>
                    </dgm:constrLst>
                  </dgm:if>
                  <dgm:else name="Name88">
                    <dgm:alg type="tx">
                      <dgm:param type="txAnchorVert" val="b"/>
                      <dgm:param type="parTxLTRAlign" val="l"/>
                      <dgm:param type="parTxRTLAlign" val="l"/>
                      <dgm:param type="txAnchorVertCh" val="b"/>
                      <dgm:param type="shpTxRTLAlignCh" val="l"/>
                      <dgm:param type="shpTxLTRAlignCh" val="l"/>
                    </dgm:alg>
                    <dgm:constrLst>
                      <dgm:constr type="lMarg"/>
                      <dgm:constr type="rMarg"/>
                      <dgm:constr type="tMarg" refType="primFontSz" fact="0.75"/>
                      <dgm:constr type="bMarg" refType="primFontSz" fact="0.5"/>
                    </dgm:constrLst>
                  </dgm:else>
                </dgm:choose>
                <dgm:shape xmlns:r="http://schemas.openxmlformats.org/officeDocument/2006/relationships" type="rect" r:blip="">
                  <dgm:adjLst/>
                </dgm:shape>
                <dgm:presOf axis="des" ptType="node"/>
                <dgm:ruleLst>
                  <dgm:rule type="primFontSz" val="11" fact="NaN" max="NaN"/>
                </dgm:ruleLst>
              </dgm:layoutNode>
              <dgm:layoutNode name="L1TextContainer" styleLbl="revTx">
                <dgm:varLst>
                  <dgm:chMax val="1"/>
                  <dgm:chPref val="1"/>
                  <dgm:bulletEnabled val="1"/>
                </dgm:varLst>
                <dgm:alg type="tx">
                  <dgm:param type="txAnchorVert" val="mid"/>
                  <dgm:param type="parTxLTRAlign" val="l"/>
                  <dgm:param type="parTxRTLAlign" val="l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lMarg"/>
                  <dgm:constr type="rMarg" refType="primFontSz" fact="0.5"/>
                  <dgm:constr type="tMarg"/>
                  <dgm:constr type="bMarg"/>
                </dgm:constrLst>
                <dgm:ruleLst>
                  <dgm:rule type="primFontSz" val="13" fact="NaN" max="NaN"/>
                </dgm:ruleLst>
              </dgm:layoutNode>
              <dgm:layoutNode name="ConnectLine" styleLbl="sibTrans1D1">
                <dgm:alg type="sp"/>
                <dgm:shape xmlns:r="http://schemas.openxmlformats.org/officeDocument/2006/relationships" type="line" r:blip="">
                  <dgm:adjLst/>
                  <dgm:extLst>
                    <a:ext uri="{B698B0E9-8C71-41B9-8309-B3DCBF30829C}">
                      <dgm1612:spPr xmlns:dgm1612="http://schemas.microsoft.com/office/drawing/2016/12/diagram" xmlns="">
                        <a:ln w="12700">
                          <a:prstDash val="dash"/>
                        </a:ln>
                      </dgm1612:spPr>
                    </a:ext>
                  </dgm:extLst>
                </dgm:shape>
                <dgm:presOf/>
                <dgm:constrLst/>
              </dgm:layoutNode>
              <dgm:layoutNode name="EmptyPlaceHolder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</dgm:layoutNode>
            </dgm:layoutNode>
            <dgm:forEach name="Name28" axis="followSib" ptType="sibTrans" cnt="1">
              <dgm:layoutNode name="spaceBetweenRectangles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forEach>
          </dgm:forEach>
        </dgm:else>
      </dgm:choose>
    </dgm:layoutNode>
  </dgm:layoutNode>
  <dgm:extLst>
    <a:ext uri="{68A01E43-0DF5-4B5B-8FA6-DAF915123BFB}">
      <dgm1612:lstStyle xmlns:dgm1612="http://schemas.microsoft.com/office/drawing/2016/12/diagram" xmlns="">
        <a:lvl1pPr>
          <a:defRPr b="1"/>
        </a:lvl1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40D21-2A0F-4BCA-BEB9-00F73698010C}" type="datetimeFigureOut">
              <a:rPr lang="es-ES" smtClean="0"/>
              <a:t>26/11/2024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203DE-34A0-468D-9D85-61A62B5CDF6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43851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40D21-2A0F-4BCA-BEB9-00F73698010C}" type="datetimeFigureOut">
              <a:rPr lang="es-ES" smtClean="0"/>
              <a:t>26/11/2024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203DE-34A0-468D-9D85-61A62B5CDF6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308215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40D21-2A0F-4BCA-BEB9-00F73698010C}" type="datetimeFigureOut">
              <a:rPr lang="es-ES" smtClean="0"/>
              <a:t>26/11/2024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203DE-34A0-468D-9D85-61A62B5CDF6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369568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40D21-2A0F-4BCA-BEB9-00F73698010C}" type="datetimeFigureOut">
              <a:rPr lang="es-ES" smtClean="0"/>
              <a:t>26/11/2024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203DE-34A0-468D-9D85-61A62B5CDF6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406848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40D21-2A0F-4BCA-BEB9-00F73698010C}" type="datetimeFigureOut">
              <a:rPr lang="es-ES" smtClean="0"/>
              <a:t>26/11/2024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203DE-34A0-468D-9D85-61A62B5CDF6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75146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40D21-2A0F-4BCA-BEB9-00F73698010C}" type="datetimeFigureOut">
              <a:rPr lang="es-ES" smtClean="0"/>
              <a:t>26/11/2024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203DE-34A0-468D-9D85-61A62B5CDF6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427435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40D21-2A0F-4BCA-BEB9-00F73698010C}" type="datetimeFigureOut">
              <a:rPr lang="es-ES" smtClean="0"/>
              <a:t>26/11/2024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203DE-34A0-468D-9D85-61A62B5CDF6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81205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40D21-2A0F-4BCA-BEB9-00F73698010C}" type="datetimeFigureOut">
              <a:rPr lang="es-ES" smtClean="0"/>
              <a:t>26/11/2024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203DE-34A0-468D-9D85-61A62B5CDF6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91536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40D21-2A0F-4BCA-BEB9-00F73698010C}" type="datetimeFigureOut">
              <a:rPr lang="es-ES" smtClean="0"/>
              <a:t>26/11/2024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203DE-34A0-468D-9D85-61A62B5CDF6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583790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40D21-2A0F-4BCA-BEB9-00F73698010C}" type="datetimeFigureOut">
              <a:rPr lang="es-ES" smtClean="0"/>
              <a:t>26/11/2024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203DE-34A0-468D-9D85-61A62B5CDF6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48062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40D21-2A0F-4BCA-BEB9-00F73698010C}" type="datetimeFigureOut">
              <a:rPr lang="es-ES" smtClean="0"/>
              <a:t>26/11/2024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203DE-34A0-468D-9D85-61A62B5CDF6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52736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340D21-2A0F-4BCA-BEB9-00F73698010C}" type="datetimeFigureOut">
              <a:rPr lang="es-ES" smtClean="0"/>
              <a:t>26/11/2024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F203DE-34A0-468D-9D85-61A62B5CDF6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75202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upvedues-my.sharepoint.com/:w:/r/personal/hskorczy_upv_edu_es/_layouts/15/Doc.aspx?sourcedoc=%7BF2E8CF61-6486-49B3-903C-F46188123F5B%7D&amp;file=Plan%20ECF%20IP%202023%2027.09.%20ASRU.docx&amp;action=default&amp;mobileredirect=true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media.upv.es/player/?id=98dbc130-6292-11ee-a826-4774526a8583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hyperlink" Target="https://upvedues-my.sharepoint.com/:v:/g/personal/hskorczy_upv_edu_es/EWWF4tJvsEpKj5af0nCWGiEBTNvMbs9FJDNGxJhZNw9Yx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8" name="Rectangle 47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A8B984F9-3851-1FDF-6F19-364B4E7291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14149" y="640080"/>
            <a:ext cx="3147699" cy="3566160"/>
          </a:xfrm>
        </p:spPr>
        <p:txBody>
          <a:bodyPr anchor="b">
            <a:normAutofit/>
          </a:bodyPr>
          <a:lstStyle/>
          <a:p>
            <a:pPr algn="l"/>
            <a:r>
              <a:rPr lang="es-ES" sz="4700">
                <a:cs typeface="Calibri Light"/>
              </a:rPr>
              <a:t>Blended Intensive Programme</a:t>
            </a:r>
            <a:br>
              <a:rPr lang="es-ES" sz="4700">
                <a:cs typeface="Calibri Light"/>
              </a:rPr>
            </a:br>
            <a:r>
              <a:rPr lang="es-ES" sz="4700">
                <a:cs typeface="Calibri Light"/>
              </a:rPr>
              <a:t>(BIP)</a:t>
            </a:r>
            <a:br>
              <a:rPr lang="es-ES" sz="4700">
                <a:cs typeface="Calibri Light"/>
              </a:rPr>
            </a:br>
            <a:r>
              <a:rPr lang="es-ES" sz="4700">
                <a:cs typeface="Calibri Light"/>
              </a:rPr>
              <a:t>Erasmus+</a:t>
            </a:r>
            <a:endParaRPr lang="es-ES" sz="470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A980F21-FB0F-07D9-7511-15CA39D7E68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12873" y="4636008"/>
            <a:ext cx="3148975" cy="1572768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s-ES" err="1">
                <a:cs typeface="Calibri"/>
              </a:rPr>
              <a:t>Europe's</a:t>
            </a:r>
            <a:r>
              <a:rPr lang="es-ES">
                <a:cs typeface="Calibri"/>
              </a:rPr>
              <a:t> Creative Futures</a:t>
            </a:r>
          </a:p>
          <a:p>
            <a:pPr algn="l"/>
            <a:r>
              <a:rPr lang="es-ES">
                <a:cs typeface="Calibri"/>
              </a:rPr>
              <a:t>Valencia, enero 2025</a:t>
            </a:r>
          </a:p>
        </p:txBody>
      </p:sp>
      <p:pic>
        <p:nvPicPr>
          <p:cNvPr id="21" name="Picture 4">
            <a:extLst>
              <a:ext uri="{FF2B5EF4-FFF2-40B4-BE49-F238E27FC236}">
                <a16:creationId xmlns:a16="http://schemas.microsoft.com/office/drawing/2014/main" id="{B53CDD99-3378-FE56-2926-1CBDED7FC65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237" r="5240" b="2"/>
          <a:stretch/>
        </p:blipFill>
        <p:spPr>
          <a:xfrm>
            <a:off x="650018" y="1216968"/>
            <a:ext cx="4062196" cy="4424065"/>
          </a:xfrm>
          <a:custGeom>
            <a:avLst/>
            <a:gdLst/>
            <a:ahLst/>
            <a:cxnLst/>
            <a:rect l="l" t="t" r="r" b="b"/>
            <a:pathLst>
              <a:path w="5531320" h="4424065">
                <a:moveTo>
                  <a:pt x="4292328" y="3931444"/>
                </a:moveTo>
                <a:cubicBezTo>
                  <a:pt x="3830135" y="4131325"/>
                  <a:pt x="3346708" y="4259111"/>
                  <a:pt x="2855653" y="4364392"/>
                </a:cubicBezTo>
                <a:lnTo>
                  <a:pt x="2855525" y="4364392"/>
                </a:lnTo>
                <a:cubicBezTo>
                  <a:pt x="3386634" y="4394018"/>
                  <a:pt x="3853531" y="4210158"/>
                  <a:pt x="4292328" y="3931444"/>
                </a:cubicBezTo>
                <a:close/>
                <a:moveTo>
                  <a:pt x="4302118" y="3923561"/>
                </a:moveTo>
                <a:lnTo>
                  <a:pt x="4301102" y="3924959"/>
                </a:lnTo>
                <a:lnTo>
                  <a:pt x="4302881" y="3924959"/>
                </a:lnTo>
                <a:close/>
                <a:moveTo>
                  <a:pt x="3885572" y="334733"/>
                </a:moveTo>
                <a:cubicBezTo>
                  <a:pt x="4046889" y="406840"/>
                  <a:pt x="4203653" y="488713"/>
                  <a:pt x="4355013" y="579880"/>
                </a:cubicBezTo>
                <a:cubicBezTo>
                  <a:pt x="4662082" y="768063"/>
                  <a:pt x="4933803" y="995790"/>
                  <a:pt x="5144619" y="1290779"/>
                </a:cubicBezTo>
                <a:cubicBezTo>
                  <a:pt x="5314365" y="1528042"/>
                  <a:pt x="5426258" y="1789591"/>
                  <a:pt x="5468598" y="2088522"/>
                </a:cubicBezTo>
                <a:cubicBezTo>
                  <a:pt x="5479330" y="2001424"/>
                  <a:pt x="5480182" y="1913385"/>
                  <a:pt x="5471141" y="1826083"/>
                </a:cubicBezTo>
                <a:cubicBezTo>
                  <a:pt x="5455337" y="1662962"/>
                  <a:pt x="5406307" y="1504799"/>
                  <a:pt x="5327080" y="1361348"/>
                </a:cubicBezTo>
                <a:cubicBezTo>
                  <a:pt x="5206160" y="1140233"/>
                  <a:pt x="5033362" y="965782"/>
                  <a:pt x="4833354" y="816507"/>
                </a:cubicBezTo>
                <a:cubicBezTo>
                  <a:pt x="4597235" y="640276"/>
                  <a:pt x="4336322" y="509438"/>
                  <a:pt x="4063457" y="400724"/>
                </a:cubicBezTo>
                <a:cubicBezTo>
                  <a:pt x="4033360" y="388607"/>
                  <a:pt x="4003060" y="376909"/>
                  <a:pt x="3972544" y="365631"/>
                </a:cubicBezTo>
                <a:cubicBezTo>
                  <a:pt x="3943680" y="354950"/>
                  <a:pt x="3914563" y="345033"/>
                  <a:pt x="3885572" y="334733"/>
                </a:cubicBezTo>
                <a:close/>
                <a:moveTo>
                  <a:pt x="3865737" y="329520"/>
                </a:moveTo>
                <a:cubicBezTo>
                  <a:pt x="3865737" y="329520"/>
                  <a:pt x="3865737" y="330410"/>
                  <a:pt x="3866500" y="330537"/>
                </a:cubicBezTo>
                <a:lnTo>
                  <a:pt x="3869806" y="330156"/>
                </a:lnTo>
                <a:close/>
                <a:moveTo>
                  <a:pt x="2219772" y="85645"/>
                </a:moveTo>
                <a:cubicBezTo>
                  <a:pt x="2206943" y="84005"/>
                  <a:pt x="2193910" y="85264"/>
                  <a:pt x="2181627" y="89333"/>
                </a:cubicBezTo>
                <a:cubicBezTo>
                  <a:pt x="1932920" y="125113"/>
                  <a:pt x="1690800" y="197118"/>
                  <a:pt x="1462972" y="303073"/>
                </a:cubicBezTo>
                <a:cubicBezTo>
                  <a:pt x="971789" y="529528"/>
                  <a:pt x="578130" y="865460"/>
                  <a:pt x="308698" y="1338461"/>
                </a:cubicBezTo>
                <a:cubicBezTo>
                  <a:pt x="180225" y="1561852"/>
                  <a:pt x="97653" y="1808638"/>
                  <a:pt x="65840" y="2064364"/>
                </a:cubicBezTo>
                <a:cubicBezTo>
                  <a:pt x="71943" y="2050505"/>
                  <a:pt x="77284" y="2036391"/>
                  <a:pt x="82115" y="2022150"/>
                </a:cubicBezTo>
                <a:cubicBezTo>
                  <a:pt x="170104" y="1763653"/>
                  <a:pt x="279580" y="1515073"/>
                  <a:pt x="423261" y="1282260"/>
                </a:cubicBezTo>
                <a:cubicBezTo>
                  <a:pt x="630770" y="945565"/>
                  <a:pt x="895371" y="664944"/>
                  <a:pt x="1231812" y="454001"/>
                </a:cubicBezTo>
                <a:cubicBezTo>
                  <a:pt x="1535193" y="263783"/>
                  <a:pt x="1866802" y="149729"/>
                  <a:pt x="2219772" y="85645"/>
                </a:cubicBezTo>
                <a:close/>
                <a:moveTo>
                  <a:pt x="2612541" y="836"/>
                </a:moveTo>
                <a:cubicBezTo>
                  <a:pt x="2715914" y="-4250"/>
                  <a:pt x="2831240" y="14695"/>
                  <a:pt x="2946311" y="35548"/>
                </a:cubicBezTo>
                <a:cubicBezTo>
                  <a:pt x="3291652" y="98106"/>
                  <a:pt x="3631144" y="182915"/>
                  <a:pt x="3961100" y="303581"/>
                </a:cubicBezTo>
                <a:cubicBezTo>
                  <a:pt x="4278341" y="419543"/>
                  <a:pt x="4581341" y="563350"/>
                  <a:pt x="4854588" y="764502"/>
                </a:cubicBezTo>
                <a:cubicBezTo>
                  <a:pt x="5067438" y="921152"/>
                  <a:pt x="5250408" y="1105521"/>
                  <a:pt x="5377813" y="1339732"/>
                </a:cubicBezTo>
                <a:cubicBezTo>
                  <a:pt x="5459812" y="1489986"/>
                  <a:pt x="5510304" y="1655396"/>
                  <a:pt x="5526198" y="1825829"/>
                </a:cubicBezTo>
                <a:cubicBezTo>
                  <a:pt x="5538277" y="1951327"/>
                  <a:pt x="5527342" y="2074917"/>
                  <a:pt x="5510558" y="2199398"/>
                </a:cubicBezTo>
                <a:cubicBezTo>
                  <a:pt x="5502967" y="2266991"/>
                  <a:pt x="5502713" y="2335195"/>
                  <a:pt x="5509796" y="2402839"/>
                </a:cubicBezTo>
                <a:cubicBezTo>
                  <a:pt x="5534208" y="2664197"/>
                  <a:pt x="5468472" y="2926051"/>
                  <a:pt x="5323520" y="3144890"/>
                </a:cubicBezTo>
                <a:cubicBezTo>
                  <a:pt x="5201340" y="3332234"/>
                  <a:pt x="5041042" y="3491719"/>
                  <a:pt x="4853062" y="3612932"/>
                </a:cubicBezTo>
                <a:cubicBezTo>
                  <a:pt x="4671110" y="3732072"/>
                  <a:pt x="4498566" y="3864563"/>
                  <a:pt x="4316359" y="3982940"/>
                </a:cubicBezTo>
                <a:cubicBezTo>
                  <a:pt x="4019717" y="4175573"/>
                  <a:pt x="3701077" y="4317347"/>
                  <a:pt x="3352557" y="4386771"/>
                </a:cubicBezTo>
                <a:cubicBezTo>
                  <a:pt x="3160954" y="4425590"/>
                  <a:pt x="2964456" y="4434173"/>
                  <a:pt x="2770207" y="4412201"/>
                </a:cubicBezTo>
                <a:cubicBezTo>
                  <a:pt x="2685525" y="4402537"/>
                  <a:pt x="2599953" y="4402410"/>
                  <a:pt x="2514889" y="4393637"/>
                </a:cubicBezTo>
                <a:cubicBezTo>
                  <a:pt x="2307137" y="4370851"/>
                  <a:pt x="2102209" y="4327277"/>
                  <a:pt x="1903167" y="4263562"/>
                </a:cubicBezTo>
                <a:cubicBezTo>
                  <a:pt x="1560623" y="4156119"/>
                  <a:pt x="1238932" y="4006972"/>
                  <a:pt x="948393" y="3794249"/>
                </a:cubicBezTo>
                <a:cubicBezTo>
                  <a:pt x="647554" y="3573897"/>
                  <a:pt x="396813" y="3308660"/>
                  <a:pt x="223634" y="2975526"/>
                </a:cubicBezTo>
                <a:cubicBezTo>
                  <a:pt x="129454" y="2796370"/>
                  <a:pt x="67150" y="2602198"/>
                  <a:pt x="39520" y="2401695"/>
                </a:cubicBezTo>
                <a:cubicBezTo>
                  <a:pt x="34510" y="2367555"/>
                  <a:pt x="26729" y="2333872"/>
                  <a:pt x="16252" y="2300991"/>
                </a:cubicBezTo>
                <a:cubicBezTo>
                  <a:pt x="-9179" y="2218598"/>
                  <a:pt x="-24" y="2135695"/>
                  <a:pt x="11801" y="2053556"/>
                </a:cubicBezTo>
                <a:cubicBezTo>
                  <a:pt x="93686" y="1480615"/>
                  <a:pt x="377868" y="1021983"/>
                  <a:pt x="812850" y="651084"/>
                </a:cubicBezTo>
                <a:cubicBezTo>
                  <a:pt x="1176755" y="340201"/>
                  <a:pt x="1598260" y="146042"/>
                  <a:pt x="2066810" y="52586"/>
                </a:cubicBezTo>
                <a:cubicBezTo>
                  <a:pt x="2154544" y="35039"/>
                  <a:pt x="2243041" y="23087"/>
                  <a:pt x="2332046" y="14441"/>
                </a:cubicBezTo>
                <a:cubicBezTo>
                  <a:pt x="2421052" y="5794"/>
                  <a:pt x="2508913" y="2107"/>
                  <a:pt x="2612541" y="836"/>
                </a:cubicBezTo>
                <a:close/>
              </a:path>
            </a:pathLst>
          </a:custGeom>
        </p:spPr>
      </p:pic>
      <p:sp>
        <p:nvSpPr>
          <p:cNvPr id="50" name="sketchy line">
            <a:extLst>
              <a:ext uri="{FF2B5EF4-FFF2-40B4-BE49-F238E27FC236}">
                <a16:creationId xmlns:a16="http://schemas.microsoft.com/office/drawing/2014/main" id="{3F9B0603-37C5-4312-AE4D-A3D01547540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14149" y="4409267"/>
            <a:ext cx="2606040" cy="18288"/>
          </a:xfrm>
          <a:custGeom>
            <a:avLst/>
            <a:gdLst>
              <a:gd name="connsiteX0" fmla="*/ 0 w 2606040"/>
              <a:gd name="connsiteY0" fmla="*/ 0 h 18288"/>
              <a:gd name="connsiteX1" fmla="*/ 625450 w 2606040"/>
              <a:gd name="connsiteY1" fmla="*/ 0 h 18288"/>
              <a:gd name="connsiteX2" fmla="*/ 1224839 w 2606040"/>
              <a:gd name="connsiteY2" fmla="*/ 0 h 18288"/>
              <a:gd name="connsiteX3" fmla="*/ 1824228 w 2606040"/>
              <a:gd name="connsiteY3" fmla="*/ 0 h 18288"/>
              <a:gd name="connsiteX4" fmla="*/ 2606040 w 2606040"/>
              <a:gd name="connsiteY4" fmla="*/ 0 h 18288"/>
              <a:gd name="connsiteX5" fmla="*/ 2606040 w 2606040"/>
              <a:gd name="connsiteY5" fmla="*/ 18288 h 18288"/>
              <a:gd name="connsiteX6" fmla="*/ 1902409 w 2606040"/>
              <a:gd name="connsiteY6" fmla="*/ 18288 h 18288"/>
              <a:gd name="connsiteX7" fmla="*/ 1276960 w 2606040"/>
              <a:gd name="connsiteY7" fmla="*/ 18288 h 18288"/>
              <a:gd name="connsiteX8" fmla="*/ 677570 w 2606040"/>
              <a:gd name="connsiteY8" fmla="*/ 18288 h 18288"/>
              <a:gd name="connsiteX9" fmla="*/ 0 w 2606040"/>
              <a:gd name="connsiteY9" fmla="*/ 18288 h 18288"/>
              <a:gd name="connsiteX10" fmla="*/ 0 w 2606040"/>
              <a:gd name="connsiteY10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606040" h="18288" fill="none" extrusionOk="0">
                <a:moveTo>
                  <a:pt x="0" y="0"/>
                </a:moveTo>
                <a:cubicBezTo>
                  <a:pt x="266776" y="-600"/>
                  <a:pt x="322756" y="3201"/>
                  <a:pt x="625450" y="0"/>
                </a:cubicBezTo>
                <a:cubicBezTo>
                  <a:pt x="928144" y="-3201"/>
                  <a:pt x="968141" y="9269"/>
                  <a:pt x="1224839" y="0"/>
                </a:cubicBezTo>
                <a:cubicBezTo>
                  <a:pt x="1481537" y="-9269"/>
                  <a:pt x="1569059" y="21947"/>
                  <a:pt x="1824228" y="0"/>
                </a:cubicBezTo>
                <a:cubicBezTo>
                  <a:pt x="2079397" y="-21947"/>
                  <a:pt x="2326053" y="-10194"/>
                  <a:pt x="2606040" y="0"/>
                </a:cubicBezTo>
                <a:cubicBezTo>
                  <a:pt x="2605462" y="4771"/>
                  <a:pt x="2606793" y="12323"/>
                  <a:pt x="2606040" y="18288"/>
                </a:cubicBezTo>
                <a:cubicBezTo>
                  <a:pt x="2256758" y="31410"/>
                  <a:pt x="2173673" y="-12878"/>
                  <a:pt x="1902409" y="18288"/>
                </a:cubicBezTo>
                <a:cubicBezTo>
                  <a:pt x="1631145" y="49454"/>
                  <a:pt x="1461378" y="5466"/>
                  <a:pt x="1276960" y="18288"/>
                </a:cubicBezTo>
                <a:cubicBezTo>
                  <a:pt x="1092542" y="31110"/>
                  <a:pt x="890442" y="13213"/>
                  <a:pt x="677570" y="18288"/>
                </a:cubicBezTo>
                <a:cubicBezTo>
                  <a:pt x="464698" y="23364"/>
                  <a:pt x="187648" y="35837"/>
                  <a:pt x="0" y="18288"/>
                </a:cubicBezTo>
                <a:cubicBezTo>
                  <a:pt x="841" y="12879"/>
                  <a:pt x="-726" y="3977"/>
                  <a:pt x="0" y="0"/>
                </a:cubicBezTo>
                <a:close/>
              </a:path>
              <a:path w="2606040" h="18288" stroke="0" extrusionOk="0">
                <a:moveTo>
                  <a:pt x="0" y="0"/>
                </a:moveTo>
                <a:cubicBezTo>
                  <a:pt x="197231" y="3803"/>
                  <a:pt x="358914" y="-9291"/>
                  <a:pt x="599389" y="0"/>
                </a:cubicBezTo>
                <a:cubicBezTo>
                  <a:pt x="839864" y="9291"/>
                  <a:pt x="979371" y="8509"/>
                  <a:pt x="1303020" y="0"/>
                </a:cubicBezTo>
                <a:cubicBezTo>
                  <a:pt x="1626669" y="-8509"/>
                  <a:pt x="1726300" y="7440"/>
                  <a:pt x="1876349" y="0"/>
                </a:cubicBezTo>
                <a:cubicBezTo>
                  <a:pt x="2026398" y="-7440"/>
                  <a:pt x="2430712" y="17957"/>
                  <a:pt x="2606040" y="0"/>
                </a:cubicBezTo>
                <a:cubicBezTo>
                  <a:pt x="2605426" y="8857"/>
                  <a:pt x="2606544" y="13619"/>
                  <a:pt x="2606040" y="18288"/>
                </a:cubicBezTo>
                <a:cubicBezTo>
                  <a:pt x="2393024" y="2241"/>
                  <a:pt x="2191161" y="39259"/>
                  <a:pt x="1980590" y="18288"/>
                </a:cubicBezTo>
                <a:cubicBezTo>
                  <a:pt x="1770019" y="-2683"/>
                  <a:pt x="1476440" y="36114"/>
                  <a:pt x="1276960" y="18288"/>
                </a:cubicBezTo>
                <a:cubicBezTo>
                  <a:pt x="1077480" y="463"/>
                  <a:pt x="880988" y="42125"/>
                  <a:pt x="651510" y="18288"/>
                </a:cubicBezTo>
                <a:cubicBezTo>
                  <a:pt x="422032" y="-5549"/>
                  <a:pt x="130744" y="-1947"/>
                  <a:pt x="0" y="18288"/>
                </a:cubicBezTo>
                <a:cubicBezTo>
                  <a:pt x="-487" y="10816"/>
                  <a:pt x="-839" y="6058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203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049F9748-C96D-F125-4C30-81790953ADE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 l="17968" r="3" b="3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46A9D0EB-92F3-C604-C53C-6FA3D0BCA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r>
              <a:rPr lang="es-ES">
                <a:solidFill>
                  <a:srgbClr val="FFFFFF"/>
                </a:solidFill>
              </a:rPr>
              <a:t>¿Qué es un Blended Intensive Programme (BIP)</a:t>
            </a:r>
          </a:p>
        </p:txBody>
      </p:sp>
      <p:graphicFrame>
        <p:nvGraphicFramePr>
          <p:cNvPr id="14" name="Marcador de contenido 2">
            <a:extLst>
              <a:ext uri="{FF2B5EF4-FFF2-40B4-BE49-F238E27FC236}">
                <a16:creationId xmlns:a16="http://schemas.microsoft.com/office/drawing/2014/main" id="{8DAC9410-61B8-B581-3B68-620CF2AB926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09534806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388304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AE2B703B-46F9-481A-A605-82E2A828C4F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46A9D0EB-92F3-C604-C53C-6FA3D0BCA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459863"/>
            <a:ext cx="7886700" cy="1004594"/>
          </a:xfrm>
        </p:spPr>
        <p:txBody>
          <a:bodyPr>
            <a:normAutofit/>
          </a:bodyPr>
          <a:lstStyle/>
          <a:p>
            <a:pPr algn="ctr"/>
            <a:r>
              <a:rPr lang="es-ES" sz="3100" dirty="0">
                <a:solidFill>
                  <a:srgbClr val="FFFFFF"/>
                </a:solidFill>
                <a:cs typeface="Calibri Light"/>
              </a:rPr>
              <a:t>Objetivos</a:t>
            </a:r>
            <a:r>
              <a:rPr lang="es-ES" sz="3100" dirty="0">
                <a:ea typeface="Calibri Light"/>
                <a:cs typeface="Calibri Light"/>
              </a:rPr>
              <a:t/>
            </a:r>
            <a:br>
              <a:rPr lang="es-ES" sz="3100" dirty="0">
                <a:ea typeface="Calibri Light"/>
                <a:cs typeface="Calibri Light"/>
              </a:rPr>
            </a:br>
            <a:r>
              <a:rPr lang="es-ES" sz="3100" dirty="0">
                <a:solidFill>
                  <a:srgbClr val="FFFFFF"/>
                </a:solidFill>
                <a:cs typeface="Calibri Light"/>
              </a:rPr>
              <a:t>ECF2025</a:t>
            </a:r>
            <a:endParaRPr lang="es-ES" sz="3100" dirty="0">
              <a:solidFill>
                <a:srgbClr val="FFFFFF"/>
              </a:solidFill>
            </a:endParaRP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F13BE4D7-0C3D-4906-B230-A1C5B4665CC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4622" y="1587970"/>
            <a:ext cx="8274756" cy="4768380"/>
          </a:xfrm>
          <a:prstGeom prst="roundRect">
            <a:avLst>
              <a:gd name="adj" fmla="val 3174"/>
            </a:avLst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4" name="Marcador de contenido 2">
            <a:extLst>
              <a:ext uri="{FF2B5EF4-FFF2-40B4-BE49-F238E27FC236}">
                <a16:creationId xmlns:a16="http://schemas.microsoft.com/office/drawing/2014/main" id="{ED31DAF5-786F-9424-3359-8CE15D80B32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14007961"/>
              </p:ext>
            </p:extLst>
          </p:nvPr>
        </p:nvGraphicFramePr>
        <p:xfrm>
          <a:off x="628650" y="1800911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204398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46A9D0EB-92F3-C604-C53C-6FA3D0BCA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0060" y="325369"/>
            <a:ext cx="3276451" cy="1956841"/>
          </a:xfrm>
        </p:spPr>
        <p:txBody>
          <a:bodyPr anchor="b">
            <a:normAutofit/>
          </a:bodyPr>
          <a:lstStyle/>
          <a:p>
            <a:r>
              <a:rPr lang="es-ES" sz="4700">
                <a:cs typeface="Calibri Light"/>
              </a:rPr>
              <a:t>Temas</a:t>
            </a:r>
            <a:r>
              <a:rPr lang="es-ES" sz="4700">
                <a:ea typeface="Calibri Light"/>
                <a:cs typeface="Calibri Light"/>
              </a:rPr>
              <a:t/>
            </a:r>
            <a:br>
              <a:rPr lang="es-ES" sz="4700">
                <a:ea typeface="Calibri Light"/>
                <a:cs typeface="Calibri Light"/>
              </a:rPr>
            </a:br>
            <a:r>
              <a:rPr lang="es-ES" sz="4700">
                <a:ea typeface="Calibri Light"/>
                <a:cs typeface="Calibri Light"/>
              </a:rPr>
              <a:t>ECF2024</a:t>
            </a:r>
            <a:endParaRPr lang="es-ES" sz="4700"/>
          </a:p>
        </p:txBody>
      </p:sp>
      <p:sp>
        <p:nvSpPr>
          <p:cNvPr id="20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0060" y="2586994"/>
            <a:ext cx="2606040" cy="18288"/>
          </a:xfrm>
          <a:custGeom>
            <a:avLst/>
            <a:gdLst>
              <a:gd name="connsiteX0" fmla="*/ 0 w 2606040"/>
              <a:gd name="connsiteY0" fmla="*/ 0 h 18288"/>
              <a:gd name="connsiteX1" fmla="*/ 625450 w 2606040"/>
              <a:gd name="connsiteY1" fmla="*/ 0 h 18288"/>
              <a:gd name="connsiteX2" fmla="*/ 1224839 w 2606040"/>
              <a:gd name="connsiteY2" fmla="*/ 0 h 18288"/>
              <a:gd name="connsiteX3" fmla="*/ 1824228 w 2606040"/>
              <a:gd name="connsiteY3" fmla="*/ 0 h 18288"/>
              <a:gd name="connsiteX4" fmla="*/ 2606040 w 2606040"/>
              <a:gd name="connsiteY4" fmla="*/ 0 h 18288"/>
              <a:gd name="connsiteX5" fmla="*/ 2606040 w 2606040"/>
              <a:gd name="connsiteY5" fmla="*/ 18288 h 18288"/>
              <a:gd name="connsiteX6" fmla="*/ 1902409 w 2606040"/>
              <a:gd name="connsiteY6" fmla="*/ 18288 h 18288"/>
              <a:gd name="connsiteX7" fmla="*/ 1276960 w 2606040"/>
              <a:gd name="connsiteY7" fmla="*/ 18288 h 18288"/>
              <a:gd name="connsiteX8" fmla="*/ 677570 w 2606040"/>
              <a:gd name="connsiteY8" fmla="*/ 18288 h 18288"/>
              <a:gd name="connsiteX9" fmla="*/ 0 w 2606040"/>
              <a:gd name="connsiteY9" fmla="*/ 18288 h 18288"/>
              <a:gd name="connsiteX10" fmla="*/ 0 w 2606040"/>
              <a:gd name="connsiteY10" fmla="*/ 0 h 18288"/>
              <a:gd name="connsiteX0" fmla="*/ 0 w 2606040"/>
              <a:gd name="connsiteY0" fmla="*/ 0 h 18288"/>
              <a:gd name="connsiteX1" fmla="*/ 599389 w 2606040"/>
              <a:gd name="connsiteY1" fmla="*/ 0 h 18288"/>
              <a:gd name="connsiteX2" fmla="*/ 1303020 w 2606040"/>
              <a:gd name="connsiteY2" fmla="*/ 0 h 18288"/>
              <a:gd name="connsiteX3" fmla="*/ 1876349 w 2606040"/>
              <a:gd name="connsiteY3" fmla="*/ 0 h 18288"/>
              <a:gd name="connsiteX4" fmla="*/ 2606040 w 2606040"/>
              <a:gd name="connsiteY4" fmla="*/ 0 h 18288"/>
              <a:gd name="connsiteX5" fmla="*/ 2606040 w 2606040"/>
              <a:gd name="connsiteY5" fmla="*/ 18288 h 18288"/>
              <a:gd name="connsiteX6" fmla="*/ 1980590 w 2606040"/>
              <a:gd name="connsiteY6" fmla="*/ 18288 h 18288"/>
              <a:gd name="connsiteX7" fmla="*/ 1276960 w 2606040"/>
              <a:gd name="connsiteY7" fmla="*/ 18288 h 18288"/>
              <a:gd name="connsiteX8" fmla="*/ 651510 w 2606040"/>
              <a:gd name="connsiteY8" fmla="*/ 18288 h 18288"/>
              <a:gd name="connsiteX9" fmla="*/ 0 w 2606040"/>
              <a:gd name="connsiteY9" fmla="*/ 18288 h 18288"/>
              <a:gd name="connsiteX10" fmla="*/ 0 w 2606040"/>
              <a:gd name="connsiteY10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606040" h="18288" fill="none" extrusionOk="0">
                <a:moveTo>
                  <a:pt x="0" y="0"/>
                </a:moveTo>
                <a:cubicBezTo>
                  <a:pt x="211079" y="-22080"/>
                  <a:pt x="479378" y="-26537"/>
                  <a:pt x="625450" y="0"/>
                </a:cubicBezTo>
                <a:cubicBezTo>
                  <a:pt x="925937" y="-4758"/>
                  <a:pt x="973176" y="15739"/>
                  <a:pt x="1224839" y="0"/>
                </a:cubicBezTo>
                <a:cubicBezTo>
                  <a:pt x="1479663" y="-11328"/>
                  <a:pt x="1566636" y="18697"/>
                  <a:pt x="1824228" y="0"/>
                </a:cubicBezTo>
                <a:cubicBezTo>
                  <a:pt x="2086799" y="-72665"/>
                  <a:pt x="2306223" y="-891"/>
                  <a:pt x="2606040" y="0"/>
                </a:cubicBezTo>
                <a:cubicBezTo>
                  <a:pt x="2606645" y="4461"/>
                  <a:pt x="2607031" y="13181"/>
                  <a:pt x="2606040" y="18288"/>
                </a:cubicBezTo>
                <a:cubicBezTo>
                  <a:pt x="2260204" y="29342"/>
                  <a:pt x="2175708" y="5614"/>
                  <a:pt x="1902409" y="18288"/>
                </a:cubicBezTo>
                <a:cubicBezTo>
                  <a:pt x="1638502" y="41064"/>
                  <a:pt x="1460923" y="-16269"/>
                  <a:pt x="1276960" y="18288"/>
                </a:cubicBezTo>
                <a:cubicBezTo>
                  <a:pt x="1057717" y="14361"/>
                  <a:pt x="867956" y="2320"/>
                  <a:pt x="677570" y="18288"/>
                </a:cubicBezTo>
                <a:cubicBezTo>
                  <a:pt x="457951" y="33373"/>
                  <a:pt x="189752" y="55388"/>
                  <a:pt x="0" y="18288"/>
                </a:cubicBezTo>
                <a:cubicBezTo>
                  <a:pt x="1586" y="13022"/>
                  <a:pt x="-95" y="4569"/>
                  <a:pt x="0" y="0"/>
                </a:cubicBezTo>
                <a:close/>
              </a:path>
              <a:path w="2606040" h="18288" stroke="0" extrusionOk="0">
                <a:moveTo>
                  <a:pt x="0" y="0"/>
                </a:moveTo>
                <a:cubicBezTo>
                  <a:pt x="172759" y="3236"/>
                  <a:pt x="361166" y="-13413"/>
                  <a:pt x="599389" y="0"/>
                </a:cubicBezTo>
                <a:cubicBezTo>
                  <a:pt x="841226" y="37042"/>
                  <a:pt x="968991" y="14587"/>
                  <a:pt x="1303020" y="0"/>
                </a:cubicBezTo>
                <a:cubicBezTo>
                  <a:pt x="1643101" y="-7120"/>
                  <a:pt x="1717813" y="7213"/>
                  <a:pt x="1876349" y="0"/>
                </a:cubicBezTo>
                <a:cubicBezTo>
                  <a:pt x="2036762" y="-14138"/>
                  <a:pt x="2426397" y="-4451"/>
                  <a:pt x="2606040" y="0"/>
                </a:cubicBezTo>
                <a:cubicBezTo>
                  <a:pt x="2606314" y="8448"/>
                  <a:pt x="2606550" y="14527"/>
                  <a:pt x="2606040" y="18288"/>
                </a:cubicBezTo>
                <a:cubicBezTo>
                  <a:pt x="2344840" y="2643"/>
                  <a:pt x="2192043" y="7399"/>
                  <a:pt x="1980590" y="18288"/>
                </a:cubicBezTo>
                <a:cubicBezTo>
                  <a:pt x="1783984" y="-9745"/>
                  <a:pt x="1487673" y="45908"/>
                  <a:pt x="1276960" y="18288"/>
                </a:cubicBezTo>
                <a:cubicBezTo>
                  <a:pt x="1088134" y="-41257"/>
                  <a:pt x="877974" y="49968"/>
                  <a:pt x="651510" y="18288"/>
                </a:cubicBezTo>
                <a:cubicBezTo>
                  <a:pt x="430798" y="-27764"/>
                  <a:pt x="132889" y="-33467"/>
                  <a:pt x="0" y="18288"/>
                </a:cubicBezTo>
                <a:cubicBezTo>
                  <a:pt x="212" y="10845"/>
                  <a:pt x="-833" y="6193"/>
                  <a:pt x="0" y="0"/>
                </a:cubicBezTo>
                <a:close/>
              </a:path>
              <a:path w="2606040" h="18288" fill="none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27712" y="6878"/>
                  <a:pt x="971143" y="7084"/>
                  <a:pt x="1224839" y="0"/>
                </a:cubicBezTo>
                <a:cubicBezTo>
                  <a:pt x="1477775" y="-16815"/>
                  <a:pt x="1569904" y="19146"/>
                  <a:pt x="1824228" y="0"/>
                </a:cubicBezTo>
                <a:cubicBezTo>
                  <a:pt x="2055206" y="24867"/>
                  <a:pt x="2317192" y="-62872"/>
                  <a:pt x="2606040" y="0"/>
                </a:cubicBezTo>
                <a:cubicBezTo>
                  <a:pt x="2606166" y="3680"/>
                  <a:pt x="2606905" y="11461"/>
                  <a:pt x="2606040" y="18288"/>
                </a:cubicBezTo>
                <a:cubicBezTo>
                  <a:pt x="2234648" y="26976"/>
                  <a:pt x="2180202" y="-10361"/>
                  <a:pt x="1902409" y="18288"/>
                </a:cubicBezTo>
                <a:cubicBezTo>
                  <a:pt x="1635562" y="47194"/>
                  <a:pt x="1477339" y="4794"/>
                  <a:pt x="1276960" y="18288"/>
                </a:cubicBezTo>
                <a:cubicBezTo>
                  <a:pt x="1058094" y="66922"/>
                  <a:pt x="904206" y="-20636"/>
                  <a:pt x="677570" y="18288"/>
                </a:cubicBezTo>
                <a:cubicBezTo>
                  <a:pt x="485746" y="14713"/>
                  <a:pt x="195925" y="33005"/>
                  <a:pt x="0" y="18288"/>
                </a:cubicBezTo>
                <a:cubicBezTo>
                  <a:pt x="1168" y="12774"/>
                  <a:pt x="-229" y="374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2863741219">
                  <a:custGeom>
                    <a:avLst/>
                    <a:gdLst>
                      <a:gd name="connsiteX0" fmla="*/ 0 w 2606040"/>
                      <a:gd name="connsiteY0" fmla="*/ 0 h 18288"/>
                      <a:gd name="connsiteX1" fmla="*/ 625450 w 2606040"/>
                      <a:gd name="connsiteY1" fmla="*/ 0 h 18288"/>
                      <a:gd name="connsiteX2" fmla="*/ 1224839 w 2606040"/>
                      <a:gd name="connsiteY2" fmla="*/ 0 h 18288"/>
                      <a:gd name="connsiteX3" fmla="*/ 1824228 w 2606040"/>
                      <a:gd name="connsiteY3" fmla="*/ 0 h 18288"/>
                      <a:gd name="connsiteX4" fmla="*/ 2606040 w 2606040"/>
                      <a:gd name="connsiteY4" fmla="*/ 0 h 18288"/>
                      <a:gd name="connsiteX5" fmla="*/ 2606040 w 2606040"/>
                      <a:gd name="connsiteY5" fmla="*/ 18288 h 18288"/>
                      <a:gd name="connsiteX6" fmla="*/ 1902409 w 2606040"/>
                      <a:gd name="connsiteY6" fmla="*/ 18288 h 18288"/>
                      <a:gd name="connsiteX7" fmla="*/ 1276960 w 2606040"/>
                      <a:gd name="connsiteY7" fmla="*/ 18288 h 18288"/>
                      <a:gd name="connsiteX8" fmla="*/ 677570 w 2606040"/>
                      <a:gd name="connsiteY8" fmla="*/ 18288 h 18288"/>
                      <a:gd name="connsiteX9" fmla="*/ 0 w 2606040"/>
                      <a:gd name="connsiteY9" fmla="*/ 18288 h 18288"/>
                      <a:gd name="connsiteX10" fmla="*/ 0 w 2606040"/>
                      <a:gd name="connsiteY10" fmla="*/ 0 h 182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2606040" h="18288" fill="none" extrusionOk="0">
                        <a:moveTo>
                          <a:pt x="0" y="0"/>
                        </a:moveTo>
                        <a:cubicBezTo>
                          <a:pt x="266776" y="-600"/>
                          <a:pt x="322756" y="3201"/>
                          <a:pt x="625450" y="0"/>
                        </a:cubicBezTo>
                        <a:cubicBezTo>
                          <a:pt x="928144" y="-3201"/>
                          <a:pt x="968141" y="9269"/>
                          <a:pt x="1224839" y="0"/>
                        </a:cubicBezTo>
                        <a:cubicBezTo>
                          <a:pt x="1481537" y="-9269"/>
                          <a:pt x="1569059" y="21947"/>
                          <a:pt x="1824228" y="0"/>
                        </a:cubicBezTo>
                        <a:cubicBezTo>
                          <a:pt x="2079397" y="-21947"/>
                          <a:pt x="2326053" y="-10194"/>
                          <a:pt x="2606040" y="0"/>
                        </a:cubicBezTo>
                        <a:cubicBezTo>
                          <a:pt x="2605462" y="4771"/>
                          <a:pt x="2606793" y="12323"/>
                          <a:pt x="2606040" y="18288"/>
                        </a:cubicBezTo>
                        <a:cubicBezTo>
                          <a:pt x="2256758" y="31410"/>
                          <a:pt x="2173673" y="-12878"/>
                          <a:pt x="1902409" y="18288"/>
                        </a:cubicBezTo>
                        <a:cubicBezTo>
                          <a:pt x="1631145" y="49454"/>
                          <a:pt x="1461378" y="5466"/>
                          <a:pt x="1276960" y="18288"/>
                        </a:cubicBezTo>
                        <a:cubicBezTo>
                          <a:pt x="1092542" y="31110"/>
                          <a:pt x="890442" y="13213"/>
                          <a:pt x="677570" y="18288"/>
                        </a:cubicBezTo>
                        <a:cubicBezTo>
                          <a:pt x="464698" y="23364"/>
                          <a:pt x="187648" y="35837"/>
                          <a:pt x="0" y="18288"/>
                        </a:cubicBezTo>
                        <a:cubicBezTo>
                          <a:pt x="841" y="12879"/>
                          <a:pt x="-726" y="3977"/>
                          <a:pt x="0" y="0"/>
                        </a:cubicBezTo>
                        <a:close/>
                      </a:path>
                      <a:path w="2606040" h="18288" stroke="0" extrusionOk="0">
                        <a:moveTo>
                          <a:pt x="0" y="0"/>
                        </a:moveTo>
                        <a:cubicBezTo>
                          <a:pt x="197231" y="3803"/>
                          <a:pt x="358914" y="-9291"/>
                          <a:pt x="599389" y="0"/>
                        </a:cubicBezTo>
                        <a:cubicBezTo>
                          <a:pt x="839864" y="9291"/>
                          <a:pt x="979371" y="8509"/>
                          <a:pt x="1303020" y="0"/>
                        </a:cubicBezTo>
                        <a:cubicBezTo>
                          <a:pt x="1626669" y="-8509"/>
                          <a:pt x="1726300" y="7440"/>
                          <a:pt x="1876349" y="0"/>
                        </a:cubicBezTo>
                        <a:cubicBezTo>
                          <a:pt x="2026398" y="-7440"/>
                          <a:pt x="2430712" y="17957"/>
                          <a:pt x="2606040" y="0"/>
                        </a:cubicBezTo>
                        <a:cubicBezTo>
                          <a:pt x="2605426" y="8857"/>
                          <a:pt x="2606544" y="13619"/>
                          <a:pt x="2606040" y="18288"/>
                        </a:cubicBezTo>
                        <a:cubicBezTo>
                          <a:pt x="2393024" y="2241"/>
                          <a:pt x="2191161" y="39259"/>
                          <a:pt x="1980590" y="18288"/>
                        </a:cubicBezTo>
                        <a:cubicBezTo>
                          <a:pt x="1770019" y="-2683"/>
                          <a:pt x="1476440" y="36114"/>
                          <a:pt x="1276960" y="18288"/>
                        </a:cubicBezTo>
                        <a:cubicBezTo>
                          <a:pt x="1077480" y="463"/>
                          <a:pt x="880988" y="42125"/>
                          <a:pt x="651510" y="18288"/>
                        </a:cubicBezTo>
                        <a:cubicBezTo>
                          <a:pt x="422032" y="-5549"/>
                          <a:pt x="130744" y="-1947"/>
                          <a:pt x="0" y="18288"/>
                        </a:cubicBezTo>
                        <a:cubicBezTo>
                          <a:pt x="-487" y="10816"/>
                          <a:pt x="-839" y="605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9E5E51D-829E-D42F-6AAA-070B4DF205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0060" y="2872899"/>
            <a:ext cx="3182691" cy="332066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s-ES" sz="1600">
                <a:cs typeface="Calibri"/>
              </a:rPr>
              <a:t>Tendencias en sectores creativos</a:t>
            </a:r>
          </a:p>
          <a:p>
            <a:r>
              <a:rPr lang="es-ES" sz="1600">
                <a:cs typeface="Calibri"/>
              </a:rPr>
              <a:t>Estudios de casos de emprendimiento con éxito</a:t>
            </a:r>
          </a:p>
          <a:p>
            <a:r>
              <a:rPr lang="es-ES" sz="1600">
                <a:cs typeface="Calibri"/>
              </a:rPr>
              <a:t>Financiación de pequeñas empresas (crowdfunding)</a:t>
            </a:r>
          </a:p>
          <a:p>
            <a:r>
              <a:rPr lang="es-ES" sz="1600">
                <a:cs typeface="Calibri"/>
              </a:rPr>
              <a:t>Planificación</a:t>
            </a:r>
          </a:p>
          <a:p>
            <a:r>
              <a:rPr lang="es-ES" sz="1600">
                <a:cs typeface="Calibri"/>
              </a:rPr>
              <a:t>“Storytelling”</a:t>
            </a:r>
          </a:p>
          <a:p>
            <a:r>
              <a:rPr lang="es-ES" sz="1600">
                <a:cs typeface="Calibri"/>
              </a:rPr>
              <a:t>“Design thinking”</a:t>
            </a:r>
          </a:p>
          <a:p>
            <a:r>
              <a:rPr lang="es-ES" sz="1600">
                <a:cs typeface="Calibri"/>
              </a:rPr>
              <a:t>Marketing y ventas</a:t>
            </a:r>
          </a:p>
          <a:p>
            <a:r>
              <a:rPr lang="es-ES" sz="1600">
                <a:cs typeface="Calibri"/>
              </a:rPr>
              <a:t>Social media para empresas</a:t>
            </a:r>
          </a:p>
        </p:txBody>
      </p:sp>
      <p:pic>
        <p:nvPicPr>
          <p:cNvPr id="14" name="Picture 13" descr="Lupa resalta un rendimiento económico decreciente">
            <a:extLst>
              <a:ext uri="{FF2B5EF4-FFF2-40B4-BE49-F238E27FC236}">
                <a16:creationId xmlns:a16="http://schemas.microsoft.com/office/drawing/2014/main" id="{9865AC6A-AF45-3788-6A1F-24CF30CA766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899" r="22960" b="-3"/>
          <a:stretch/>
        </p:blipFill>
        <p:spPr>
          <a:xfrm>
            <a:off x="3983776" y="10"/>
            <a:ext cx="5159081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2460351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9228552E-C8B1-4A80-8448-0787CE0FC70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86A17A51-527E-1FB1-A8C1-70F13F98B18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35000"/>
          </a:blip>
          <a:srcRect r="11130" b="-3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2196729E-3018-B222-9D42-EFF17DD2A3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</p:spPr>
        <p:txBody>
          <a:bodyPr>
            <a:normAutofit/>
          </a:bodyPr>
          <a:lstStyle/>
          <a:p>
            <a:r>
              <a:rPr lang="es-ES">
                <a:solidFill>
                  <a:srgbClr val="FFFFFF"/>
                </a:solidFill>
                <a:cs typeface="Calibri Light"/>
              </a:rPr>
              <a:t>Fechas</a:t>
            </a:r>
            <a:br>
              <a:rPr lang="es-ES">
                <a:solidFill>
                  <a:srgbClr val="FFFFFF"/>
                </a:solidFill>
                <a:cs typeface="Calibri Light"/>
              </a:rPr>
            </a:br>
            <a:r>
              <a:rPr lang="es-ES">
                <a:solidFill>
                  <a:srgbClr val="FFFFFF"/>
                </a:solidFill>
                <a:cs typeface="Calibri Light"/>
              </a:rPr>
              <a:t>enero 2024</a:t>
            </a:r>
            <a:endParaRPr lang="es-ES">
              <a:solidFill>
                <a:srgbClr val="FFFFFF"/>
              </a:solidFill>
            </a:endParaRPr>
          </a:p>
        </p:txBody>
      </p:sp>
      <p:graphicFrame>
        <p:nvGraphicFramePr>
          <p:cNvPr id="15" name="Marcador de contenido 2">
            <a:extLst>
              <a:ext uri="{FF2B5EF4-FFF2-40B4-BE49-F238E27FC236}">
                <a16:creationId xmlns:a16="http://schemas.microsoft.com/office/drawing/2014/main" id="{ACC5EA46-2C54-A4D8-CCBB-4DC63649561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08891400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8784299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40D5FAE-1CB6-4CB1-53F7-C0D3389466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98460" y="1783959"/>
            <a:ext cx="3065480" cy="2196114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4700" err="1">
                <a:cs typeface="Calibri Light"/>
              </a:rPr>
              <a:t>Tareas</a:t>
            </a:r>
            <a:r>
              <a:rPr lang="en-US" sz="4700">
                <a:cs typeface="Calibri Light"/>
              </a:rPr>
              <a:t> a </a:t>
            </a:r>
            <a:r>
              <a:rPr lang="en-US" sz="4700" err="1">
                <a:cs typeface="Calibri Light"/>
              </a:rPr>
              <a:t>realizar</a:t>
            </a:r>
            <a:r>
              <a:rPr lang="en-US" sz="4700">
                <a:cs typeface="Calibri Light"/>
              </a:rPr>
              <a:t/>
            </a:r>
            <a:br>
              <a:rPr lang="en-US" sz="4700">
                <a:cs typeface="Calibri Light"/>
              </a:rPr>
            </a:br>
            <a:r>
              <a:rPr lang="en-US" sz="4700">
                <a:cs typeface="Calibri Light"/>
              </a:rPr>
              <a:t/>
            </a:r>
            <a:br>
              <a:rPr lang="en-US" sz="4700">
                <a:cs typeface="Calibri Light"/>
              </a:rPr>
            </a:br>
            <a:endParaRPr lang="en-US" sz="4700">
              <a:cs typeface="Calibri Light"/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B0FBC46-B9C2-A475-BF6A-49ACA54E7B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10459" y="3022893"/>
            <a:ext cx="3533478" cy="34068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/>
            <a:r>
              <a:rPr lang="en-US" sz="1700" err="1">
                <a:cs typeface="Calibri"/>
              </a:rPr>
              <a:t>Generar</a:t>
            </a:r>
            <a:r>
              <a:rPr lang="en-US" sz="1700">
                <a:cs typeface="Calibri"/>
              </a:rPr>
              <a:t> ideas para un </a:t>
            </a:r>
            <a:r>
              <a:rPr lang="en-US" sz="1700" err="1">
                <a:cs typeface="Calibri"/>
              </a:rPr>
              <a:t>producto</a:t>
            </a:r>
            <a:r>
              <a:rPr lang="en-US" sz="1700">
                <a:cs typeface="Calibri"/>
              </a:rPr>
              <a:t>/</a:t>
            </a:r>
            <a:r>
              <a:rPr lang="en-US" sz="1700" err="1">
                <a:cs typeface="Calibri"/>
              </a:rPr>
              <a:t>servicio</a:t>
            </a:r>
            <a:endParaRPr lang="en-US" sz="1700">
              <a:cs typeface="Calibri"/>
            </a:endParaRPr>
          </a:p>
          <a:p>
            <a:pPr marL="285750" indent="-285750"/>
            <a:r>
              <a:rPr lang="en-US" sz="1700" err="1"/>
              <a:t>Elaborar</a:t>
            </a:r>
            <a:r>
              <a:rPr lang="en-US" sz="1700"/>
              <a:t> "business plan"</a:t>
            </a:r>
            <a:endParaRPr lang="en-US">
              <a:cs typeface="Calibri" panose="020F0502020204030204"/>
            </a:endParaRPr>
          </a:p>
          <a:p>
            <a:pPr marL="285750" indent="-285750"/>
            <a:r>
              <a:rPr lang="en-US" sz="1700" err="1">
                <a:cs typeface="Calibri"/>
              </a:rPr>
              <a:t>Preparar</a:t>
            </a:r>
            <a:r>
              <a:rPr lang="en-US" sz="1700">
                <a:cs typeface="Calibri"/>
              </a:rPr>
              <a:t> "deliverables" con </a:t>
            </a:r>
            <a:r>
              <a:rPr lang="en-US" sz="1700" err="1">
                <a:cs typeface="Calibri"/>
              </a:rPr>
              <a:t>una</a:t>
            </a:r>
            <a:r>
              <a:rPr lang="en-US" sz="1700">
                <a:cs typeface="Calibri"/>
              </a:rPr>
              <a:t> </a:t>
            </a:r>
            <a:r>
              <a:rPr lang="en-US" sz="1700" err="1">
                <a:cs typeface="Calibri"/>
              </a:rPr>
              <a:t>plantilla</a:t>
            </a:r>
            <a:r>
              <a:rPr lang="en-US" sz="1700">
                <a:cs typeface="Calibri"/>
              </a:rPr>
              <a:t>, </a:t>
            </a:r>
            <a:r>
              <a:rPr lang="en-US" sz="1700" err="1">
                <a:cs typeface="Calibri"/>
              </a:rPr>
              <a:t>escribir</a:t>
            </a:r>
            <a:r>
              <a:rPr lang="en-US" sz="1700">
                <a:cs typeface="Calibri"/>
              </a:rPr>
              <a:t> un </a:t>
            </a:r>
            <a:r>
              <a:rPr lang="en-US" sz="1700" err="1">
                <a:cs typeface="Calibri"/>
              </a:rPr>
              <a:t>informe</a:t>
            </a:r>
          </a:p>
          <a:p>
            <a:pPr marL="285750" indent="-285750"/>
            <a:r>
              <a:rPr lang="en-US" sz="1700" err="1">
                <a:cs typeface="Calibri"/>
              </a:rPr>
              <a:t>Preparar</a:t>
            </a:r>
            <a:r>
              <a:rPr lang="en-US" sz="1700">
                <a:cs typeface="Calibri"/>
              </a:rPr>
              <a:t> y </a:t>
            </a:r>
            <a:r>
              <a:rPr lang="en-US" sz="1700" err="1">
                <a:cs typeface="Calibri"/>
              </a:rPr>
              <a:t>realizar</a:t>
            </a:r>
            <a:r>
              <a:rPr lang="en-US" sz="1700">
                <a:cs typeface="Calibri"/>
              </a:rPr>
              <a:t> </a:t>
            </a:r>
            <a:r>
              <a:rPr lang="en-US" sz="1700" err="1">
                <a:cs typeface="Calibri"/>
              </a:rPr>
              <a:t>una</a:t>
            </a:r>
            <a:r>
              <a:rPr lang="en-US" sz="1700">
                <a:cs typeface="Calibri"/>
              </a:rPr>
              <a:t> </a:t>
            </a:r>
            <a:r>
              <a:rPr lang="en-US" sz="1700" err="1">
                <a:cs typeface="Calibri"/>
              </a:rPr>
              <a:t>presentación</a:t>
            </a:r>
            <a:r>
              <a:rPr lang="en-US" sz="1700">
                <a:cs typeface="Calibri"/>
              </a:rPr>
              <a:t> (15 </a:t>
            </a:r>
            <a:r>
              <a:rPr lang="en-US" sz="1700" err="1">
                <a:cs typeface="Calibri"/>
              </a:rPr>
              <a:t>minutos</a:t>
            </a:r>
            <a:r>
              <a:rPr lang="en-US" sz="1700">
                <a:cs typeface="Calibri"/>
              </a:rPr>
              <a:t> </a:t>
            </a:r>
            <a:r>
              <a:rPr lang="en-US" sz="1700" err="1">
                <a:cs typeface="Calibri"/>
              </a:rPr>
              <a:t>por</a:t>
            </a:r>
            <a:r>
              <a:rPr lang="en-US" sz="1700">
                <a:cs typeface="Calibri"/>
              </a:rPr>
              <a:t> </a:t>
            </a:r>
            <a:r>
              <a:rPr lang="en-US" sz="1700" err="1">
                <a:cs typeface="Calibri"/>
              </a:rPr>
              <a:t>grupo</a:t>
            </a:r>
            <a:r>
              <a:rPr lang="en-US" sz="1700">
                <a:cs typeface="Calibri"/>
              </a:rPr>
              <a:t>)</a:t>
            </a: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0" y="0"/>
            <a:ext cx="5391039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Persona escribiendo en un bloc de notas">
            <a:extLst>
              <a:ext uri="{FF2B5EF4-FFF2-40B4-BE49-F238E27FC236}">
                <a16:creationId xmlns:a16="http://schemas.microsoft.com/office/drawing/2014/main" id="{779F31D4-0A5B-6699-A154-29F37E1C1E7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361" r="16646" b="-7"/>
          <a:stretch/>
        </p:blipFill>
        <p:spPr>
          <a:xfrm>
            <a:off x="20" y="10"/>
            <a:ext cx="5271352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54781016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5F6A49F-7D19-FF01-ECB5-3536947E44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>
                <a:cs typeface="Calibri Light"/>
              </a:rPr>
              <a:t>Pautas de trabajo</a:t>
            </a:r>
            <a:endParaRPr lang="es-ES"/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48299732-D201-0625-98AC-8D487C3109A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19931723"/>
              </p:ext>
            </p:extLst>
          </p:nvPr>
        </p:nvGraphicFramePr>
        <p:xfrm>
          <a:off x="628650" y="1825625"/>
          <a:ext cx="78867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344230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8FBC974F-1314-DF76-556D-C9A04E465BA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</a:blip>
          <a:srcRect r="10999" b="-1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9" name="Rectangle 14">
            <a:extLst>
              <a:ext uri="{FF2B5EF4-FFF2-40B4-BE49-F238E27FC236}">
                <a16:creationId xmlns:a16="http://schemas.microsoft.com/office/drawing/2014/main" id="{B4147794-66B7-4CDE-BC75-BBDC48B2FCE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669610" y="0"/>
            <a:ext cx="5788590" cy="6858000"/>
          </a:xfrm>
          <a:prstGeom prst="rect">
            <a:avLst/>
          </a:prstGeom>
          <a:solidFill>
            <a:schemeClr val="bg1"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Schoolbook" panose="02040604050505020304"/>
              <a:ea typeface="+mn-ea"/>
              <a:cs typeface="+mn-cs"/>
            </a:endParaRP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1F18DCBE-1BE6-CF17-1D8C-8D71A1FEDF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8166" y="365758"/>
            <a:ext cx="5088195" cy="1828800"/>
          </a:xfrm>
        </p:spPr>
        <p:txBody>
          <a:bodyPr>
            <a:normAutofit/>
          </a:bodyPr>
          <a:lstStyle/>
          <a:p>
            <a:r>
              <a:rPr lang="es-ES" sz="4200">
                <a:solidFill>
                  <a:schemeClr val="tx1">
                    <a:lumMod val="85000"/>
                    <a:lumOff val="15000"/>
                  </a:schemeClr>
                </a:solidFill>
                <a:cs typeface="Calibri Light"/>
              </a:rPr>
              <a:t>Universidades participantes</a:t>
            </a:r>
            <a:endParaRPr lang="es-ES" sz="42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0" name="Rectangle 16">
            <a:extLst>
              <a:ext uri="{FF2B5EF4-FFF2-40B4-BE49-F238E27FC236}">
                <a16:creationId xmlns:a16="http://schemas.microsoft.com/office/drawing/2014/main" id="{41202E79-1236-4DF8-9921-F47A0B079C1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1">
              <a:lumMod val="85000"/>
              <a:lumOff val="1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ECD51DEF-18AE-2702-867A-7954C320051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26785039"/>
              </p:ext>
            </p:extLst>
          </p:nvPr>
        </p:nvGraphicFramePr>
        <p:xfrm>
          <a:off x="3038166" y="2324100"/>
          <a:ext cx="5088195" cy="38750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867087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utorradiografía en papel blanco">
            <a:extLst>
              <a:ext uri="{FF2B5EF4-FFF2-40B4-BE49-F238E27FC236}">
                <a16:creationId xmlns:a16="http://schemas.microsoft.com/office/drawing/2014/main" id="{27A2EDF6-EC8F-627A-EE90-2BC591D33D5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</a:blip>
          <a:srcRect r="4" b="4"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4147794-66B7-4CDE-BC75-BBDC48B2FCE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669610" y="0"/>
            <a:ext cx="5788590" cy="6858000"/>
          </a:xfrm>
          <a:prstGeom prst="rect">
            <a:avLst/>
          </a:prstGeom>
          <a:solidFill>
            <a:schemeClr val="bg1"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entury Schoolbook" panose="02040604050505020304"/>
              <a:ea typeface="+mn-ea"/>
              <a:cs typeface="+mn-cs"/>
            </a:endParaRP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AE06A990-F626-A5E3-6472-F33A98041D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8166" y="365758"/>
            <a:ext cx="5088195" cy="1828800"/>
          </a:xfrm>
        </p:spPr>
        <p:txBody>
          <a:bodyPr>
            <a:normAutofit/>
          </a:bodyPr>
          <a:lstStyle/>
          <a:p>
            <a:r>
              <a:rPr lang="es-ES" sz="4200">
                <a:solidFill>
                  <a:schemeClr val="tx1">
                    <a:lumMod val="85000"/>
                    <a:lumOff val="15000"/>
                  </a:schemeClr>
                </a:solidFill>
                <a:cs typeface="Calibri Light"/>
              </a:rPr>
              <a:t>Programa detallado</a:t>
            </a:r>
            <a:endParaRPr lang="es-ES" sz="42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B9CE0BD-7EDF-A5F7-0434-37C43F8ABC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38166" y="2324100"/>
            <a:ext cx="5088195" cy="3875087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s-ES" sz="2100"/>
          </a:p>
          <a:p>
            <a:r>
              <a:rPr lang="es-ES">
                <a:cs typeface="Calibri"/>
                <a:hlinkClick r:id="rId3"/>
              </a:rPr>
              <a:t>Ejemplo </a:t>
            </a:r>
            <a:r>
              <a:rPr lang="es-ES">
                <a:cs typeface="Calibri"/>
              </a:rPr>
              <a:t>Oslo 2023</a:t>
            </a:r>
            <a:endParaRPr lang="es-E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1202E79-1236-4DF8-9921-F47A0B079C1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1">
              <a:lumMod val="85000"/>
              <a:lumOff val="1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6752573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0">
            <a:extLst>
              <a:ext uri="{FF2B5EF4-FFF2-40B4-BE49-F238E27FC236}">
                <a16:creationId xmlns:a16="http://schemas.microsoft.com/office/drawing/2014/main" id="{27BDFED6-6E33-4606-AFE2-886ADB1C018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2">
            <a:extLst>
              <a:ext uri="{FF2B5EF4-FFF2-40B4-BE49-F238E27FC236}">
                <a16:creationId xmlns:a16="http://schemas.microsoft.com/office/drawing/2014/main" id="{890DEF05-784E-4B61-89E4-04C4ECF4E5A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36000">
                <a:schemeClr val="tx1">
                  <a:lumMod val="95000"/>
                  <a:lumOff val="5000"/>
                </a:schemeClr>
              </a:gs>
              <a:gs pos="81000">
                <a:schemeClr val="tx1">
                  <a:lumMod val="95000"/>
                  <a:lumOff val="5000"/>
                  <a:alpha val="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331650" y="518075"/>
            <a:ext cx="2912934" cy="1655762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s-ES" sz="1700" err="1">
                <a:solidFill>
                  <a:schemeClr val="bg1"/>
                </a:solidFill>
              </a:rPr>
              <a:t>Blended</a:t>
            </a:r>
            <a:r>
              <a:rPr lang="es-ES" sz="1700">
                <a:solidFill>
                  <a:schemeClr val="bg1"/>
                </a:solidFill>
              </a:rPr>
              <a:t> Intensive </a:t>
            </a:r>
            <a:r>
              <a:rPr lang="es-ES" sz="1700" err="1">
                <a:solidFill>
                  <a:schemeClr val="bg1"/>
                </a:solidFill>
              </a:rPr>
              <a:t>Programme</a:t>
            </a:r>
            <a:endParaRPr lang="es-ES" sz="1700">
              <a:solidFill>
                <a:schemeClr val="bg1"/>
              </a:solidFill>
              <a:cs typeface="Calibri"/>
            </a:endParaRPr>
          </a:p>
          <a:p>
            <a:pPr algn="l"/>
            <a:r>
              <a:rPr lang="es-ES" sz="1700">
                <a:solidFill>
                  <a:schemeClr val="bg1"/>
                </a:solidFill>
              </a:rPr>
              <a:t>EUROPE’S CREATIVE FUTURES</a:t>
            </a:r>
            <a:endParaRPr lang="es-ES" sz="1700">
              <a:solidFill>
                <a:schemeClr val="bg1"/>
              </a:solidFill>
              <a:ea typeface="Calibri"/>
              <a:cs typeface="Calibri"/>
            </a:endParaRPr>
          </a:p>
          <a:p>
            <a:pPr algn="l"/>
            <a:r>
              <a:rPr lang="es-ES" sz="1700">
                <a:solidFill>
                  <a:schemeClr val="bg1"/>
                </a:solidFill>
                <a:ea typeface="+mn-lt"/>
                <a:cs typeface="+mn-lt"/>
              </a:rPr>
              <a:t>Enero 2023</a:t>
            </a:r>
          </a:p>
          <a:p>
            <a:pPr algn="l"/>
            <a:endParaRPr lang="es-ES" sz="1700">
              <a:solidFill>
                <a:schemeClr val="bg1"/>
              </a:solidFill>
              <a:cs typeface="Calibri"/>
            </a:endParaRPr>
          </a:p>
        </p:txBody>
      </p:sp>
      <p:cxnSp>
        <p:nvCxnSpPr>
          <p:cNvPr id="19" name="Straight Connector 14">
            <a:extLst>
              <a:ext uri="{FF2B5EF4-FFF2-40B4-BE49-F238E27FC236}">
                <a16:creationId xmlns:a16="http://schemas.microsoft.com/office/drawing/2014/main" id="{C41BAEC7-F7B0-4224-8B18-8F74B7D87F0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28650" y="3681408"/>
            <a:ext cx="8515349" cy="0"/>
          </a:xfrm>
          <a:prstGeom prst="line">
            <a:avLst/>
          </a:prstGeom>
          <a:ln w="127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CuadroTexto 1">
            <a:extLst>
              <a:ext uri="{FF2B5EF4-FFF2-40B4-BE49-F238E27FC236}">
                <a16:creationId xmlns:a16="http://schemas.microsoft.com/office/drawing/2014/main" id="{6639EF9B-C1B7-ECBF-4611-A899B25560B0}"/>
              </a:ext>
            </a:extLst>
          </p:cNvPr>
          <p:cNvSpPr txBox="1"/>
          <p:nvPr/>
        </p:nvSpPr>
        <p:spPr>
          <a:xfrm>
            <a:off x="113400" y="4064400"/>
            <a:ext cx="3967199" cy="137370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s-ES" err="1">
                <a:solidFill>
                  <a:schemeClr val="bg1"/>
                </a:solidFill>
                <a:ea typeface="+mn-lt"/>
                <a:cs typeface="+mn-lt"/>
              </a:rPr>
              <a:t>Norwegian</a:t>
            </a:r>
            <a:r>
              <a:rPr lang="es-ES">
                <a:solidFill>
                  <a:schemeClr val="bg1"/>
                </a:solidFill>
                <a:ea typeface="+mn-lt"/>
                <a:cs typeface="+mn-lt"/>
              </a:rPr>
              <a:t> </a:t>
            </a:r>
            <a:r>
              <a:rPr lang="es-ES" err="1">
                <a:solidFill>
                  <a:schemeClr val="bg1"/>
                </a:solidFill>
                <a:ea typeface="+mn-lt"/>
                <a:cs typeface="+mn-lt"/>
              </a:rPr>
              <a:t>Academy</a:t>
            </a:r>
            <a:r>
              <a:rPr lang="es-ES">
                <a:solidFill>
                  <a:schemeClr val="bg1"/>
                </a:solidFill>
                <a:ea typeface="+mn-lt"/>
                <a:cs typeface="+mn-lt"/>
              </a:rPr>
              <a:t> </a:t>
            </a:r>
            <a:r>
              <a:rPr lang="es-ES" err="1">
                <a:solidFill>
                  <a:schemeClr val="bg1"/>
                </a:solidFill>
                <a:ea typeface="+mn-lt"/>
                <a:cs typeface="+mn-lt"/>
              </a:rPr>
              <a:t>of</a:t>
            </a:r>
            <a:r>
              <a:rPr lang="es-ES">
                <a:solidFill>
                  <a:schemeClr val="bg1"/>
                </a:solidFill>
                <a:ea typeface="+mn-lt"/>
                <a:cs typeface="+mn-lt"/>
              </a:rPr>
              <a:t> Music</a:t>
            </a:r>
            <a:endParaRPr lang="es-ES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s-ES">
                <a:solidFill>
                  <a:schemeClr val="bg1"/>
                </a:solidFill>
                <a:ea typeface="+mn-lt"/>
                <a:cs typeface="+mn-lt"/>
              </a:rPr>
              <a:t>OSLO</a:t>
            </a:r>
            <a:endParaRPr lang="es-ES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spcBef>
                <a:spcPts val="1000"/>
              </a:spcBef>
            </a:pPr>
            <a:r>
              <a:rPr lang="es-ES">
                <a:solidFill>
                  <a:schemeClr val="bg1"/>
                </a:solidFill>
                <a:ea typeface="Calibri"/>
                <a:cs typeface="Calibri"/>
              </a:rPr>
              <a:t>NORUEGA</a:t>
            </a:r>
            <a:endParaRPr lang="es-ES">
              <a:solidFill>
                <a:schemeClr val="bg1"/>
              </a:solidFill>
            </a:endParaRPr>
          </a:p>
          <a:p>
            <a:pPr algn="l"/>
            <a:r>
              <a:rPr lang="es-ES"/>
              <a:t>ara agregar texto</a:t>
            </a:r>
            <a:endParaRPr lang="es-ES">
              <a:ea typeface="Calibri"/>
              <a:cs typeface="Calibri"/>
            </a:endParaRPr>
          </a:p>
        </p:txBody>
      </p:sp>
      <p:pic>
        <p:nvPicPr>
          <p:cNvPr id="4" name="Imagen 3" descr="Cómo sobrevivir 48 horas en Oslo">
            <a:extLst>
              <a:ext uri="{FF2B5EF4-FFF2-40B4-BE49-F238E27FC236}">
                <a16:creationId xmlns:a16="http://schemas.microsoft.com/office/drawing/2014/main" id="{9702D88F-9B8E-5239-9938-24474D21A9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09279" y="648716"/>
            <a:ext cx="5168589" cy="2531153"/>
          </a:xfrm>
          <a:prstGeom prst="rect">
            <a:avLst/>
          </a:prstGeom>
        </p:spPr>
      </p:pic>
      <p:pic>
        <p:nvPicPr>
          <p:cNvPr id="8" name="Imagen 7" descr="HARMAN | Crown Audio - Professional Power Amplifiers | English (US)">
            <a:extLst>
              <a:ext uri="{FF2B5EF4-FFF2-40B4-BE49-F238E27FC236}">
                <a16:creationId xmlns:a16="http://schemas.microsoft.com/office/drawing/2014/main" id="{C1B93141-EDF3-C2EA-0566-15987EF6F4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34307" y="4889694"/>
            <a:ext cx="2590800" cy="1762125"/>
          </a:xfrm>
          <a:prstGeom prst="rect">
            <a:avLst/>
          </a:prstGeom>
        </p:spPr>
      </p:pic>
      <p:pic>
        <p:nvPicPr>
          <p:cNvPr id="5" name="Imagen 4" descr="Una banca de madera junto a un edificio&#10;&#10;Descripción generada automáticamente">
            <a:extLst>
              <a:ext uri="{FF2B5EF4-FFF2-40B4-BE49-F238E27FC236}">
                <a16:creationId xmlns:a16="http://schemas.microsoft.com/office/drawing/2014/main" id="{AB5E9E60-2986-7F0D-E30E-BB21A9A467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7059" y="3719861"/>
            <a:ext cx="2743200" cy="205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0971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7" descr="Un grupo de personas en una oficina&#10;&#10;Descripción generada automáticamente">
            <a:extLst>
              <a:ext uri="{FF2B5EF4-FFF2-40B4-BE49-F238E27FC236}">
                <a16:creationId xmlns:a16="http://schemas.microsoft.com/office/drawing/2014/main" id="{1EBB6EB1-7019-881B-8233-3FD4784AD2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/>
          <a:stretch/>
        </p:blipFill>
        <p:spPr>
          <a:xfrm>
            <a:off x="20" y="12"/>
            <a:ext cx="9143980" cy="685798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36FF59DD-BBFF-ED6B-F6B4-8EB16BBB76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906" y="5317240"/>
            <a:ext cx="8408194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200">
                <a:solidFill>
                  <a:schemeClr val="tx1">
                    <a:lumMod val="85000"/>
                    <a:lumOff val="15000"/>
                  </a:schemeClr>
                </a:solidFill>
              </a:rPr>
              <a:t>Presentaciones </a:t>
            </a:r>
            <a:endParaRPr lang="es-E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15041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4">
            <a:extLst>
              <a:ext uri="{FF2B5EF4-FFF2-40B4-BE49-F238E27FC236}">
                <a16:creationId xmlns:a16="http://schemas.microsoft.com/office/drawing/2014/main" id="{7BAAC324-3EE6-F475-8A22-591AF86D69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/>
          <a:stretch/>
        </p:blipFill>
        <p:spPr>
          <a:xfrm>
            <a:off x="20" y="12"/>
            <a:ext cx="9143980" cy="685798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48732F21-6104-1481-A9D8-CB100EBE33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906" y="5317240"/>
            <a:ext cx="8408194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100" err="1">
                <a:solidFill>
                  <a:schemeClr val="tx1">
                    <a:lumMod val="85000"/>
                    <a:lumOff val="15000"/>
                  </a:schemeClr>
                </a:solidFill>
                <a:cs typeface="Calibri Light"/>
              </a:rPr>
              <a:t>Presentaciones</a:t>
            </a:r>
            <a:endParaRPr lang="en-US" sz="3100" err="1">
              <a:solidFill>
                <a:schemeClr val="tx1">
                  <a:lumMod val="85000"/>
                  <a:lumOff val="15000"/>
                </a:schemeClr>
              </a:solidFill>
              <a:ea typeface="Calibri Light"/>
              <a:cs typeface="Calibri Light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315668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4">
            <a:extLst>
              <a:ext uri="{FF2B5EF4-FFF2-40B4-BE49-F238E27FC236}">
                <a16:creationId xmlns:a16="http://schemas.microsoft.com/office/drawing/2014/main" id="{7BAAC324-3EE6-F475-8A22-591AF86D69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/>
          <a:stretch/>
        </p:blipFill>
        <p:spPr>
          <a:xfrm>
            <a:off x="20" y="12"/>
            <a:ext cx="9143980" cy="685798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48732F21-6104-1481-A9D8-CB100EBE33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906" y="5317240"/>
            <a:ext cx="8408194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100" err="1">
                <a:solidFill>
                  <a:schemeClr val="tx1">
                    <a:lumMod val="85000"/>
                    <a:lumOff val="15000"/>
                  </a:schemeClr>
                </a:solidFill>
                <a:cs typeface="Calibri Light"/>
              </a:rPr>
              <a:t>Presentaciones</a:t>
            </a:r>
            <a:endParaRPr lang="en-US" sz="3100" err="1">
              <a:solidFill>
                <a:schemeClr val="tx1">
                  <a:lumMod val="85000"/>
                  <a:lumOff val="15000"/>
                </a:schemeClr>
              </a:solidFill>
              <a:ea typeface="Calibri Light"/>
              <a:cs typeface="Calibri Light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501023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4">
            <a:extLst>
              <a:ext uri="{FF2B5EF4-FFF2-40B4-BE49-F238E27FC236}">
                <a16:creationId xmlns:a16="http://schemas.microsoft.com/office/drawing/2014/main" id="{7BAAC324-3EE6-F475-8A22-591AF86D69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/>
          <a:stretch/>
        </p:blipFill>
        <p:spPr>
          <a:xfrm>
            <a:off x="20" y="12"/>
            <a:ext cx="9143980" cy="685798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48732F21-6104-1481-A9D8-CB100EBE33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906" y="5317240"/>
            <a:ext cx="8408194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100" err="1">
                <a:solidFill>
                  <a:schemeClr val="tx1">
                    <a:lumMod val="85000"/>
                    <a:lumOff val="15000"/>
                  </a:schemeClr>
                </a:solidFill>
                <a:cs typeface="Calibri Light"/>
              </a:rPr>
              <a:t>Presentaciones</a:t>
            </a:r>
            <a:endParaRPr lang="en-US" sz="3100" err="1">
              <a:solidFill>
                <a:schemeClr val="tx1">
                  <a:lumMod val="85000"/>
                  <a:lumOff val="15000"/>
                </a:schemeClr>
              </a:solidFill>
              <a:ea typeface="Calibri Light"/>
              <a:cs typeface="Calibri Light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04785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4">
            <a:extLst>
              <a:ext uri="{FF2B5EF4-FFF2-40B4-BE49-F238E27FC236}">
                <a16:creationId xmlns:a16="http://schemas.microsoft.com/office/drawing/2014/main" id="{7BAAC324-3EE6-F475-8A22-591AF86D69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/>
          <a:stretch/>
        </p:blipFill>
        <p:spPr>
          <a:xfrm>
            <a:off x="20" y="12"/>
            <a:ext cx="9143980" cy="685798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48732F21-6104-1481-A9D8-CB100EBE33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906" y="5317240"/>
            <a:ext cx="8408194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100" err="1">
                <a:solidFill>
                  <a:schemeClr val="tx1">
                    <a:lumMod val="85000"/>
                    <a:lumOff val="15000"/>
                  </a:schemeClr>
                </a:solidFill>
                <a:cs typeface="Calibri Light"/>
              </a:rPr>
              <a:t>Presentaciones</a:t>
            </a:r>
            <a:endParaRPr lang="en-US" sz="3100" err="1">
              <a:solidFill>
                <a:schemeClr val="tx1">
                  <a:lumMod val="85000"/>
                  <a:lumOff val="15000"/>
                </a:schemeClr>
              </a:solidFill>
              <a:ea typeface="Calibri Light"/>
              <a:cs typeface="Calibri Light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19404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88774F8-6608-92AF-86EA-CE65D469D2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17908" y="741391"/>
            <a:ext cx="3368866" cy="161620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800" kern="1200">
                <a:latin typeface="+mj-lt"/>
                <a:ea typeface="+mj-ea"/>
                <a:cs typeface="+mj-cs"/>
              </a:rPr>
              <a:t>Art corner</a:t>
            </a:r>
          </a:p>
        </p:txBody>
      </p:sp>
      <p:pic>
        <p:nvPicPr>
          <p:cNvPr id="18" name="Picture 17" descr="Violin and sheet music">
            <a:extLst>
              <a:ext uri="{FF2B5EF4-FFF2-40B4-BE49-F238E27FC236}">
                <a16:creationId xmlns:a16="http://schemas.microsoft.com/office/drawing/2014/main" id="{C479D06E-DBA8-B7B2-F869-728F0D37411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531" r="24333" b="10"/>
          <a:stretch/>
        </p:blipFill>
        <p:spPr>
          <a:xfrm>
            <a:off x="20" y="10"/>
            <a:ext cx="4571980" cy="6857990"/>
          </a:xfrm>
          <a:prstGeom prst="rect">
            <a:avLst/>
          </a:prstGeom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5EFBDE31-BB3E-6CFC-23CD-B5976DA3843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92521" cy="6858000"/>
            <a:chOff x="12068638" y="0"/>
            <a:chExt cx="123362" cy="6858000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180A60EC-72BB-121F-556A-E2837FD99A87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F91A2FAE-D41C-FF5D-B0A0-7808248EDC94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4139706"/>
              <a:ext cx="123362" cy="2718294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AD036E3-25F8-256C-BA75-A022C8FED2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7908" y="2533476"/>
            <a:ext cx="3368865" cy="344783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1700" kern="1200">
                <a:latin typeface="+mn-lt"/>
                <a:ea typeface="+mn-ea"/>
                <a:cs typeface="+mn-cs"/>
                <a:hlinkClick r:id="rId3"/>
              </a:rPr>
              <a:t>Violin concert students of the Norwegian Academy of Music</a:t>
            </a:r>
          </a:p>
        </p:txBody>
      </p:sp>
    </p:spTree>
    <p:extLst>
      <p:ext uri="{BB962C8B-B14F-4D97-AF65-F5344CB8AC3E}">
        <p14:creationId xmlns:p14="http://schemas.microsoft.com/office/powerpoint/2010/main" val="32991744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C0A1ED06-4733-4020-9C60-81D4D801408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0CA3509-3AF9-45FE-93ED-57BB5D5E8E0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0541" y="181576"/>
            <a:ext cx="8867727" cy="6501088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en 4" descr="Imagen que contiene persona, hombre, edificio, interior&#10;&#10;Descripción generada automáticamente">
            <a:extLst>
              <a:ext uri="{FF2B5EF4-FFF2-40B4-BE49-F238E27FC236}">
                <a16:creationId xmlns:a16="http://schemas.microsoft.com/office/drawing/2014/main" id="{F0C5B27B-5D6A-4702-1D1F-CC3151A8C9E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35" b="1135"/>
          <a:stretch/>
        </p:blipFill>
        <p:spPr>
          <a:xfrm>
            <a:off x="135731" y="182880"/>
            <a:ext cx="8867728" cy="6499784"/>
          </a:xfrm>
          <a:prstGeom prst="rect">
            <a:avLst/>
          </a:prstGeom>
        </p:spPr>
      </p:pic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5B05A7AD-E715-2B70-DC31-88E01BC0D4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4309" y="5649788"/>
            <a:ext cx="7623913" cy="51143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1700">
                <a:solidFill>
                  <a:srgbClr val="FFFFFF"/>
                </a:solidFill>
                <a:cs typeface="Calibri"/>
              </a:rPr>
              <a:t>Charlas, workshops</a:t>
            </a: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304283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8537B233-9CDD-4A90-AABB-A8963DEE4FB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 Cen MT" panose="020B0602020104020603"/>
              <a:ea typeface="+mn-ea"/>
              <a:cs typeface="+mn-cs"/>
            </a:endParaRP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B87C1419-5159-984C-221F-C8244BD64E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050" y="818457"/>
            <a:ext cx="2491737" cy="297587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7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Noozle</a:t>
            </a:r>
            <a:br>
              <a:rPr lang="en-US" sz="27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27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App para la comprobación de fake news para estudiantes e instituciones educativas</a:t>
            </a:r>
          </a:p>
        </p:txBody>
      </p:sp>
      <p:pic>
        <p:nvPicPr>
          <p:cNvPr id="4" name="Imagen 4" descr="Un grupo de personas en una oficina&#10;&#10;Descripción generada automáticamente">
            <a:extLst>
              <a:ext uri="{FF2B5EF4-FFF2-40B4-BE49-F238E27FC236}">
                <a16:creationId xmlns:a16="http://schemas.microsoft.com/office/drawing/2014/main" id="{3EC6A51B-A428-292C-2324-B891FB497F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4373" r="1830" b="1"/>
          <a:stretch/>
        </p:blipFill>
        <p:spPr>
          <a:xfrm>
            <a:off x="537210" y="1268707"/>
            <a:ext cx="4827411" cy="4320585"/>
          </a:xfrm>
          <a:prstGeom prst="rect">
            <a:avLst/>
          </a:prstGeom>
        </p:spPr>
      </p:pic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040575EE-C594-4566-BC00-663004E52AB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713395" y="1417320"/>
            <a:ext cx="0" cy="4023360"/>
          </a:xfrm>
          <a:prstGeom prst="line">
            <a:avLst/>
          </a:prstGeom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049195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Imagen 4" descr="Un grupo de personas en un salón&#10;&#10;Descripción generada automáticamente">
            <a:extLst>
              <a:ext uri="{FF2B5EF4-FFF2-40B4-BE49-F238E27FC236}">
                <a16:creationId xmlns:a16="http://schemas.microsoft.com/office/drawing/2014/main" id="{1789D5BC-DD82-8E88-DF1E-85C6FAAAD7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8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90597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1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en 4">
            <a:extLst>
              <a:ext uri="{FF2B5EF4-FFF2-40B4-BE49-F238E27FC236}">
                <a16:creationId xmlns:a16="http://schemas.microsoft.com/office/drawing/2014/main" id="{F5796116-B772-2D7C-080A-1D9106150AB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732" r="4957"/>
          <a:stretch/>
        </p:blipFill>
        <p:spPr>
          <a:xfrm>
            <a:off x="20" y="10"/>
            <a:ext cx="7252212" cy="6857990"/>
          </a:xfrm>
          <a:prstGeom prst="rect">
            <a:avLst/>
          </a:prstGeom>
        </p:spPr>
      </p:pic>
      <p:sp>
        <p:nvSpPr>
          <p:cNvPr id="25" name="Rectangle 2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843764" y="0"/>
            <a:ext cx="530023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C2847A9D-D23C-36A1-7BA7-D80B955958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48707" y="365125"/>
            <a:ext cx="2866642" cy="1899912"/>
          </a:xfrm>
        </p:spPr>
        <p:txBody>
          <a:bodyPr>
            <a:normAutofit/>
          </a:bodyPr>
          <a:lstStyle/>
          <a:p>
            <a:r>
              <a:rPr lang="es-ES" sz="3500">
                <a:cs typeface="Calibri Light"/>
              </a:rPr>
              <a:t>Wardrobe-IT</a:t>
            </a:r>
            <a:endParaRPr lang="es-ES" sz="350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B8741ED4-6D1A-F7AC-62D3-265A9BF3C3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48707" y="2434201"/>
            <a:ext cx="2866642" cy="3742762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1700">
                <a:cs typeface="Calibri"/>
              </a:rPr>
              <a:t>App para comprar y vender ropa de segunda mano</a:t>
            </a:r>
          </a:p>
          <a:p>
            <a:r>
              <a:rPr lang="en-US" sz="1700" err="1">
                <a:cs typeface="Calibri"/>
              </a:rPr>
              <a:t>Digitalizar</a:t>
            </a:r>
            <a:r>
              <a:rPr lang="en-US" sz="1700">
                <a:cs typeface="Calibri"/>
              </a:rPr>
              <a:t> </a:t>
            </a:r>
            <a:r>
              <a:rPr lang="en-US" sz="1700" err="1">
                <a:cs typeface="Calibri"/>
              </a:rPr>
              <a:t>el</a:t>
            </a:r>
            <a:r>
              <a:rPr lang="en-US" sz="1700">
                <a:cs typeface="Calibri"/>
              </a:rPr>
              <a:t> </a:t>
            </a:r>
            <a:r>
              <a:rPr lang="en-US" sz="1700" err="1">
                <a:cs typeface="Calibri"/>
              </a:rPr>
              <a:t>armario</a:t>
            </a:r>
          </a:p>
        </p:txBody>
      </p:sp>
    </p:spTree>
    <p:extLst>
      <p:ext uri="{BB962C8B-B14F-4D97-AF65-F5344CB8AC3E}">
        <p14:creationId xmlns:p14="http://schemas.microsoft.com/office/powerpoint/2010/main" val="23074311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Imagen 4">
            <a:extLst>
              <a:ext uri="{FF2B5EF4-FFF2-40B4-BE49-F238E27FC236}">
                <a16:creationId xmlns:a16="http://schemas.microsoft.com/office/drawing/2014/main" id="{4E21A1D0-40D4-324E-96DF-E6757436D3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19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78172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C232B152-3720-4D3B-97ED-45CE5483F16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11BAB570-FF10-4E96-8A3F-FA9804702B8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3520273" cy="6858000"/>
          </a:xfrm>
          <a:custGeom>
            <a:avLst/>
            <a:gdLst>
              <a:gd name="connsiteX0" fmla="*/ 0 w 4693698"/>
              <a:gd name="connsiteY0" fmla="*/ 0 h 6858000"/>
              <a:gd name="connsiteX1" fmla="*/ 420914 w 4693698"/>
              <a:gd name="connsiteY1" fmla="*/ 0 h 6858000"/>
              <a:gd name="connsiteX2" fmla="*/ 1582057 w 4693698"/>
              <a:gd name="connsiteY2" fmla="*/ 0 h 6858000"/>
              <a:gd name="connsiteX3" fmla="*/ 4503903 w 4693698"/>
              <a:gd name="connsiteY3" fmla="*/ 0 h 6858000"/>
              <a:gd name="connsiteX4" fmla="*/ 4508943 w 4693698"/>
              <a:gd name="connsiteY4" fmla="*/ 66675 h 6858000"/>
              <a:gd name="connsiteX5" fmla="*/ 4517340 w 4693698"/>
              <a:gd name="connsiteY5" fmla="*/ 122237 h 6858000"/>
              <a:gd name="connsiteX6" fmla="*/ 4527418 w 4693698"/>
              <a:gd name="connsiteY6" fmla="*/ 174625 h 6858000"/>
              <a:gd name="connsiteX7" fmla="*/ 4544214 w 4693698"/>
              <a:gd name="connsiteY7" fmla="*/ 217487 h 6858000"/>
              <a:gd name="connsiteX8" fmla="*/ 4561010 w 4693698"/>
              <a:gd name="connsiteY8" fmla="*/ 260350 h 6858000"/>
              <a:gd name="connsiteX9" fmla="*/ 4581165 w 4693698"/>
              <a:gd name="connsiteY9" fmla="*/ 296862 h 6858000"/>
              <a:gd name="connsiteX10" fmla="*/ 4601320 w 4693698"/>
              <a:gd name="connsiteY10" fmla="*/ 334962 h 6858000"/>
              <a:gd name="connsiteX11" fmla="*/ 4619796 w 4693698"/>
              <a:gd name="connsiteY11" fmla="*/ 369887 h 6858000"/>
              <a:gd name="connsiteX12" fmla="*/ 4638271 w 4693698"/>
              <a:gd name="connsiteY12" fmla="*/ 409575 h 6858000"/>
              <a:gd name="connsiteX13" fmla="*/ 4655067 w 4693698"/>
              <a:gd name="connsiteY13" fmla="*/ 450850 h 6858000"/>
              <a:gd name="connsiteX14" fmla="*/ 4670184 w 4693698"/>
              <a:gd name="connsiteY14" fmla="*/ 496887 h 6858000"/>
              <a:gd name="connsiteX15" fmla="*/ 4681941 w 4693698"/>
              <a:gd name="connsiteY15" fmla="*/ 546100 h 6858000"/>
              <a:gd name="connsiteX16" fmla="*/ 4690339 w 4693698"/>
              <a:gd name="connsiteY16" fmla="*/ 606425 h 6858000"/>
              <a:gd name="connsiteX17" fmla="*/ 4693698 w 4693698"/>
              <a:gd name="connsiteY17" fmla="*/ 673100 h 6858000"/>
              <a:gd name="connsiteX18" fmla="*/ 4690339 w 4693698"/>
              <a:gd name="connsiteY18" fmla="*/ 744537 h 6858000"/>
              <a:gd name="connsiteX19" fmla="*/ 4681941 w 4693698"/>
              <a:gd name="connsiteY19" fmla="*/ 801687 h 6858000"/>
              <a:gd name="connsiteX20" fmla="*/ 4670184 w 4693698"/>
              <a:gd name="connsiteY20" fmla="*/ 854075 h 6858000"/>
              <a:gd name="connsiteX21" fmla="*/ 4655067 w 4693698"/>
              <a:gd name="connsiteY21" fmla="*/ 901700 h 6858000"/>
              <a:gd name="connsiteX22" fmla="*/ 4638271 w 4693698"/>
              <a:gd name="connsiteY22" fmla="*/ 942975 h 6858000"/>
              <a:gd name="connsiteX23" fmla="*/ 4618116 w 4693698"/>
              <a:gd name="connsiteY23" fmla="*/ 981075 h 6858000"/>
              <a:gd name="connsiteX24" fmla="*/ 4597961 w 4693698"/>
              <a:gd name="connsiteY24" fmla="*/ 1017587 h 6858000"/>
              <a:gd name="connsiteX25" fmla="*/ 4577806 w 4693698"/>
              <a:gd name="connsiteY25" fmla="*/ 1055687 h 6858000"/>
              <a:gd name="connsiteX26" fmla="*/ 4559330 w 4693698"/>
              <a:gd name="connsiteY26" fmla="*/ 1095375 h 6858000"/>
              <a:gd name="connsiteX27" fmla="*/ 4540854 w 4693698"/>
              <a:gd name="connsiteY27" fmla="*/ 1136650 h 6858000"/>
              <a:gd name="connsiteX28" fmla="*/ 4525739 w 4693698"/>
              <a:gd name="connsiteY28" fmla="*/ 1182687 h 6858000"/>
              <a:gd name="connsiteX29" fmla="*/ 4515661 w 4693698"/>
              <a:gd name="connsiteY29" fmla="*/ 1235075 h 6858000"/>
              <a:gd name="connsiteX30" fmla="*/ 4505583 w 4693698"/>
              <a:gd name="connsiteY30" fmla="*/ 1295400 h 6858000"/>
              <a:gd name="connsiteX31" fmla="*/ 4503903 w 4693698"/>
              <a:gd name="connsiteY31" fmla="*/ 1363662 h 6858000"/>
              <a:gd name="connsiteX32" fmla="*/ 4505583 w 4693698"/>
              <a:gd name="connsiteY32" fmla="*/ 1431925 h 6858000"/>
              <a:gd name="connsiteX33" fmla="*/ 4515661 w 4693698"/>
              <a:gd name="connsiteY33" fmla="*/ 1492250 h 6858000"/>
              <a:gd name="connsiteX34" fmla="*/ 4525739 w 4693698"/>
              <a:gd name="connsiteY34" fmla="*/ 1544637 h 6858000"/>
              <a:gd name="connsiteX35" fmla="*/ 4540854 w 4693698"/>
              <a:gd name="connsiteY35" fmla="*/ 1589087 h 6858000"/>
              <a:gd name="connsiteX36" fmla="*/ 4559330 w 4693698"/>
              <a:gd name="connsiteY36" fmla="*/ 1631950 h 6858000"/>
              <a:gd name="connsiteX37" fmla="*/ 4577806 w 4693698"/>
              <a:gd name="connsiteY37" fmla="*/ 1671637 h 6858000"/>
              <a:gd name="connsiteX38" fmla="*/ 4597961 w 4693698"/>
              <a:gd name="connsiteY38" fmla="*/ 1708150 h 6858000"/>
              <a:gd name="connsiteX39" fmla="*/ 4618116 w 4693698"/>
              <a:gd name="connsiteY39" fmla="*/ 1743075 h 6858000"/>
              <a:gd name="connsiteX40" fmla="*/ 4638271 w 4693698"/>
              <a:gd name="connsiteY40" fmla="*/ 1782762 h 6858000"/>
              <a:gd name="connsiteX41" fmla="*/ 4655067 w 4693698"/>
              <a:gd name="connsiteY41" fmla="*/ 1824037 h 6858000"/>
              <a:gd name="connsiteX42" fmla="*/ 4670184 w 4693698"/>
              <a:gd name="connsiteY42" fmla="*/ 1870075 h 6858000"/>
              <a:gd name="connsiteX43" fmla="*/ 4681941 w 4693698"/>
              <a:gd name="connsiteY43" fmla="*/ 1922462 h 6858000"/>
              <a:gd name="connsiteX44" fmla="*/ 4690339 w 4693698"/>
              <a:gd name="connsiteY44" fmla="*/ 1982787 h 6858000"/>
              <a:gd name="connsiteX45" fmla="*/ 4693698 w 4693698"/>
              <a:gd name="connsiteY45" fmla="*/ 2051050 h 6858000"/>
              <a:gd name="connsiteX46" fmla="*/ 4690339 w 4693698"/>
              <a:gd name="connsiteY46" fmla="*/ 2119312 h 6858000"/>
              <a:gd name="connsiteX47" fmla="*/ 4681941 w 4693698"/>
              <a:gd name="connsiteY47" fmla="*/ 2179637 h 6858000"/>
              <a:gd name="connsiteX48" fmla="*/ 4670184 w 4693698"/>
              <a:gd name="connsiteY48" fmla="*/ 2232025 h 6858000"/>
              <a:gd name="connsiteX49" fmla="*/ 4655067 w 4693698"/>
              <a:gd name="connsiteY49" fmla="*/ 2278062 h 6858000"/>
              <a:gd name="connsiteX50" fmla="*/ 4638271 w 4693698"/>
              <a:gd name="connsiteY50" fmla="*/ 2319337 h 6858000"/>
              <a:gd name="connsiteX51" fmla="*/ 4618116 w 4693698"/>
              <a:gd name="connsiteY51" fmla="*/ 2359025 h 6858000"/>
              <a:gd name="connsiteX52" fmla="*/ 4597961 w 4693698"/>
              <a:gd name="connsiteY52" fmla="*/ 2395537 h 6858000"/>
              <a:gd name="connsiteX53" fmla="*/ 4577806 w 4693698"/>
              <a:gd name="connsiteY53" fmla="*/ 2433637 h 6858000"/>
              <a:gd name="connsiteX54" fmla="*/ 4559330 w 4693698"/>
              <a:gd name="connsiteY54" fmla="*/ 2471737 h 6858000"/>
              <a:gd name="connsiteX55" fmla="*/ 4540854 w 4693698"/>
              <a:gd name="connsiteY55" fmla="*/ 2513012 h 6858000"/>
              <a:gd name="connsiteX56" fmla="*/ 4525739 w 4693698"/>
              <a:gd name="connsiteY56" fmla="*/ 2560637 h 6858000"/>
              <a:gd name="connsiteX57" fmla="*/ 4515661 w 4693698"/>
              <a:gd name="connsiteY57" fmla="*/ 2613025 h 6858000"/>
              <a:gd name="connsiteX58" fmla="*/ 4505583 w 4693698"/>
              <a:gd name="connsiteY58" fmla="*/ 2671762 h 6858000"/>
              <a:gd name="connsiteX59" fmla="*/ 4503903 w 4693698"/>
              <a:gd name="connsiteY59" fmla="*/ 2741612 h 6858000"/>
              <a:gd name="connsiteX60" fmla="*/ 4505583 w 4693698"/>
              <a:gd name="connsiteY60" fmla="*/ 2809875 h 6858000"/>
              <a:gd name="connsiteX61" fmla="*/ 4515661 w 4693698"/>
              <a:gd name="connsiteY61" fmla="*/ 2868612 h 6858000"/>
              <a:gd name="connsiteX62" fmla="*/ 4525739 w 4693698"/>
              <a:gd name="connsiteY62" fmla="*/ 2922587 h 6858000"/>
              <a:gd name="connsiteX63" fmla="*/ 4540854 w 4693698"/>
              <a:gd name="connsiteY63" fmla="*/ 2967037 h 6858000"/>
              <a:gd name="connsiteX64" fmla="*/ 4559330 w 4693698"/>
              <a:gd name="connsiteY64" fmla="*/ 3009900 h 6858000"/>
              <a:gd name="connsiteX65" fmla="*/ 4577806 w 4693698"/>
              <a:gd name="connsiteY65" fmla="*/ 3046412 h 6858000"/>
              <a:gd name="connsiteX66" fmla="*/ 4597961 w 4693698"/>
              <a:gd name="connsiteY66" fmla="*/ 3084512 h 6858000"/>
              <a:gd name="connsiteX67" fmla="*/ 4618116 w 4693698"/>
              <a:gd name="connsiteY67" fmla="*/ 3121025 h 6858000"/>
              <a:gd name="connsiteX68" fmla="*/ 4638271 w 4693698"/>
              <a:gd name="connsiteY68" fmla="*/ 3160712 h 6858000"/>
              <a:gd name="connsiteX69" fmla="*/ 4655067 w 4693698"/>
              <a:gd name="connsiteY69" fmla="*/ 3201987 h 6858000"/>
              <a:gd name="connsiteX70" fmla="*/ 4670184 w 4693698"/>
              <a:gd name="connsiteY70" fmla="*/ 3248025 h 6858000"/>
              <a:gd name="connsiteX71" fmla="*/ 4681941 w 4693698"/>
              <a:gd name="connsiteY71" fmla="*/ 3300412 h 6858000"/>
              <a:gd name="connsiteX72" fmla="*/ 4690339 w 4693698"/>
              <a:gd name="connsiteY72" fmla="*/ 3360737 h 6858000"/>
              <a:gd name="connsiteX73" fmla="*/ 4693698 w 4693698"/>
              <a:gd name="connsiteY73" fmla="*/ 3427412 h 6858000"/>
              <a:gd name="connsiteX74" fmla="*/ 4690339 w 4693698"/>
              <a:gd name="connsiteY74" fmla="*/ 3497262 h 6858000"/>
              <a:gd name="connsiteX75" fmla="*/ 4681941 w 4693698"/>
              <a:gd name="connsiteY75" fmla="*/ 3557587 h 6858000"/>
              <a:gd name="connsiteX76" fmla="*/ 4670184 w 4693698"/>
              <a:gd name="connsiteY76" fmla="*/ 3609975 h 6858000"/>
              <a:gd name="connsiteX77" fmla="*/ 4655067 w 4693698"/>
              <a:gd name="connsiteY77" fmla="*/ 3656012 h 6858000"/>
              <a:gd name="connsiteX78" fmla="*/ 4638271 w 4693698"/>
              <a:gd name="connsiteY78" fmla="*/ 3697287 h 6858000"/>
              <a:gd name="connsiteX79" fmla="*/ 4618116 w 4693698"/>
              <a:gd name="connsiteY79" fmla="*/ 3736975 h 6858000"/>
              <a:gd name="connsiteX80" fmla="*/ 4577806 w 4693698"/>
              <a:gd name="connsiteY80" fmla="*/ 3811587 h 6858000"/>
              <a:gd name="connsiteX81" fmla="*/ 4559330 w 4693698"/>
              <a:gd name="connsiteY81" fmla="*/ 3848100 h 6858000"/>
              <a:gd name="connsiteX82" fmla="*/ 4540854 w 4693698"/>
              <a:gd name="connsiteY82" fmla="*/ 3890962 h 6858000"/>
              <a:gd name="connsiteX83" fmla="*/ 4525739 w 4693698"/>
              <a:gd name="connsiteY83" fmla="*/ 3935412 h 6858000"/>
              <a:gd name="connsiteX84" fmla="*/ 4515661 w 4693698"/>
              <a:gd name="connsiteY84" fmla="*/ 3987800 h 6858000"/>
              <a:gd name="connsiteX85" fmla="*/ 4505583 w 4693698"/>
              <a:gd name="connsiteY85" fmla="*/ 4048125 h 6858000"/>
              <a:gd name="connsiteX86" fmla="*/ 4503903 w 4693698"/>
              <a:gd name="connsiteY86" fmla="*/ 4116387 h 6858000"/>
              <a:gd name="connsiteX87" fmla="*/ 4505583 w 4693698"/>
              <a:gd name="connsiteY87" fmla="*/ 4186237 h 6858000"/>
              <a:gd name="connsiteX88" fmla="*/ 4515661 w 4693698"/>
              <a:gd name="connsiteY88" fmla="*/ 4244975 h 6858000"/>
              <a:gd name="connsiteX89" fmla="*/ 4525739 w 4693698"/>
              <a:gd name="connsiteY89" fmla="*/ 4297362 h 6858000"/>
              <a:gd name="connsiteX90" fmla="*/ 4540854 w 4693698"/>
              <a:gd name="connsiteY90" fmla="*/ 4343400 h 6858000"/>
              <a:gd name="connsiteX91" fmla="*/ 4559330 w 4693698"/>
              <a:gd name="connsiteY91" fmla="*/ 4386262 h 6858000"/>
              <a:gd name="connsiteX92" fmla="*/ 4577806 w 4693698"/>
              <a:gd name="connsiteY92" fmla="*/ 4424362 h 6858000"/>
              <a:gd name="connsiteX93" fmla="*/ 4618116 w 4693698"/>
              <a:gd name="connsiteY93" fmla="*/ 4498975 h 6858000"/>
              <a:gd name="connsiteX94" fmla="*/ 4638271 w 4693698"/>
              <a:gd name="connsiteY94" fmla="*/ 4537075 h 6858000"/>
              <a:gd name="connsiteX95" fmla="*/ 4655067 w 4693698"/>
              <a:gd name="connsiteY95" fmla="*/ 4579937 h 6858000"/>
              <a:gd name="connsiteX96" fmla="*/ 4670184 w 4693698"/>
              <a:gd name="connsiteY96" fmla="*/ 4625975 h 6858000"/>
              <a:gd name="connsiteX97" fmla="*/ 4681941 w 4693698"/>
              <a:gd name="connsiteY97" fmla="*/ 4678362 h 6858000"/>
              <a:gd name="connsiteX98" fmla="*/ 4690339 w 4693698"/>
              <a:gd name="connsiteY98" fmla="*/ 4738687 h 6858000"/>
              <a:gd name="connsiteX99" fmla="*/ 4693698 w 4693698"/>
              <a:gd name="connsiteY99" fmla="*/ 4806950 h 6858000"/>
              <a:gd name="connsiteX100" fmla="*/ 4690339 w 4693698"/>
              <a:gd name="connsiteY100" fmla="*/ 4875212 h 6858000"/>
              <a:gd name="connsiteX101" fmla="*/ 4681941 w 4693698"/>
              <a:gd name="connsiteY101" fmla="*/ 4935537 h 6858000"/>
              <a:gd name="connsiteX102" fmla="*/ 4670184 w 4693698"/>
              <a:gd name="connsiteY102" fmla="*/ 4987925 h 6858000"/>
              <a:gd name="connsiteX103" fmla="*/ 4655067 w 4693698"/>
              <a:gd name="connsiteY103" fmla="*/ 5033962 h 6858000"/>
              <a:gd name="connsiteX104" fmla="*/ 4638271 w 4693698"/>
              <a:gd name="connsiteY104" fmla="*/ 5075237 h 6858000"/>
              <a:gd name="connsiteX105" fmla="*/ 4618116 w 4693698"/>
              <a:gd name="connsiteY105" fmla="*/ 5114925 h 6858000"/>
              <a:gd name="connsiteX106" fmla="*/ 4597961 w 4693698"/>
              <a:gd name="connsiteY106" fmla="*/ 5149850 h 6858000"/>
              <a:gd name="connsiteX107" fmla="*/ 4577806 w 4693698"/>
              <a:gd name="connsiteY107" fmla="*/ 5186362 h 6858000"/>
              <a:gd name="connsiteX108" fmla="*/ 4559330 w 4693698"/>
              <a:gd name="connsiteY108" fmla="*/ 5226050 h 6858000"/>
              <a:gd name="connsiteX109" fmla="*/ 4540854 w 4693698"/>
              <a:gd name="connsiteY109" fmla="*/ 5268912 h 6858000"/>
              <a:gd name="connsiteX110" fmla="*/ 4525739 w 4693698"/>
              <a:gd name="connsiteY110" fmla="*/ 5313362 h 6858000"/>
              <a:gd name="connsiteX111" fmla="*/ 4515661 w 4693698"/>
              <a:gd name="connsiteY111" fmla="*/ 5365750 h 6858000"/>
              <a:gd name="connsiteX112" fmla="*/ 4505583 w 4693698"/>
              <a:gd name="connsiteY112" fmla="*/ 5426075 h 6858000"/>
              <a:gd name="connsiteX113" fmla="*/ 4503903 w 4693698"/>
              <a:gd name="connsiteY113" fmla="*/ 5494337 h 6858000"/>
              <a:gd name="connsiteX114" fmla="*/ 4505583 w 4693698"/>
              <a:gd name="connsiteY114" fmla="*/ 5562600 h 6858000"/>
              <a:gd name="connsiteX115" fmla="*/ 4515661 w 4693698"/>
              <a:gd name="connsiteY115" fmla="*/ 5622925 h 6858000"/>
              <a:gd name="connsiteX116" fmla="*/ 4525739 w 4693698"/>
              <a:gd name="connsiteY116" fmla="*/ 5675312 h 6858000"/>
              <a:gd name="connsiteX117" fmla="*/ 4540854 w 4693698"/>
              <a:gd name="connsiteY117" fmla="*/ 5721350 h 6858000"/>
              <a:gd name="connsiteX118" fmla="*/ 4559330 w 4693698"/>
              <a:gd name="connsiteY118" fmla="*/ 5762625 h 6858000"/>
              <a:gd name="connsiteX119" fmla="*/ 4577806 w 4693698"/>
              <a:gd name="connsiteY119" fmla="*/ 5802312 h 6858000"/>
              <a:gd name="connsiteX120" fmla="*/ 4597961 w 4693698"/>
              <a:gd name="connsiteY120" fmla="*/ 5840412 h 6858000"/>
              <a:gd name="connsiteX121" fmla="*/ 4618116 w 4693698"/>
              <a:gd name="connsiteY121" fmla="*/ 5876925 h 6858000"/>
              <a:gd name="connsiteX122" fmla="*/ 4638271 w 4693698"/>
              <a:gd name="connsiteY122" fmla="*/ 5915025 h 6858000"/>
              <a:gd name="connsiteX123" fmla="*/ 4655067 w 4693698"/>
              <a:gd name="connsiteY123" fmla="*/ 5956300 h 6858000"/>
              <a:gd name="connsiteX124" fmla="*/ 4670184 w 4693698"/>
              <a:gd name="connsiteY124" fmla="*/ 6003925 h 6858000"/>
              <a:gd name="connsiteX125" fmla="*/ 4681941 w 4693698"/>
              <a:gd name="connsiteY125" fmla="*/ 6056312 h 6858000"/>
              <a:gd name="connsiteX126" fmla="*/ 4690339 w 4693698"/>
              <a:gd name="connsiteY126" fmla="*/ 6113462 h 6858000"/>
              <a:gd name="connsiteX127" fmla="*/ 4693698 w 4693698"/>
              <a:gd name="connsiteY127" fmla="*/ 6183312 h 6858000"/>
              <a:gd name="connsiteX128" fmla="*/ 4690339 w 4693698"/>
              <a:gd name="connsiteY128" fmla="*/ 6251575 h 6858000"/>
              <a:gd name="connsiteX129" fmla="*/ 4681941 w 4693698"/>
              <a:gd name="connsiteY129" fmla="*/ 6311900 h 6858000"/>
              <a:gd name="connsiteX130" fmla="*/ 4670184 w 4693698"/>
              <a:gd name="connsiteY130" fmla="*/ 6361112 h 6858000"/>
              <a:gd name="connsiteX131" fmla="*/ 4655067 w 4693698"/>
              <a:gd name="connsiteY131" fmla="*/ 6407150 h 6858000"/>
              <a:gd name="connsiteX132" fmla="*/ 4638271 w 4693698"/>
              <a:gd name="connsiteY132" fmla="*/ 6448425 h 6858000"/>
              <a:gd name="connsiteX133" fmla="*/ 4619796 w 4693698"/>
              <a:gd name="connsiteY133" fmla="*/ 6488112 h 6858000"/>
              <a:gd name="connsiteX134" fmla="*/ 4601320 w 4693698"/>
              <a:gd name="connsiteY134" fmla="*/ 6523037 h 6858000"/>
              <a:gd name="connsiteX135" fmla="*/ 4581165 w 4693698"/>
              <a:gd name="connsiteY135" fmla="*/ 6561137 h 6858000"/>
              <a:gd name="connsiteX136" fmla="*/ 4561010 w 4693698"/>
              <a:gd name="connsiteY136" fmla="*/ 6597650 h 6858000"/>
              <a:gd name="connsiteX137" fmla="*/ 4544214 w 4693698"/>
              <a:gd name="connsiteY137" fmla="*/ 6640512 h 6858000"/>
              <a:gd name="connsiteX138" fmla="*/ 4527418 w 4693698"/>
              <a:gd name="connsiteY138" fmla="*/ 6683375 h 6858000"/>
              <a:gd name="connsiteX139" fmla="*/ 4517340 w 4693698"/>
              <a:gd name="connsiteY139" fmla="*/ 6735762 h 6858000"/>
              <a:gd name="connsiteX140" fmla="*/ 4508943 w 4693698"/>
              <a:gd name="connsiteY140" fmla="*/ 6791325 h 6858000"/>
              <a:gd name="connsiteX141" fmla="*/ 4503903 w 4693698"/>
              <a:gd name="connsiteY141" fmla="*/ 6858000 h 6858000"/>
              <a:gd name="connsiteX142" fmla="*/ 1582057 w 4693698"/>
              <a:gd name="connsiteY142" fmla="*/ 6858000 h 6858000"/>
              <a:gd name="connsiteX143" fmla="*/ 420914 w 4693698"/>
              <a:gd name="connsiteY143" fmla="*/ 6858000 h 6858000"/>
              <a:gd name="connsiteX144" fmla="*/ 0 w 4693698"/>
              <a:gd name="connsiteY14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</a:cxnLst>
            <a:rect l="l" t="t" r="r" b="b"/>
            <a:pathLst>
              <a:path w="4693698" h="6858000">
                <a:moveTo>
                  <a:pt x="0" y="0"/>
                </a:moveTo>
                <a:lnTo>
                  <a:pt x="420914" y="0"/>
                </a:lnTo>
                <a:lnTo>
                  <a:pt x="1582057" y="0"/>
                </a:lnTo>
                <a:lnTo>
                  <a:pt x="4503903" y="0"/>
                </a:lnTo>
                <a:lnTo>
                  <a:pt x="4508943" y="66675"/>
                </a:lnTo>
                <a:lnTo>
                  <a:pt x="4517340" y="122237"/>
                </a:lnTo>
                <a:lnTo>
                  <a:pt x="4527418" y="174625"/>
                </a:lnTo>
                <a:lnTo>
                  <a:pt x="4544214" y="217487"/>
                </a:lnTo>
                <a:lnTo>
                  <a:pt x="4561010" y="260350"/>
                </a:lnTo>
                <a:lnTo>
                  <a:pt x="4581165" y="296862"/>
                </a:lnTo>
                <a:lnTo>
                  <a:pt x="4601320" y="334962"/>
                </a:lnTo>
                <a:lnTo>
                  <a:pt x="4619796" y="369887"/>
                </a:lnTo>
                <a:lnTo>
                  <a:pt x="4638271" y="409575"/>
                </a:lnTo>
                <a:lnTo>
                  <a:pt x="4655067" y="450850"/>
                </a:lnTo>
                <a:lnTo>
                  <a:pt x="4670184" y="496887"/>
                </a:lnTo>
                <a:lnTo>
                  <a:pt x="4681941" y="546100"/>
                </a:lnTo>
                <a:lnTo>
                  <a:pt x="4690339" y="606425"/>
                </a:lnTo>
                <a:lnTo>
                  <a:pt x="4693698" y="673100"/>
                </a:lnTo>
                <a:lnTo>
                  <a:pt x="4690339" y="744537"/>
                </a:lnTo>
                <a:lnTo>
                  <a:pt x="4681941" y="801687"/>
                </a:lnTo>
                <a:lnTo>
                  <a:pt x="4670184" y="854075"/>
                </a:lnTo>
                <a:lnTo>
                  <a:pt x="4655067" y="901700"/>
                </a:lnTo>
                <a:lnTo>
                  <a:pt x="4638271" y="942975"/>
                </a:lnTo>
                <a:lnTo>
                  <a:pt x="4618116" y="981075"/>
                </a:lnTo>
                <a:lnTo>
                  <a:pt x="4597961" y="1017587"/>
                </a:lnTo>
                <a:lnTo>
                  <a:pt x="4577806" y="1055687"/>
                </a:lnTo>
                <a:lnTo>
                  <a:pt x="4559330" y="1095375"/>
                </a:lnTo>
                <a:lnTo>
                  <a:pt x="4540854" y="1136650"/>
                </a:lnTo>
                <a:lnTo>
                  <a:pt x="4525739" y="1182687"/>
                </a:lnTo>
                <a:lnTo>
                  <a:pt x="4515661" y="1235075"/>
                </a:lnTo>
                <a:lnTo>
                  <a:pt x="4505583" y="1295400"/>
                </a:lnTo>
                <a:lnTo>
                  <a:pt x="4503903" y="1363662"/>
                </a:lnTo>
                <a:lnTo>
                  <a:pt x="4505583" y="1431925"/>
                </a:lnTo>
                <a:lnTo>
                  <a:pt x="4515661" y="1492250"/>
                </a:lnTo>
                <a:lnTo>
                  <a:pt x="4525739" y="1544637"/>
                </a:lnTo>
                <a:lnTo>
                  <a:pt x="4540854" y="1589087"/>
                </a:lnTo>
                <a:lnTo>
                  <a:pt x="4559330" y="1631950"/>
                </a:lnTo>
                <a:lnTo>
                  <a:pt x="4577806" y="1671637"/>
                </a:lnTo>
                <a:lnTo>
                  <a:pt x="4597961" y="1708150"/>
                </a:lnTo>
                <a:lnTo>
                  <a:pt x="4618116" y="1743075"/>
                </a:lnTo>
                <a:lnTo>
                  <a:pt x="4638271" y="1782762"/>
                </a:lnTo>
                <a:lnTo>
                  <a:pt x="4655067" y="1824037"/>
                </a:lnTo>
                <a:lnTo>
                  <a:pt x="4670184" y="1870075"/>
                </a:lnTo>
                <a:lnTo>
                  <a:pt x="4681941" y="1922462"/>
                </a:lnTo>
                <a:lnTo>
                  <a:pt x="4690339" y="1982787"/>
                </a:lnTo>
                <a:lnTo>
                  <a:pt x="4693698" y="2051050"/>
                </a:lnTo>
                <a:lnTo>
                  <a:pt x="4690339" y="2119312"/>
                </a:lnTo>
                <a:lnTo>
                  <a:pt x="4681941" y="2179637"/>
                </a:lnTo>
                <a:lnTo>
                  <a:pt x="4670184" y="2232025"/>
                </a:lnTo>
                <a:lnTo>
                  <a:pt x="4655067" y="2278062"/>
                </a:lnTo>
                <a:lnTo>
                  <a:pt x="4638271" y="2319337"/>
                </a:lnTo>
                <a:lnTo>
                  <a:pt x="4618116" y="2359025"/>
                </a:lnTo>
                <a:lnTo>
                  <a:pt x="4597961" y="2395537"/>
                </a:lnTo>
                <a:lnTo>
                  <a:pt x="4577806" y="2433637"/>
                </a:lnTo>
                <a:lnTo>
                  <a:pt x="4559330" y="2471737"/>
                </a:lnTo>
                <a:lnTo>
                  <a:pt x="4540854" y="2513012"/>
                </a:lnTo>
                <a:lnTo>
                  <a:pt x="4525739" y="2560637"/>
                </a:lnTo>
                <a:lnTo>
                  <a:pt x="4515661" y="2613025"/>
                </a:lnTo>
                <a:lnTo>
                  <a:pt x="4505583" y="2671762"/>
                </a:lnTo>
                <a:lnTo>
                  <a:pt x="4503903" y="2741612"/>
                </a:lnTo>
                <a:lnTo>
                  <a:pt x="4505583" y="2809875"/>
                </a:lnTo>
                <a:lnTo>
                  <a:pt x="4515661" y="2868612"/>
                </a:lnTo>
                <a:lnTo>
                  <a:pt x="4525739" y="2922587"/>
                </a:lnTo>
                <a:lnTo>
                  <a:pt x="4540854" y="2967037"/>
                </a:lnTo>
                <a:lnTo>
                  <a:pt x="4559330" y="3009900"/>
                </a:lnTo>
                <a:lnTo>
                  <a:pt x="4577806" y="3046412"/>
                </a:lnTo>
                <a:lnTo>
                  <a:pt x="4597961" y="3084512"/>
                </a:lnTo>
                <a:lnTo>
                  <a:pt x="4618116" y="3121025"/>
                </a:lnTo>
                <a:lnTo>
                  <a:pt x="4638271" y="3160712"/>
                </a:lnTo>
                <a:lnTo>
                  <a:pt x="4655067" y="3201987"/>
                </a:lnTo>
                <a:lnTo>
                  <a:pt x="4670184" y="3248025"/>
                </a:lnTo>
                <a:lnTo>
                  <a:pt x="4681941" y="3300412"/>
                </a:lnTo>
                <a:lnTo>
                  <a:pt x="4690339" y="3360737"/>
                </a:lnTo>
                <a:lnTo>
                  <a:pt x="4693698" y="3427412"/>
                </a:lnTo>
                <a:lnTo>
                  <a:pt x="4690339" y="3497262"/>
                </a:lnTo>
                <a:lnTo>
                  <a:pt x="4681941" y="3557587"/>
                </a:lnTo>
                <a:lnTo>
                  <a:pt x="4670184" y="3609975"/>
                </a:lnTo>
                <a:lnTo>
                  <a:pt x="4655067" y="3656012"/>
                </a:lnTo>
                <a:lnTo>
                  <a:pt x="4638271" y="3697287"/>
                </a:lnTo>
                <a:lnTo>
                  <a:pt x="4618116" y="3736975"/>
                </a:lnTo>
                <a:lnTo>
                  <a:pt x="4577806" y="3811587"/>
                </a:lnTo>
                <a:lnTo>
                  <a:pt x="4559330" y="3848100"/>
                </a:lnTo>
                <a:lnTo>
                  <a:pt x="4540854" y="3890962"/>
                </a:lnTo>
                <a:lnTo>
                  <a:pt x="4525739" y="3935412"/>
                </a:lnTo>
                <a:lnTo>
                  <a:pt x="4515661" y="3987800"/>
                </a:lnTo>
                <a:lnTo>
                  <a:pt x="4505583" y="4048125"/>
                </a:lnTo>
                <a:lnTo>
                  <a:pt x="4503903" y="4116387"/>
                </a:lnTo>
                <a:lnTo>
                  <a:pt x="4505583" y="4186237"/>
                </a:lnTo>
                <a:lnTo>
                  <a:pt x="4515661" y="4244975"/>
                </a:lnTo>
                <a:lnTo>
                  <a:pt x="4525739" y="4297362"/>
                </a:lnTo>
                <a:lnTo>
                  <a:pt x="4540854" y="4343400"/>
                </a:lnTo>
                <a:lnTo>
                  <a:pt x="4559330" y="4386262"/>
                </a:lnTo>
                <a:lnTo>
                  <a:pt x="4577806" y="4424362"/>
                </a:lnTo>
                <a:lnTo>
                  <a:pt x="4618116" y="4498975"/>
                </a:lnTo>
                <a:lnTo>
                  <a:pt x="4638271" y="4537075"/>
                </a:lnTo>
                <a:lnTo>
                  <a:pt x="4655067" y="4579937"/>
                </a:lnTo>
                <a:lnTo>
                  <a:pt x="4670184" y="4625975"/>
                </a:lnTo>
                <a:lnTo>
                  <a:pt x="4681941" y="4678362"/>
                </a:lnTo>
                <a:lnTo>
                  <a:pt x="4690339" y="4738687"/>
                </a:lnTo>
                <a:lnTo>
                  <a:pt x="4693698" y="4806950"/>
                </a:lnTo>
                <a:lnTo>
                  <a:pt x="4690339" y="4875212"/>
                </a:lnTo>
                <a:lnTo>
                  <a:pt x="4681941" y="4935537"/>
                </a:lnTo>
                <a:lnTo>
                  <a:pt x="4670184" y="4987925"/>
                </a:lnTo>
                <a:lnTo>
                  <a:pt x="4655067" y="5033962"/>
                </a:lnTo>
                <a:lnTo>
                  <a:pt x="4638271" y="5075237"/>
                </a:lnTo>
                <a:lnTo>
                  <a:pt x="4618116" y="5114925"/>
                </a:lnTo>
                <a:lnTo>
                  <a:pt x="4597961" y="5149850"/>
                </a:lnTo>
                <a:lnTo>
                  <a:pt x="4577806" y="5186362"/>
                </a:lnTo>
                <a:lnTo>
                  <a:pt x="4559330" y="5226050"/>
                </a:lnTo>
                <a:lnTo>
                  <a:pt x="4540854" y="5268912"/>
                </a:lnTo>
                <a:lnTo>
                  <a:pt x="4525739" y="5313362"/>
                </a:lnTo>
                <a:lnTo>
                  <a:pt x="4515661" y="5365750"/>
                </a:lnTo>
                <a:lnTo>
                  <a:pt x="4505583" y="5426075"/>
                </a:lnTo>
                <a:lnTo>
                  <a:pt x="4503903" y="5494337"/>
                </a:lnTo>
                <a:lnTo>
                  <a:pt x="4505583" y="5562600"/>
                </a:lnTo>
                <a:lnTo>
                  <a:pt x="4515661" y="5622925"/>
                </a:lnTo>
                <a:lnTo>
                  <a:pt x="4525739" y="5675312"/>
                </a:lnTo>
                <a:lnTo>
                  <a:pt x="4540854" y="5721350"/>
                </a:lnTo>
                <a:lnTo>
                  <a:pt x="4559330" y="5762625"/>
                </a:lnTo>
                <a:lnTo>
                  <a:pt x="4577806" y="5802312"/>
                </a:lnTo>
                <a:lnTo>
                  <a:pt x="4597961" y="5840412"/>
                </a:lnTo>
                <a:lnTo>
                  <a:pt x="4618116" y="5876925"/>
                </a:lnTo>
                <a:lnTo>
                  <a:pt x="4638271" y="5915025"/>
                </a:lnTo>
                <a:lnTo>
                  <a:pt x="4655067" y="5956300"/>
                </a:lnTo>
                <a:lnTo>
                  <a:pt x="4670184" y="6003925"/>
                </a:lnTo>
                <a:lnTo>
                  <a:pt x="4681941" y="6056312"/>
                </a:lnTo>
                <a:lnTo>
                  <a:pt x="4690339" y="6113462"/>
                </a:lnTo>
                <a:lnTo>
                  <a:pt x="4693698" y="6183312"/>
                </a:lnTo>
                <a:lnTo>
                  <a:pt x="4690339" y="6251575"/>
                </a:lnTo>
                <a:lnTo>
                  <a:pt x="4681941" y="6311900"/>
                </a:lnTo>
                <a:lnTo>
                  <a:pt x="4670184" y="6361112"/>
                </a:lnTo>
                <a:lnTo>
                  <a:pt x="4655067" y="6407150"/>
                </a:lnTo>
                <a:lnTo>
                  <a:pt x="4638271" y="6448425"/>
                </a:lnTo>
                <a:lnTo>
                  <a:pt x="4619796" y="6488112"/>
                </a:lnTo>
                <a:lnTo>
                  <a:pt x="4601320" y="6523037"/>
                </a:lnTo>
                <a:lnTo>
                  <a:pt x="4581165" y="6561137"/>
                </a:lnTo>
                <a:lnTo>
                  <a:pt x="4561010" y="6597650"/>
                </a:lnTo>
                <a:lnTo>
                  <a:pt x="4544214" y="6640512"/>
                </a:lnTo>
                <a:lnTo>
                  <a:pt x="4527418" y="6683375"/>
                </a:lnTo>
                <a:lnTo>
                  <a:pt x="4517340" y="6735762"/>
                </a:lnTo>
                <a:lnTo>
                  <a:pt x="4508943" y="6791325"/>
                </a:lnTo>
                <a:lnTo>
                  <a:pt x="4503903" y="6858000"/>
                </a:lnTo>
                <a:lnTo>
                  <a:pt x="1582057" y="6858000"/>
                </a:lnTo>
                <a:lnTo>
                  <a:pt x="420914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/>
          </a:solidFill>
          <a:ln w="0">
            <a:noFill/>
            <a:prstDash val="solid"/>
            <a:round/>
            <a:headEnd/>
            <a:tailEnd/>
          </a:ln>
        </p:spPr>
        <p:txBody>
          <a:bodyPr wrap="square">
            <a:noAutofit/>
          </a:bodyPr>
          <a:lstStyle/>
          <a:p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4B9FAFB2-BEB5-4848-8018-BCAD99E2E1A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3628557" cy="6858000"/>
          </a:xfrm>
          <a:custGeom>
            <a:avLst/>
            <a:gdLst>
              <a:gd name="connsiteX0" fmla="*/ 4838076 w 4838076"/>
              <a:gd name="connsiteY0" fmla="*/ 0 h 6858000"/>
              <a:gd name="connsiteX1" fmla="*/ 4417162 w 4838076"/>
              <a:gd name="connsiteY1" fmla="*/ 0 h 6858000"/>
              <a:gd name="connsiteX2" fmla="*/ 3459219 w 4838076"/>
              <a:gd name="connsiteY2" fmla="*/ 0 h 6858000"/>
              <a:gd name="connsiteX3" fmla="*/ 334174 w 4838076"/>
              <a:gd name="connsiteY3" fmla="*/ 0 h 6858000"/>
              <a:gd name="connsiteX4" fmla="*/ 334173 w 4838076"/>
              <a:gd name="connsiteY4" fmla="*/ 0 h 6858000"/>
              <a:gd name="connsiteX5" fmla="*/ 189795 w 4838076"/>
              <a:gd name="connsiteY5" fmla="*/ 0 h 6858000"/>
              <a:gd name="connsiteX6" fmla="*/ 184756 w 4838076"/>
              <a:gd name="connsiteY6" fmla="*/ 66675 h 6858000"/>
              <a:gd name="connsiteX7" fmla="*/ 176358 w 4838076"/>
              <a:gd name="connsiteY7" fmla="*/ 122237 h 6858000"/>
              <a:gd name="connsiteX8" fmla="*/ 166281 w 4838076"/>
              <a:gd name="connsiteY8" fmla="*/ 174625 h 6858000"/>
              <a:gd name="connsiteX9" fmla="*/ 149485 w 4838076"/>
              <a:gd name="connsiteY9" fmla="*/ 217487 h 6858000"/>
              <a:gd name="connsiteX10" fmla="*/ 132689 w 4838076"/>
              <a:gd name="connsiteY10" fmla="*/ 260350 h 6858000"/>
              <a:gd name="connsiteX11" fmla="*/ 112534 w 4838076"/>
              <a:gd name="connsiteY11" fmla="*/ 296862 h 6858000"/>
              <a:gd name="connsiteX12" fmla="*/ 92379 w 4838076"/>
              <a:gd name="connsiteY12" fmla="*/ 334962 h 6858000"/>
              <a:gd name="connsiteX13" fmla="*/ 73903 w 4838076"/>
              <a:gd name="connsiteY13" fmla="*/ 369887 h 6858000"/>
              <a:gd name="connsiteX14" fmla="*/ 55427 w 4838076"/>
              <a:gd name="connsiteY14" fmla="*/ 409575 h 6858000"/>
              <a:gd name="connsiteX15" fmla="*/ 38632 w 4838076"/>
              <a:gd name="connsiteY15" fmla="*/ 450850 h 6858000"/>
              <a:gd name="connsiteX16" fmla="*/ 23515 w 4838076"/>
              <a:gd name="connsiteY16" fmla="*/ 496887 h 6858000"/>
              <a:gd name="connsiteX17" fmla="*/ 11758 w 4838076"/>
              <a:gd name="connsiteY17" fmla="*/ 546100 h 6858000"/>
              <a:gd name="connsiteX18" fmla="*/ 3359 w 4838076"/>
              <a:gd name="connsiteY18" fmla="*/ 606425 h 6858000"/>
              <a:gd name="connsiteX19" fmla="*/ 0 w 4838076"/>
              <a:gd name="connsiteY19" fmla="*/ 673100 h 6858000"/>
              <a:gd name="connsiteX20" fmla="*/ 3359 w 4838076"/>
              <a:gd name="connsiteY20" fmla="*/ 744537 h 6858000"/>
              <a:gd name="connsiteX21" fmla="*/ 11758 w 4838076"/>
              <a:gd name="connsiteY21" fmla="*/ 801687 h 6858000"/>
              <a:gd name="connsiteX22" fmla="*/ 23515 w 4838076"/>
              <a:gd name="connsiteY22" fmla="*/ 854075 h 6858000"/>
              <a:gd name="connsiteX23" fmla="*/ 38632 w 4838076"/>
              <a:gd name="connsiteY23" fmla="*/ 901700 h 6858000"/>
              <a:gd name="connsiteX24" fmla="*/ 55427 w 4838076"/>
              <a:gd name="connsiteY24" fmla="*/ 942975 h 6858000"/>
              <a:gd name="connsiteX25" fmla="*/ 75583 w 4838076"/>
              <a:gd name="connsiteY25" fmla="*/ 981075 h 6858000"/>
              <a:gd name="connsiteX26" fmla="*/ 95738 w 4838076"/>
              <a:gd name="connsiteY26" fmla="*/ 1017587 h 6858000"/>
              <a:gd name="connsiteX27" fmla="*/ 115893 w 4838076"/>
              <a:gd name="connsiteY27" fmla="*/ 1055687 h 6858000"/>
              <a:gd name="connsiteX28" fmla="*/ 134368 w 4838076"/>
              <a:gd name="connsiteY28" fmla="*/ 1095375 h 6858000"/>
              <a:gd name="connsiteX29" fmla="*/ 152844 w 4838076"/>
              <a:gd name="connsiteY29" fmla="*/ 1136650 h 6858000"/>
              <a:gd name="connsiteX30" fmla="*/ 167960 w 4838076"/>
              <a:gd name="connsiteY30" fmla="*/ 1182687 h 6858000"/>
              <a:gd name="connsiteX31" fmla="*/ 178038 w 4838076"/>
              <a:gd name="connsiteY31" fmla="*/ 1235075 h 6858000"/>
              <a:gd name="connsiteX32" fmla="*/ 188115 w 4838076"/>
              <a:gd name="connsiteY32" fmla="*/ 1295400 h 6858000"/>
              <a:gd name="connsiteX33" fmla="*/ 189795 w 4838076"/>
              <a:gd name="connsiteY33" fmla="*/ 1363662 h 6858000"/>
              <a:gd name="connsiteX34" fmla="*/ 188115 w 4838076"/>
              <a:gd name="connsiteY34" fmla="*/ 1431925 h 6858000"/>
              <a:gd name="connsiteX35" fmla="*/ 178038 w 4838076"/>
              <a:gd name="connsiteY35" fmla="*/ 1492250 h 6858000"/>
              <a:gd name="connsiteX36" fmla="*/ 167960 w 4838076"/>
              <a:gd name="connsiteY36" fmla="*/ 1544637 h 6858000"/>
              <a:gd name="connsiteX37" fmla="*/ 152844 w 4838076"/>
              <a:gd name="connsiteY37" fmla="*/ 1589087 h 6858000"/>
              <a:gd name="connsiteX38" fmla="*/ 134368 w 4838076"/>
              <a:gd name="connsiteY38" fmla="*/ 1631950 h 6858000"/>
              <a:gd name="connsiteX39" fmla="*/ 115893 w 4838076"/>
              <a:gd name="connsiteY39" fmla="*/ 1671637 h 6858000"/>
              <a:gd name="connsiteX40" fmla="*/ 95738 w 4838076"/>
              <a:gd name="connsiteY40" fmla="*/ 1708150 h 6858000"/>
              <a:gd name="connsiteX41" fmla="*/ 75583 w 4838076"/>
              <a:gd name="connsiteY41" fmla="*/ 1743075 h 6858000"/>
              <a:gd name="connsiteX42" fmla="*/ 55427 w 4838076"/>
              <a:gd name="connsiteY42" fmla="*/ 1782762 h 6858000"/>
              <a:gd name="connsiteX43" fmla="*/ 38632 w 4838076"/>
              <a:gd name="connsiteY43" fmla="*/ 1824037 h 6858000"/>
              <a:gd name="connsiteX44" fmla="*/ 23515 w 4838076"/>
              <a:gd name="connsiteY44" fmla="*/ 1870075 h 6858000"/>
              <a:gd name="connsiteX45" fmla="*/ 11758 w 4838076"/>
              <a:gd name="connsiteY45" fmla="*/ 1922462 h 6858000"/>
              <a:gd name="connsiteX46" fmla="*/ 3359 w 4838076"/>
              <a:gd name="connsiteY46" fmla="*/ 1982787 h 6858000"/>
              <a:gd name="connsiteX47" fmla="*/ 0 w 4838076"/>
              <a:gd name="connsiteY47" fmla="*/ 2051050 h 6858000"/>
              <a:gd name="connsiteX48" fmla="*/ 3359 w 4838076"/>
              <a:gd name="connsiteY48" fmla="*/ 2119312 h 6858000"/>
              <a:gd name="connsiteX49" fmla="*/ 11758 w 4838076"/>
              <a:gd name="connsiteY49" fmla="*/ 2179637 h 6858000"/>
              <a:gd name="connsiteX50" fmla="*/ 23515 w 4838076"/>
              <a:gd name="connsiteY50" fmla="*/ 2232025 h 6858000"/>
              <a:gd name="connsiteX51" fmla="*/ 38632 w 4838076"/>
              <a:gd name="connsiteY51" fmla="*/ 2278062 h 6858000"/>
              <a:gd name="connsiteX52" fmla="*/ 55427 w 4838076"/>
              <a:gd name="connsiteY52" fmla="*/ 2319337 h 6858000"/>
              <a:gd name="connsiteX53" fmla="*/ 75583 w 4838076"/>
              <a:gd name="connsiteY53" fmla="*/ 2359025 h 6858000"/>
              <a:gd name="connsiteX54" fmla="*/ 95738 w 4838076"/>
              <a:gd name="connsiteY54" fmla="*/ 2395537 h 6858000"/>
              <a:gd name="connsiteX55" fmla="*/ 115893 w 4838076"/>
              <a:gd name="connsiteY55" fmla="*/ 2433637 h 6858000"/>
              <a:gd name="connsiteX56" fmla="*/ 134368 w 4838076"/>
              <a:gd name="connsiteY56" fmla="*/ 2471737 h 6858000"/>
              <a:gd name="connsiteX57" fmla="*/ 152844 w 4838076"/>
              <a:gd name="connsiteY57" fmla="*/ 2513012 h 6858000"/>
              <a:gd name="connsiteX58" fmla="*/ 167960 w 4838076"/>
              <a:gd name="connsiteY58" fmla="*/ 2560637 h 6858000"/>
              <a:gd name="connsiteX59" fmla="*/ 178038 w 4838076"/>
              <a:gd name="connsiteY59" fmla="*/ 2613025 h 6858000"/>
              <a:gd name="connsiteX60" fmla="*/ 188115 w 4838076"/>
              <a:gd name="connsiteY60" fmla="*/ 2671762 h 6858000"/>
              <a:gd name="connsiteX61" fmla="*/ 189795 w 4838076"/>
              <a:gd name="connsiteY61" fmla="*/ 2741612 h 6858000"/>
              <a:gd name="connsiteX62" fmla="*/ 188115 w 4838076"/>
              <a:gd name="connsiteY62" fmla="*/ 2809875 h 6858000"/>
              <a:gd name="connsiteX63" fmla="*/ 178038 w 4838076"/>
              <a:gd name="connsiteY63" fmla="*/ 2868612 h 6858000"/>
              <a:gd name="connsiteX64" fmla="*/ 167960 w 4838076"/>
              <a:gd name="connsiteY64" fmla="*/ 2922587 h 6858000"/>
              <a:gd name="connsiteX65" fmla="*/ 152844 w 4838076"/>
              <a:gd name="connsiteY65" fmla="*/ 2967037 h 6858000"/>
              <a:gd name="connsiteX66" fmla="*/ 134368 w 4838076"/>
              <a:gd name="connsiteY66" fmla="*/ 3009900 h 6858000"/>
              <a:gd name="connsiteX67" fmla="*/ 115893 w 4838076"/>
              <a:gd name="connsiteY67" fmla="*/ 3046412 h 6858000"/>
              <a:gd name="connsiteX68" fmla="*/ 95738 w 4838076"/>
              <a:gd name="connsiteY68" fmla="*/ 3084512 h 6858000"/>
              <a:gd name="connsiteX69" fmla="*/ 75583 w 4838076"/>
              <a:gd name="connsiteY69" fmla="*/ 3121025 h 6858000"/>
              <a:gd name="connsiteX70" fmla="*/ 55427 w 4838076"/>
              <a:gd name="connsiteY70" fmla="*/ 3160712 h 6858000"/>
              <a:gd name="connsiteX71" fmla="*/ 38632 w 4838076"/>
              <a:gd name="connsiteY71" fmla="*/ 3201987 h 6858000"/>
              <a:gd name="connsiteX72" fmla="*/ 23515 w 4838076"/>
              <a:gd name="connsiteY72" fmla="*/ 3248025 h 6858000"/>
              <a:gd name="connsiteX73" fmla="*/ 11758 w 4838076"/>
              <a:gd name="connsiteY73" fmla="*/ 3300412 h 6858000"/>
              <a:gd name="connsiteX74" fmla="*/ 3359 w 4838076"/>
              <a:gd name="connsiteY74" fmla="*/ 3360737 h 6858000"/>
              <a:gd name="connsiteX75" fmla="*/ 0 w 4838076"/>
              <a:gd name="connsiteY75" fmla="*/ 3427412 h 6858000"/>
              <a:gd name="connsiteX76" fmla="*/ 3359 w 4838076"/>
              <a:gd name="connsiteY76" fmla="*/ 3497262 h 6858000"/>
              <a:gd name="connsiteX77" fmla="*/ 11758 w 4838076"/>
              <a:gd name="connsiteY77" fmla="*/ 3557587 h 6858000"/>
              <a:gd name="connsiteX78" fmla="*/ 23515 w 4838076"/>
              <a:gd name="connsiteY78" fmla="*/ 3609975 h 6858000"/>
              <a:gd name="connsiteX79" fmla="*/ 38632 w 4838076"/>
              <a:gd name="connsiteY79" fmla="*/ 3656012 h 6858000"/>
              <a:gd name="connsiteX80" fmla="*/ 55427 w 4838076"/>
              <a:gd name="connsiteY80" fmla="*/ 3697287 h 6858000"/>
              <a:gd name="connsiteX81" fmla="*/ 75583 w 4838076"/>
              <a:gd name="connsiteY81" fmla="*/ 3736975 h 6858000"/>
              <a:gd name="connsiteX82" fmla="*/ 115893 w 4838076"/>
              <a:gd name="connsiteY82" fmla="*/ 3811587 h 6858000"/>
              <a:gd name="connsiteX83" fmla="*/ 134368 w 4838076"/>
              <a:gd name="connsiteY83" fmla="*/ 3848100 h 6858000"/>
              <a:gd name="connsiteX84" fmla="*/ 152844 w 4838076"/>
              <a:gd name="connsiteY84" fmla="*/ 3890962 h 6858000"/>
              <a:gd name="connsiteX85" fmla="*/ 167960 w 4838076"/>
              <a:gd name="connsiteY85" fmla="*/ 3935412 h 6858000"/>
              <a:gd name="connsiteX86" fmla="*/ 178038 w 4838076"/>
              <a:gd name="connsiteY86" fmla="*/ 3987800 h 6858000"/>
              <a:gd name="connsiteX87" fmla="*/ 188115 w 4838076"/>
              <a:gd name="connsiteY87" fmla="*/ 4048125 h 6858000"/>
              <a:gd name="connsiteX88" fmla="*/ 189795 w 4838076"/>
              <a:gd name="connsiteY88" fmla="*/ 4116387 h 6858000"/>
              <a:gd name="connsiteX89" fmla="*/ 188115 w 4838076"/>
              <a:gd name="connsiteY89" fmla="*/ 4186237 h 6858000"/>
              <a:gd name="connsiteX90" fmla="*/ 178038 w 4838076"/>
              <a:gd name="connsiteY90" fmla="*/ 4244975 h 6858000"/>
              <a:gd name="connsiteX91" fmla="*/ 167960 w 4838076"/>
              <a:gd name="connsiteY91" fmla="*/ 4297362 h 6858000"/>
              <a:gd name="connsiteX92" fmla="*/ 152844 w 4838076"/>
              <a:gd name="connsiteY92" fmla="*/ 4343400 h 6858000"/>
              <a:gd name="connsiteX93" fmla="*/ 134368 w 4838076"/>
              <a:gd name="connsiteY93" fmla="*/ 4386262 h 6858000"/>
              <a:gd name="connsiteX94" fmla="*/ 115893 w 4838076"/>
              <a:gd name="connsiteY94" fmla="*/ 4424362 h 6858000"/>
              <a:gd name="connsiteX95" fmla="*/ 75583 w 4838076"/>
              <a:gd name="connsiteY95" fmla="*/ 4498975 h 6858000"/>
              <a:gd name="connsiteX96" fmla="*/ 55427 w 4838076"/>
              <a:gd name="connsiteY96" fmla="*/ 4537075 h 6858000"/>
              <a:gd name="connsiteX97" fmla="*/ 38632 w 4838076"/>
              <a:gd name="connsiteY97" fmla="*/ 4579937 h 6858000"/>
              <a:gd name="connsiteX98" fmla="*/ 23515 w 4838076"/>
              <a:gd name="connsiteY98" fmla="*/ 4625975 h 6858000"/>
              <a:gd name="connsiteX99" fmla="*/ 11758 w 4838076"/>
              <a:gd name="connsiteY99" fmla="*/ 4678362 h 6858000"/>
              <a:gd name="connsiteX100" fmla="*/ 3359 w 4838076"/>
              <a:gd name="connsiteY100" fmla="*/ 4738687 h 6858000"/>
              <a:gd name="connsiteX101" fmla="*/ 0 w 4838076"/>
              <a:gd name="connsiteY101" fmla="*/ 4806950 h 6858000"/>
              <a:gd name="connsiteX102" fmla="*/ 3359 w 4838076"/>
              <a:gd name="connsiteY102" fmla="*/ 4875212 h 6858000"/>
              <a:gd name="connsiteX103" fmla="*/ 11758 w 4838076"/>
              <a:gd name="connsiteY103" fmla="*/ 4935537 h 6858000"/>
              <a:gd name="connsiteX104" fmla="*/ 23515 w 4838076"/>
              <a:gd name="connsiteY104" fmla="*/ 4987925 h 6858000"/>
              <a:gd name="connsiteX105" fmla="*/ 38632 w 4838076"/>
              <a:gd name="connsiteY105" fmla="*/ 5033962 h 6858000"/>
              <a:gd name="connsiteX106" fmla="*/ 55427 w 4838076"/>
              <a:gd name="connsiteY106" fmla="*/ 5075237 h 6858000"/>
              <a:gd name="connsiteX107" fmla="*/ 75583 w 4838076"/>
              <a:gd name="connsiteY107" fmla="*/ 5114925 h 6858000"/>
              <a:gd name="connsiteX108" fmla="*/ 95738 w 4838076"/>
              <a:gd name="connsiteY108" fmla="*/ 5149850 h 6858000"/>
              <a:gd name="connsiteX109" fmla="*/ 115893 w 4838076"/>
              <a:gd name="connsiteY109" fmla="*/ 5186362 h 6858000"/>
              <a:gd name="connsiteX110" fmla="*/ 134368 w 4838076"/>
              <a:gd name="connsiteY110" fmla="*/ 5226050 h 6858000"/>
              <a:gd name="connsiteX111" fmla="*/ 152844 w 4838076"/>
              <a:gd name="connsiteY111" fmla="*/ 5268912 h 6858000"/>
              <a:gd name="connsiteX112" fmla="*/ 167960 w 4838076"/>
              <a:gd name="connsiteY112" fmla="*/ 5313362 h 6858000"/>
              <a:gd name="connsiteX113" fmla="*/ 178038 w 4838076"/>
              <a:gd name="connsiteY113" fmla="*/ 5365750 h 6858000"/>
              <a:gd name="connsiteX114" fmla="*/ 188115 w 4838076"/>
              <a:gd name="connsiteY114" fmla="*/ 5426075 h 6858000"/>
              <a:gd name="connsiteX115" fmla="*/ 189795 w 4838076"/>
              <a:gd name="connsiteY115" fmla="*/ 5494337 h 6858000"/>
              <a:gd name="connsiteX116" fmla="*/ 188115 w 4838076"/>
              <a:gd name="connsiteY116" fmla="*/ 5562600 h 6858000"/>
              <a:gd name="connsiteX117" fmla="*/ 178038 w 4838076"/>
              <a:gd name="connsiteY117" fmla="*/ 5622925 h 6858000"/>
              <a:gd name="connsiteX118" fmla="*/ 167960 w 4838076"/>
              <a:gd name="connsiteY118" fmla="*/ 5675312 h 6858000"/>
              <a:gd name="connsiteX119" fmla="*/ 152844 w 4838076"/>
              <a:gd name="connsiteY119" fmla="*/ 5721350 h 6858000"/>
              <a:gd name="connsiteX120" fmla="*/ 134368 w 4838076"/>
              <a:gd name="connsiteY120" fmla="*/ 5762625 h 6858000"/>
              <a:gd name="connsiteX121" fmla="*/ 115893 w 4838076"/>
              <a:gd name="connsiteY121" fmla="*/ 5802312 h 6858000"/>
              <a:gd name="connsiteX122" fmla="*/ 95738 w 4838076"/>
              <a:gd name="connsiteY122" fmla="*/ 5840412 h 6858000"/>
              <a:gd name="connsiteX123" fmla="*/ 75583 w 4838076"/>
              <a:gd name="connsiteY123" fmla="*/ 5876925 h 6858000"/>
              <a:gd name="connsiteX124" fmla="*/ 55427 w 4838076"/>
              <a:gd name="connsiteY124" fmla="*/ 5915025 h 6858000"/>
              <a:gd name="connsiteX125" fmla="*/ 38632 w 4838076"/>
              <a:gd name="connsiteY125" fmla="*/ 5956300 h 6858000"/>
              <a:gd name="connsiteX126" fmla="*/ 23515 w 4838076"/>
              <a:gd name="connsiteY126" fmla="*/ 6003925 h 6858000"/>
              <a:gd name="connsiteX127" fmla="*/ 11758 w 4838076"/>
              <a:gd name="connsiteY127" fmla="*/ 6056312 h 6858000"/>
              <a:gd name="connsiteX128" fmla="*/ 3359 w 4838076"/>
              <a:gd name="connsiteY128" fmla="*/ 6113462 h 6858000"/>
              <a:gd name="connsiteX129" fmla="*/ 0 w 4838076"/>
              <a:gd name="connsiteY129" fmla="*/ 6183312 h 6858000"/>
              <a:gd name="connsiteX130" fmla="*/ 3359 w 4838076"/>
              <a:gd name="connsiteY130" fmla="*/ 6251575 h 6858000"/>
              <a:gd name="connsiteX131" fmla="*/ 11758 w 4838076"/>
              <a:gd name="connsiteY131" fmla="*/ 6311900 h 6858000"/>
              <a:gd name="connsiteX132" fmla="*/ 23515 w 4838076"/>
              <a:gd name="connsiteY132" fmla="*/ 6361112 h 6858000"/>
              <a:gd name="connsiteX133" fmla="*/ 38632 w 4838076"/>
              <a:gd name="connsiteY133" fmla="*/ 6407150 h 6858000"/>
              <a:gd name="connsiteX134" fmla="*/ 55427 w 4838076"/>
              <a:gd name="connsiteY134" fmla="*/ 6448425 h 6858000"/>
              <a:gd name="connsiteX135" fmla="*/ 73903 w 4838076"/>
              <a:gd name="connsiteY135" fmla="*/ 6488112 h 6858000"/>
              <a:gd name="connsiteX136" fmla="*/ 92379 w 4838076"/>
              <a:gd name="connsiteY136" fmla="*/ 6523037 h 6858000"/>
              <a:gd name="connsiteX137" fmla="*/ 112534 w 4838076"/>
              <a:gd name="connsiteY137" fmla="*/ 6561137 h 6858000"/>
              <a:gd name="connsiteX138" fmla="*/ 132689 w 4838076"/>
              <a:gd name="connsiteY138" fmla="*/ 6597650 h 6858000"/>
              <a:gd name="connsiteX139" fmla="*/ 149485 w 4838076"/>
              <a:gd name="connsiteY139" fmla="*/ 6640512 h 6858000"/>
              <a:gd name="connsiteX140" fmla="*/ 166281 w 4838076"/>
              <a:gd name="connsiteY140" fmla="*/ 6683375 h 6858000"/>
              <a:gd name="connsiteX141" fmla="*/ 176358 w 4838076"/>
              <a:gd name="connsiteY141" fmla="*/ 6735762 h 6858000"/>
              <a:gd name="connsiteX142" fmla="*/ 184756 w 4838076"/>
              <a:gd name="connsiteY142" fmla="*/ 6791325 h 6858000"/>
              <a:gd name="connsiteX143" fmla="*/ 189795 w 4838076"/>
              <a:gd name="connsiteY143" fmla="*/ 6858000 h 6858000"/>
              <a:gd name="connsiteX144" fmla="*/ 334173 w 4838076"/>
              <a:gd name="connsiteY144" fmla="*/ 6858000 h 6858000"/>
              <a:gd name="connsiteX145" fmla="*/ 334174 w 4838076"/>
              <a:gd name="connsiteY145" fmla="*/ 6858000 h 6858000"/>
              <a:gd name="connsiteX146" fmla="*/ 3459219 w 4838076"/>
              <a:gd name="connsiteY146" fmla="*/ 6858000 h 6858000"/>
              <a:gd name="connsiteX147" fmla="*/ 4417162 w 4838076"/>
              <a:gd name="connsiteY147" fmla="*/ 6858000 h 6858000"/>
              <a:gd name="connsiteX148" fmla="*/ 4838076 w 4838076"/>
              <a:gd name="connsiteY148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</a:cxnLst>
            <a:rect l="l" t="t" r="r" b="b"/>
            <a:pathLst>
              <a:path w="4838076" h="6858000">
                <a:moveTo>
                  <a:pt x="4838076" y="0"/>
                </a:moveTo>
                <a:lnTo>
                  <a:pt x="4417162" y="0"/>
                </a:lnTo>
                <a:lnTo>
                  <a:pt x="3459219" y="0"/>
                </a:lnTo>
                <a:lnTo>
                  <a:pt x="334174" y="0"/>
                </a:lnTo>
                <a:lnTo>
                  <a:pt x="334173" y="0"/>
                </a:lnTo>
                <a:lnTo>
                  <a:pt x="189795" y="0"/>
                </a:lnTo>
                <a:lnTo>
                  <a:pt x="184756" y="66675"/>
                </a:lnTo>
                <a:lnTo>
                  <a:pt x="176358" y="122237"/>
                </a:lnTo>
                <a:lnTo>
                  <a:pt x="166281" y="174625"/>
                </a:lnTo>
                <a:lnTo>
                  <a:pt x="149485" y="217487"/>
                </a:lnTo>
                <a:lnTo>
                  <a:pt x="132689" y="260350"/>
                </a:lnTo>
                <a:lnTo>
                  <a:pt x="112534" y="296862"/>
                </a:lnTo>
                <a:lnTo>
                  <a:pt x="92379" y="334962"/>
                </a:lnTo>
                <a:lnTo>
                  <a:pt x="73903" y="369887"/>
                </a:lnTo>
                <a:lnTo>
                  <a:pt x="55427" y="409575"/>
                </a:lnTo>
                <a:lnTo>
                  <a:pt x="38632" y="450850"/>
                </a:lnTo>
                <a:lnTo>
                  <a:pt x="23515" y="496887"/>
                </a:lnTo>
                <a:lnTo>
                  <a:pt x="11758" y="546100"/>
                </a:lnTo>
                <a:lnTo>
                  <a:pt x="3359" y="606425"/>
                </a:lnTo>
                <a:lnTo>
                  <a:pt x="0" y="673100"/>
                </a:lnTo>
                <a:lnTo>
                  <a:pt x="3359" y="744537"/>
                </a:lnTo>
                <a:lnTo>
                  <a:pt x="11758" y="801687"/>
                </a:lnTo>
                <a:lnTo>
                  <a:pt x="23515" y="854075"/>
                </a:lnTo>
                <a:lnTo>
                  <a:pt x="38632" y="901700"/>
                </a:lnTo>
                <a:lnTo>
                  <a:pt x="55427" y="942975"/>
                </a:lnTo>
                <a:lnTo>
                  <a:pt x="75583" y="981075"/>
                </a:lnTo>
                <a:lnTo>
                  <a:pt x="95738" y="1017587"/>
                </a:lnTo>
                <a:lnTo>
                  <a:pt x="115893" y="1055687"/>
                </a:lnTo>
                <a:lnTo>
                  <a:pt x="134368" y="1095375"/>
                </a:lnTo>
                <a:lnTo>
                  <a:pt x="152844" y="1136650"/>
                </a:lnTo>
                <a:lnTo>
                  <a:pt x="167960" y="1182687"/>
                </a:lnTo>
                <a:lnTo>
                  <a:pt x="178038" y="1235075"/>
                </a:lnTo>
                <a:lnTo>
                  <a:pt x="188115" y="1295400"/>
                </a:lnTo>
                <a:lnTo>
                  <a:pt x="189795" y="1363662"/>
                </a:lnTo>
                <a:lnTo>
                  <a:pt x="188115" y="1431925"/>
                </a:lnTo>
                <a:lnTo>
                  <a:pt x="178038" y="1492250"/>
                </a:lnTo>
                <a:lnTo>
                  <a:pt x="167960" y="1544637"/>
                </a:lnTo>
                <a:lnTo>
                  <a:pt x="152844" y="1589087"/>
                </a:lnTo>
                <a:lnTo>
                  <a:pt x="134368" y="1631950"/>
                </a:lnTo>
                <a:lnTo>
                  <a:pt x="115893" y="1671637"/>
                </a:lnTo>
                <a:lnTo>
                  <a:pt x="95738" y="1708150"/>
                </a:lnTo>
                <a:lnTo>
                  <a:pt x="75583" y="1743075"/>
                </a:lnTo>
                <a:lnTo>
                  <a:pt x="55427" y="1782762"/>
                </a:lnTo>
                <a:lnTo>
                  <a:pt x="38632" y="1824037"/>
                </a:lnTo>
                <a:lnTo>
                  <a:pt x="23515" y="1870075"/>
                </a:lnTo>
                <a:lnTo>
                  <a:pt x="11758" y="1922462"/>
                </a:lnTo>
                <a:lnTo>
                  <a:pt x="3359" y="1982787"/>
                </a:lnTo>
                <a:lnTo>
                  <a:pt x="0" y="2051050"/>
                </a:lnTo>
                <a:lnTo>
                  <a:pt x="3359" y="2119312"/>
                </a:lnTo>
                <a:lnTo>
                  <a:pt x="11758" y="2179637"/>
                </a:lnTo>
                <a:lnTo>
                  <a:pt x="23515" y="2232025"/>
                </a:lnTo>
                <a:lnTo>
                  <a:pt x="38632" y="2278062"/>
                </a:lnTo>
                <a:lnTo>
                  <a:pt x="55427" y="2319337"/>
                </a:lnTo>
                <a:lnTo>
                  <a:pt x="75583" y="2359025"/>
                </a:lnTo>
                <a:lnTo>
                  <a:pt x="95738" y="2395537"/>
                </a:lnTo>
                <a:lnTo>
                  <a:pt x="115893" y="2433637"/>
                </a:lnTo>
                <a:lnTo>
                  <a:pt x="134368" y="2471737"/>
                </a:lnTo>
                <a:lnTo>
                  <a:pt x="152844" y="2513012"/>
                </a:lnTo>
                <a:lnTo>
                  <a:pt x="167960" y="2560637"/>
                </a:lnTo>
                <a:lnTo>
                  <a:pt x="178038" y="2613025"/>
                </a:lnTo>
                <a:lnTo>
                  <a:pt x="188115" y="2671762"/>
                </a:lnTo>
                <a:lnTo>
                  <a:pt x="189795" y="2741612"/>
                </a:lnTo>
                <a:lnTo>
                  <a:pt x="188115" y="2809875"/>
                </a:lnTo>
                <a:lnTo>
                  <a:pt x="178038" y="2868612"/>
                </a:lnTo>
                <a:lnTo>
                  <a:pt x="167960" y="2922587"/>
                </a:lnTo>
                <a:lnTo>
                  <a:pt x="152844" y="2967037"/>
                </a:lnTo>
                <a:lnTo>
                  <a:pt x="134368" y="3009900"/>
                </a:lnTo>
                <a:lnTo>
                  <a:pt x="115893" y="3046412"/>
                </a:lnTo>
                <a:lnTo>
                  <a:pt x="95738" y="3084512"/>
                </a:lnTo>
                <a:lnTo>
                  <a:pt x="75583" y="3121025"/>
                </a:lnTo>
                <a:lnTo>
                  <a:pt x="55427" y="3160712"/>
                </a:lnTo>
                <a:lnTo>
                  <a:pt x="38632" y="3201987"/>
                </a:lnTo>
                <a:lnTo>
                  <a:pt x="23515" y="3248025"/>
                </a:lnTo>
                <a:lnTo>
                  <a:pt x="11758" y="3300412"/>
                </a:lnTo>
                <a:lnTo>
                  <a:pt x="3359" y="3360737"/>
                </a:lnTo>
                <a:lnTo>
                  <a:pt x="0" y="3427412"/>
                </a:lnTo>
                <a:lnTo>
                  <a:pt x="3359" y="3497262"/>
                </a:lnTo>
                <a:lnTo>
                  <a:pt x="11758" y="3557587"/>
                </a:lnTo>
                <a:lnTo>
                  <a:pt x="23515" y="3609975"/>
                </a:lnTo>
                <a:lnTo>
                  <a:pt x="38632" y="3656012"/>
                </a:lnTo>
                <a:lnTo>
                  <a:pt x="55427" y="3697287"/>
                </a:lnTo>
                <a:lnTo>
                  <a:pt x="75583" y="3736975"/>
                </a:lnTo>
                <a:lnTo>
                  <a:pt x="115893" y="3811587"/>
                </a:lnTo>
                <a:lnTo>
                  <a:pt x="134368" y="3848100"/>
                </a:lnTo>
                <a:lnTo>
                  <a:pt x="152844" y="3890962"/>
                </a:lnTo>
                <a:lnTo>
                  <a:pt x="167960" y="3935412"/>
                </a:lnTo>
                <a:lnTo>
                  <a:pt x="178038" y="3987800"/>
                </a:lnTo>
                <a:lnTo>
                  <a:pt x="188115" y="4048125"/>
                </a:lnTo>
                <a:lnTo>
                  <a:pt x="189795" y="4116387"/>
                </a:lnTo>
                <a:lnTo>
                  <a:pt x="188115" y="4186237"/>
                </a:lnTo>
                <a:lnTo>
                  <a:pt x="178038" y="4244975"/>
                </a:lnTo>
                <a:lnTo>
                  <a:pt x="167960" y="4297362"/>
                </a:lnTo>
                <a:lnTo>
                  <a:pt x="152844" y="4343400"/>
                </a:lnTo>
                <a:lnTo>
                  <a:pt x="134368" y="4386262"/>
                </a:lnTo>
                <a:lnTo>
                  <a:pt x="115893" y="4424362"/>
                </a:lnTo>
                <a:lnTo>
                  <a:pt x="75583" y="4498975"/>
                </a:lnTo>
                <a:lnTo>
                  <a:pt x="55427" y="4537075"/>
                </a:lnTo>
                <a:lnTo>
                  <a:pt x="38632" y="4579937"/>
                </a:lnTo>
                <a:lnTo>
                  <a:pt x="23515" y="4625975"/>
                </a:lnTo>
                <a:lnTo>
                  <a:pt x="11758" y="4678362"/>
                </a:lnTo>
                <a:lnTo>
                  <a:pt x="3359" y="4738687"/>
                </a:lnTo>
                <a:lnTo>
                  <a:pt x="0" y="4806950"/>
                </a:lnTo>
                <a:lnTo>
                  <a:pt x="3359" y="4875212"/>
                </a:lnTo>
                <a:lnTo>
                  <a:pt x="11758" y="4935537"/>
                </a:lnTo>
                <a:lnTo>
                  <a:pt x="23515" y="4987925"/>
                </a:lnTo>
                <a:lnTo>
                  <a:pt x="38632" y="5033962"/>
                </a:lnTo>
                <a:lnTo>
                  <a:pt x="55427" y="5075237"/>
                </a:lnTo>
                <a:lnTo>
                  <a:pt x="75583" y="5114925"/>
                </a:lnTo>
                <a:lnTo>
                  <a:pt x="95738" y="5149850"/>
                </a:lnTo>
                <a:lnTo>
                  <a:pt x="115893" y="5186362"/>
                </a:lnTo>
                <a:lnTo>
                  <a:pt x="134368" y="5226050"/>
                </a:lnTo>
                <a:lnTo>
                  <a:pt x="152844" y="5268912"/>
                </a:lnTo>
                <a:lnTo>
                  <a:pt x="167960" y="5313362"/>
                </a:lnTo>
                <a:lnTo>
                  <a:pt x="178038" y="5365750"/>
                </a:lnTo>
                <a:lnTo>
                  <a:pt x="188115" y="5426075"/>
                </a:lnTo>
                <a:lnTo>
                  <a:pt x="189795" y="5494337"/>
                </a:lnTo>
                <a:lnTo>
                  <a:pt x="188115" y="5562600"/>
                </a:lnTo>
                <a:lnTo>
                  <a:pt x="178038" y="5622925"/>
                </a:lnTo>
                <a:lnTo>
                  <a:pt x="167960" y="5675312"/>
                </a:lnTo>
                <a:lnTo>
                  <a:pt x="152844" y="5721350"/>
                </a:lnTo>
                <a:lnTo>
                  <a:pt x="134368" y="5762625"/>
                </a:lnTo>
                <a:lnTo>
                  <a:pt x="115893" y="5802312"/>
                </a:lnTo>
                <a:lnTo>
                  <a:pt x="95738" y="5840412"/>
                </a:lnTo>
                <a:lnTo>
                  <a:pt x="75583" y="5876925"/>
                </a:lnTo>
                <a:lnTo>
                  <a:pt x="55427" y="5915025"/>
                </a:lnTo>
                <a:lnTo>
                  <a:pt x="38632" y="5956300"/>
                </a:lnTo>
                <a:lnTo>
                  <a:pt x="23515" y="6003925"/>
                </a:lnTo>
                <a:lnTo>
                  <a:pt x="11758" y="6056312"/>
                </a:lnTo>
                <a:lnTo>
                  <a:pt x="3359" y="6113462"/>
                </a:lnTo>
                <a:lnTo>
                  <a:pt x="0" y="6183312"/>
                </a:lnTo>
                <a:lnTo>
                  <a:pt x="3359" y="6251575"/>
                </a:lnTo>
                <a:lnTo>
                  <a:pt x="11758" y="6311900"/>
                </a:lnTo>
                <a:lnTo>
                  <a:pt x="23515" y="6361112"/>
                </a:lnTo>
                <a:lnTo>
                  <a:pt x="38632" y="6407150"/>
                </a:lnTo>
                <a:lnTo>
                  <a:pt x="55427" y="6448425"/>
                </a:lnTo>
                <a:lnTo>
                  <a:pt x="73903" y="6488112"/>
                </a:lnTo>
                <a:lnTo>
                  <a:pt x="92379" y="6523037"/>
                </a:lnTo>
                <a:lnTo>
                  <a:pt x="112534" y="6561137"/>
                </a:lnTo>
                <a:lnTo>
                  <a:pt x="132689" y="6597650"/>
                </a:lnTo>
                <a:lnTo>
                  <a:pt x="149485" y="6640512"/>
                </a:lnTo>
                <a:lnTo>
                  <a:pt x="166281" y="6683375"/>
                </a:lnTo>
                <a:lnTo>
                  <a:pt x="176358" y="6735762"/>
                </a:lnTo>
                <a:lnTo>
                  <a:pt x="184756" y="6791325"/>
                </a:lnTo>
                <a:lnTo>
                  <a:pt x="189795" y="6858000"/>
                </a:lnTo>
                <a:lnTo>
                  <a:pt x="334173" y="6858000"/>
                </a:lnTo>
                <a:lnTo>
                  <a:pt x="334174" y="6858000"/>
                </a:lnTo>
                <a:lnTo>
                  <a:pt x="3459219" y="6858000"/>
                </a:lnTo>
                <a:lnTo>
                  <a:pt x="4417162" y="6858000"/>
                </a:lnTo>
                <a:lnTo>
                  <a:pt x="4838076" y="6858000"/>
                </a:lnTo>
                <a:close/>
              </a:path>
            </a:pathLst>
          </a:custGeom>
          <a:solidFill>
            <a:schemeClr val="accent1">
              <a:lumMod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2A383891-FB4F-09DE-2624-5B7CDAF934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3788" y="662400"/>
            <a:ext cx="2538000" cy="1492132"/>
          </a:xfrm>
        </p:spPr>
        <p:txBody>
          <a:bodyPr anchor="t">
            <a:normAutofit/>
          </a:bodyPr>
          <a:lstStyle/>
          <a:p>
            <a:r>
              <a:rPr lang="es-ES">
                <a:solidFill>
                  <a:schemeClr val="bg1"/>
                </a:solidFill>
                <a:cs typeface="Calibri Light"/>
              </a:rPr>
              <a:t>Rest in ease</a:t>
            </a:r>
            <a:endParaRPr lang="es-ES">
              <a:solidFill>
                <a:schemeClr val="bg1"/>
              </a:solidFill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B5D0E3A-0F89-72B8-A42B-D7AE95D0B6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3788" y="2286000"/>
            <a:ext cx="2538000" cy="38448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700">
                <a:solidFill>
                  <a:schemeClr val="bg1">
                    <a:alpha val="60000"/>
                  </a:schemeClr>
                </a:solidFill>
                <a:cs typeface="Calibri"/>
              </a:rPr>
              <a:t>App de </a:t>
            </a:r>
            <a:r>
              <a:rPr lang="en-US" sz="1700" err="1">
                <a:solidFill>
                  <a:schemeClr val="bg1">
                    <a:alpha val="60000"/>
                  </a:schemeClr>
                </a:solidFill>
                <a:cs typeface="Calibri"/>
              </a:rPr>
              <a:t>servicios</a:t>
            </a:r>
            <a:r>
              <a:rPr lang="en-US" sz="1700">
                <a:solidFill>
                  <a:schemeClr val="bg1">
                    <a:alpha val="60000"/>
                  </a:schemeClr>
                </a:solidFill>
                <a:cs typeface="Calibri"/>
              </a:rPr>
              <a:t> </a:t>
            </a:r>
            <a:r>
              <a:rPr lang="en-US" sz="1700" err="1">
                <a:solidFill>
                  <a:schemeClr val="bg1">
                    <a:alpha val="60000"/>
                  </a:schemeClr>
                </a:solidFill>
                <a:cs typeface="Calibri"/>
              </a:rPr>
              <a:t>funerarios</a:t>
            </a:r>
            <a:r>
              <a:rPr lang="en-US" sz="1700">
                <a:solidFill>
                  <a:schemeClr val="bg1">
                    <a:alpha val="60000"/>
                  </a:schemeClr>
                </a:solidFill>
                <a:cs typeface="Calibri"/>
              </a:rPr>
              <a:t> </a:t>
            </a:r>
            <a:r>
              <a:rPr lang="en-US" sz="1700" err="1">
                <a:solidFill>
                  <a:schemeClr val="bg1">
                    <a:alpha val="60000"/>
                  </a:schemeClr>
                </a:solidFill>
                <a:cs typeface="Calibri"/>
              </a:rPr>
              <a:t>customizados</a:t>
            </a:r>
            <a:endParaRPr lang="en-US" sz="1700" err="1">
              <a:solidFill>
                <a:schemeClr val="bg1">
                  <a:alpha val="60000"/>
                </a:schemeClr>
              </a:solidFill>
            </a:endParaRPr>
          </a:p>
        </p:txBody>
      </p:sp>
      <p:pic>
        <p:nvPicPr>
          <p:cNvPr id="4" name="Imagen 4" descr="Grupo de personas en un evento&#10;&#10;Descripción generada automáticamente">
            <a:extLst>
              <a:ext uri="{FF2B5EF4-FFF2-40B4-BE49-F238E27FC236}">
                <a16:creationId xmlns:a16="http://schemas.microsoft.com/office/drawing/2014/main" id="{91540373-0530-C3E2-0039-3A727982D4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8289" y="1737510"/>
            <a:ext cx="4510639" cy="3382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95033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Imagen 4" descr="Un grupo de personas frente a una pantalla&#10;&#10;Descripción generada automáticamente">
            <a:extLst>
              <a:ext uri="{FF2B5EF4-FFF2-40B4-BE49-F238E27FC236}">
                <a16:creationId xmlns:a16="http://schemas.microsoft.com/office/drawing/2014/main" id="{09FFF8EE-36DF-F044-E8A5-933F188E3C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8"/>
          <a:stretch/>
        </p:blipFill>
        <p:spPr>
          <a:xfrm>
            <a:off x="20" y="1282"/>
            <a:ext cx="9143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7752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B76D444-2756-434F-AE61-96D69830C13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en 4">
            <a:extLst>
              <a:ext uri="{FF2B5EF4-FFF2-40B4-BE49-F238E27FC236}">
                <a16:creationId xmlns:a16="http://schemas.microsoft.com/office/drawing/2014/main" id="{B00895C5-47D4-F7C4-7930-F892F8CCE2E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4232" r="-1" b="19522"/>
          <a:stretch/>
        </p:blipFill>
        <p:spPr>
          <a:xfrm>
            <a:off x="240030" y="320040"/>
            <a:ext cx="8661654" cy="4303462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A27B6159-7734-4564-9E0F-C4BC43C36E5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241173" y="4782312"/>
            <a:ext cx="8661654" cy="1755648"/>
          </a:xfrm>
          <a:prstGeom prst="rect">
            <a:avLst/>
          </a:prstGeom>
          <a:solidFill>
            <a:schemeClr val="tx1">
              <a:alpha val="93000"/>
            </a:schemeClr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79394432-FEB6-879E-1F8F-3AEE0AC129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5009083"/>
            <a:ext cx="2167128" cy="1345997"/>
          </a:xfrm>
        </p:spPr>
        <p:txBody>
          <a:bodyPr anchor="ctr">
            <a:normAutofit/>
          </a:bodyPr>
          <a:lstStyle/>
          <a:p>
            <a:r>
              <a:rPr lang="es-ES" sz="2300" err="1">
                <a:solidFill>
                  <a:schemeClr val="bg1"/>
                </a:solidFill>
                <a:cs typeface="Calibri Light"/>
              </a:rPr>
              <a:t>Planeat</a:t>
            </a:r>
            <a:endParaRPr lang="es-ES" sz="2300" err="1">
              <a:solidFill>
                <a:schemeClr val="bg1"/>
              </a:solidFill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E2FFB46B-05BC-4950-B18A-9593FDAE6ED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3044952" y="5237979"/>
            <a:ext cx="0" cy="914400"/>
          </a:xfrm>
          <a:prstGeom prst="line">
            <a:avLst/>
          </a:prstGeom>
          <a:ln w="19050">
            <a:solidFill>
              <a:schemeClr val="bg1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85D7F05-7C4E-FCFB-165F-19B6771134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84982" y="5009083"/>
            <a:ext cx="5232654" cy="1345997"/>
          </a:xfrm>
        </p:spPr>
        <p:txBody>
          <a:bodyPr anchor="ctr">
            <a:normAutofit/>
          </a:bodyPr>
          <a:lstStyle/>
          <a:p>
            <a:r>
              <a:rPr lang="en-US" sz="1500">
                <a:solidFill>
                  <a:schemeClr val="bg1"/>
                </a:solidFill>
                <a:cs typeface="Calibri"/>
              </a:rPr>
              <a:t>App para un </a:t>
            </a:r>
            <a:r>
              <a:rPr lang="en-US" sz="1500" err="1">
                <a:solidFill>
                  <a:schemeClr val="bg1"/>
                </a:solidFill>
                <a:cs typeface="Calibri"/>
              </a:rPr>
              <a:t>estilo</a:t>
            </a:r>
            <a:r>
              <a:rPr lang="en-US" sz="1500">
                <a:solidFill>
                  <a:schemeClr val="bg1"/>
                </a:solidFill>
                <a:cs typeface="Calibri"/>
              </a:rPr>
              <a:t> de </a:t>
            </a:r>
            <a:r>
              <a:rPr lang="en-US" sz="1500" err="1">
                <a:solidFill>
                  <a:schemeClr val="bg1"/>
                </a:solidFill>
                <a:cs typeface="Calibri"/>
              </a:rPr>
              <a:t>vida</a:t>
            </a:r>
            <a:r>
              <a:rPr lang="en-US" sz="1500">
                <a:solidFill>
                  <a:schemeClr val="bg1"/>
                </a:solidFill>
                <a:cs typeface="Calibri"/>
              </a:rPr>
              <a:t> </a:t>
            </a:r>
            <a:r>
              <a:rPr lang="en-US" sz="1500" err="1">
                <a:solidFill>
                  <a:schemeClr val="bg1"/>
                </a:solidFill>
                <a:cs typeface="Calibri"/>
              </a:rPr>
              <a:t>saludable</a:t>
            </a:r>
            <a:r>
              <a:rPr lang="en-US" sz="1500">
                <a:solidFill>
                  <a:schemeClr val="bg1"/>
                </a:solidFill>
                <a:cs typeface="Calibri"/>
              </a:rPr>
              <a:t> (planning, shopping, paying, cooking, sharing, getting)</a:t>
            </a:r>
            <a:endParaRPr lang="en-US" sz="15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12291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4">
            <a:extLst>
              <a:ext uri="{FF2B5EF4-FFF2-40B4-BE49-F238E27FC236}">
                <a16:creationId xmlns:a16="http://schemas.microsoft.com/office/drawing/2014/main" id="{A0D3A4A1-F3A6-2112-1ACA-BF81E74580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E11ECC73-4971-7541-EC93-AA51D4D03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906" y="5317240"/>
            <a:ext cx="8408194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200">
                <a:solidFill>
                  <a:schemeClr val="tx1">
                    <a:lumMod val="85000"/>
                    <a:lumOff val="15000"/>
                  </a:schemeClr>
                </a:solidFill>
              </a:rPr>
              <a:t>Foobia: juego de mesa</a:t>
            </a:r>
          </a:p>
          <a:p>
            <a:pPr algn="ctr"/>
            <a:r>
              <a:rPr lang="en-US" sz="2200">
                <a:solidFill>
                  <a:schemeClr val="tx1">
                    <a:lumMod val="85000"/>
                    <a:lumOff val="15000"/>
                  </a:schemeClr>
                </a:solidFill>
              </a:rPr>
              <a:t>sobre diferentes fobias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850330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4">
            <a:extLst>
              <a:ext uri="{FF2B5EF4-FFF2-40B4-BE49-F238E27FC236}">
                <a16:creationId xmlns:a16="http://schemas.microsoft.com/office/drawing/2014/main" id="{E1768407-B8B6-487D-33B4-671A61A760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/>
          <a:stretch/>
        </p:blipFill>
        <p:spPr>
          <a:xfrm>
            <a:off x="20" y="10"/>
            <a:ext cx="9143980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8852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6EA9014E-00B4-8021-EFBC-B27BCA96B4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906" y="425950"/>
            <a:ext cx="8408194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100">
                <a:solidFill>
                  <a:schemeClr val="tx1">
                    <a:lumMod val="85000"/>
                    <a:lumOff val="15000"/>
                  </a:schemeClr>
                </a:solidFill>
              </a:rPr>
              <a:t>E-ware: app para </a:t>
            </a:r>
            <a:r>
              <a:rPr lang="en-US" sz="3100" err="1">
                <a:solidFill>
                  <a:schemeClr val="tx1">
                    <a:lumMod val="85000"/>
                    <a:lumOff val="15000"/>
                  </a:schemeClr>
                </a:solidFill>
              </a:rPr>
              <a:t>el</a:t>
            </a:r>
            <a:r>
              <a:rPr lang="en-US" sz="3100">
                <a:solidFill>
                  <a:schemeClr val="tx1">
                    <a:lumMod val="85000"/>
                    <a:lumOff val="15000"/>
                  </a:schemeClr>
                </a:solidFill>
              </a:rPr>
              <a:t> </a:t>
            </a:r>
            <a:r>
              <a:rPr lang="en-US" sz="3100" err="1">
                <a:solidFill>
                  <a:schemeClr val="tx1">
                    <a:lumMod val="85000"/>
                    <a:lumOff val="15000"/>
                  </a:schemeClr>
                </a:solidFill>
              </a:rPr>
              <a:t>ahorro</a:t>
            </a:r>
            <a:r>
              <a:rPr lang="en-US" sz="3100">
                <a:solidFill>
                  <a:schemeClr val="tx1">
                    <a:lumMod val="85000"/>
                    <a:lumOff val="15000"/>
                  </a:schemeClr>
                </a:solidFill>
              </a:rPr>
              <a:t> de </a:t>
            </a:r>
            <a:r>
              <a:rPr lang="en-US" sz="3100" err="1">
                <a:solidFill>
                  <a:schemeClr val="tx1">
                    <a:lumMod val="85000"/>
                    <a:lumOff val="15000"/>
                  </a:schemeClr>
                </a:solidFill>
              </a:rPr>
              <a:t>energía</a:t>
            </a:r>
            <a:r>
              <a:rPr lang="en-US" sz="3100">
                <a:solidFill>
                  <a:schemeClr val="tx1">
                    <a:lumMod val="85000"/>
                    <a:lumOff val="15000"/>
                  </a:schemeClr>
                </a:solidFill>
              </a:rPr>
              <a:t> 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35069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124356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7488182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4">
            <a:extLst>
              <a:ext uri="{FF2B5EF4-FFF2-40B4-BE49-F238E27FC236}">
                <a16:creationId xmlns:a16="http://schemas.microsoft.com/office/drawing/2014/main" id="{1A8F03DC-CE85-51BC-3E83-E54E23AD03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/>
          <a:stretch/>
        </p:blipFill>
        <p:spPr>
          <a:xfrm>
            <a:off x="20" y="12"/>
            <a:ext cx="9143980" cy="685798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B5A77494-CCF0-C086-8479-68FD16B993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906" y="5317240"/>
            <a:ext cx="8408194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100">
                <a:solidFill>
                  <a:schemeClr val="tx1">
                    <a:lumMod val="85000"/>
                    <a:lumOff val="15000"/>
                  </a:schemeClr>
                </a:solidFill>
              </a:rPr>
              <a:t>Cena de gala y entrega de certificados/premios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229858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B1595A09-E336-4D1B-9B3A-06A2287A54E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agen 4" descr="Un grupo de personas posando para una foto en una fiesta&#10;&#10;Descripción generada automáticamente">
            <a:extLst>
              <a:ext uri="{FF2B5EF4-FFF2-40B4-BE49-F238E27FC236}">
                <a16:creationId xmlns:a16="http://schemas.microsoft.com/office/drawing/2014/main" id="{8CC285BD-1DB1-D132-AFE0-A1EE67F54AE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104" b="25427"/>
          <a:stretch/>
        </p:blipFill>
        <p:spPr>
          <a:xfrm>
            <a:off x="20" y="10"/>
            <a:ext cx="9143980" cy="4558420"/>
          </a:xfrm>
          <a:custGeom>
            <a:avLst/>
            <a:gdLst/>
            <a:ahLst/>
            <a:cxnLst/>
            <a:rect l="l" t="t" r="r" b="b"/>
            <a:pathLst>
              <a:path w="12188952" h="4558430">
                <a:moveTo>
                  <a:pt x="6789701" y="4490221"/>
                </a:moveTo>
                <a:lnTo>
                  <a:pt x="6788702" y="4490299"/>
                </a:lnTo>
                <a:lnTo>
                  <a:pt x="6788476" y="4490833"/>
                </a:lnTo>
                <a:close/>
                <a:moveTo>
                  <a:pt x="0" y="0"/>
                </a:moveTo>
                <a:lnTo>
                  <a:pt x="12188952" y="0"/>
                </a:lnTo>
                <a:lnTo>
                  <a:pt x="12188952" y="3596895"/>
                </a:lnTo>
                <a:lnTo>
                  <a:pt x="12061096" y="3635026"/>
                </a:lnTo>
                <a:cubicBezTo>
                  <a:pt x="11933500" y="3671240"/>
                  <a:pt x="11805390" y="3705769"/>
                  <a:pt x="11676800" y="3738601"/>
                </a:cubicBezTo>
                <a:cubicBezTo>
                  <a:pt x="11262789" y="3846108"/>
                  <a:pt x="10845343" y="3939710"/>
                  <a:pt x="10425355" y="4022140"/>
                </a:cubicBezTo>
                <a:cubicBezTo>
                  <a:pt x="10092810" y="4087351"/>
                  <a:pt x="9759033" y="4145748"/>
                  <a:pt x="9424022" y="4197302"/>
                </a:cubicBezTo>
                <a:cubicBezTo>
                  <a:pt x="9102997" y="4246959"/>
                  <a:pt x="8781133" y="4291526"/>
                  <a:pt x="8458419" y="4331003"/>
                </a:cubicBezTo>
                <a:cubicBezTo>
                  <a:pt x="8211360" y="4361169"/>
                  <a:pt x="7963792" y="4386742"/>
                  <a:pt x="7715970" y="4410950"/>
                </a:cubicBezTo>
                <a:lnTo>
                  <a:pt x="6951716" y="4476730"/>
                </a:lnTo>
                <a:lnTo>
                  <a:pt x="6936303" y="4478801"/>
                </a:lnTo>
                <a:lnTo>
                  <a:pt x="6790448" y="4490162"/>
                </a:lnTo>
                <a:lnTo>
                  <a:pt x="6799941" y="4491982"/>
                </a:lnTo>
                <a:cubicBezTo>
                  <a:pt x="6811623" y="4492448"/>
                  <a:pt x="6823734" y="4490275"/>
                  <a:pt x="6835432" y="4490275"/>
                </a:cubicBezTo>
                <a:cubicBezTo>
                  <a:pt x="6851580" y="4490275"/>
                  <a:pt x="6867729" y="4487668"/>
                  <a:pt x="6884003" y="4487297"/>
                </a:cubicBezTo>
                <a:cubicBezTo>
                  <a:pt x="7115805" y="4481835"/>
                  <a:pt x="7347351" y="4469668"/>
                  <a:pt x="7578771" y="4454770"/>
                </a:cubicBezTo>
                <a:cubicBezTo>
                  <a:pt x="7927552" y="4432302"/>
                  <a:pt x="8276080" y="4404123"/>
                  <a:pt x="8623845" y="4367873"/>
                </a:cubicBezTo>
                <a:cubicBezTo>
                  <a:pt x="8909939" y="4338575"/>
                  <a:pt x="9195310" y="4303940"/>
                  <a:pt x="9479970" y="4263967"/>
                </a:cubicBezTo>
                <a:cubicBezTo>
                  <a:pt x="9864901" y="4209593"/>
                  <a:pt x="10248014" y="4144879"/>
                  <a:pt x="10629308" y="4069810"/>
                </a:cubicBezTo>
                <a:cubicBezTo>
                  <a:pt x="11090114" y="3978690"/>
                  <a:pt x="11546975" y="3871184"/>
                  <a:pt x="11998498" y="3743816"/>
                </a:cubicBezTo>
                <a:lnTo>
                  <a:pt x="12188952" y="3687715"/>
                </a:lnTo>
                <a:lnTo>
                  <a:pt x="12188952" y="3742439"/>
                </a:lnTo>
                <a:lnTo>
                  <a:pt x="11829257" y="3846853"/>
                </a:lnTo>
                <a:cubicBezTo>
                  <a:pt x="11534769" y="3926550"/>
                  <a:pt x="11238120" y="3997436"/>
                  <a:pt x="10939183" y="4061368"/>
                </a:cubicBezTo>
                <a:cubicBezTo>
                  <a:pt x="10622824" y="4129150"/>
                  <a:pt x="10304941" y="4189147"/>
                  <a:pt x="9985530" y="4241373"/>
                </a:cubicBezTo>
                <a:cubicBezTo>
                  <a:pt x="9720036" y="4284822"/>
                  <a:pt x="9453814" y="4323467"/>
                  <a:pt x="9186882" y="4357320"/>
                </a:cubicBezTo>
                <a:cubicBezTo>
                  <a:pt x="8984197" y="4382894"/>
                  <a:pt x="8781514" y="4406977"/>
                  <a:pt x="8578198" y="4426839"/>
                </a:cubicBezTo>
                <a:cubicBezTo>
                  <a:pt x="8340547" y="4449559"/>
                  <a:pt x="8102644" y="4471034"/>
                  <a:pt x="7864358" y="4488290"/>
                </a:cubicBezTo>
                <a:cubicBezTo>
                  <a:pt x="7554994" y="4510634"/>
                  <a:pt x="7245502" y="4528512"/>
                  <a:pt x="6935502" y="4539684"/>
                </a:cubicBezTo>
                <a:cubicBezTo>
                  <a:pt x="6782917" y="4545147"/>
                  <a:pt x="6630334" y="4548995"/>
                  <a:pt x="6477750" y="4553587"/>
                </a:cubicBezTo>
                <a:cubicBezTo>
                  <a:pt x="6439195" y="4551503"/>
                  <a:pt x="6400529" y="4553128"/>
                  <a:pt x="6362294" y="4558430"/>
                </a:cubicBezTo>
                <a:lnTo>
                  <a:pt x="6057129" y="4558430"/>
                </a:lnTo>
                <a:lnTo>
                  <a:pt x="5977784" y="4553836"/>
                </a:lnTo>
                <a:cubicBezTo>
                  <a:pt x="5740261" y="4541423"/>
                  <a:pt x="5502739" y="4527644"/>
                  <a:pt x="5265087" y="4517587"/>
                </a:cubicBezTo>
                <a:cubicBezTo>
                  <a:pt x="4958267" y="4505171"/>
                  <a:pt x="4651826" y="4484691"/>
                  <a:pt x="4346277" y="4455517"/>
                </a:cubicBezTo>
                <a:cubicBezTo>
                  <a:pt x="4021654" y="4424605"/>
                  <a:pt x="3697795" y="4389970"/>
                  <a:pt x="3373045" y="4356948"/>
                </a:cubicBezTo>
                <a:cubicBezTo>
                  <a:pt x="3035412" y="4322686"/>
                  <a:pt x="2698456" y="4283047"/>
                  <a:pt x="2362173" y="4238021"/>
                </a:cubicBezTo>
                <a:cubicBezTo>
                  <a:pt x="1984692" y="4187868"/>
                  <a:pt x="1608364" y="4130142"/>
                  <a:pt x="1233177" y="4064845"/>
                </a:cubicBezTo>
                <a:cubicBezTo>
                  <a:pt x="842181" y="3996132"/>
                  <a:pt x="453758" y="3917644"/>
                  <a:pt x="68500" y="3825138"/>
                </a:cubicBezTo>
                <a:lnTo>
                  <a:pt x="0" y="3807783"/>
                </a:lnTo>
                <a:lnTo>
                  <a:pt x="0" y="3751294"/>
                </a:lnTo>
                <a:lnTo>
                  <a:pt x="72441" y="3770071"/>
                </a:lnTo>
                <a:cubicBezTo>
                  <a:pt x="247961" y="3812249"/>
                  <a:pt x="424164" y="3851509"/>
                  <a:pt x="600716" y="3888441"/>
                </a:cubicBezTo>
                <a:cubicBezTo>
                  <a:pt x="988279" y="3969255"/>
                  <a:pt x="1378133" y="4038153"/>
                  <a:pt x="1769512" y="4098609"/>
                </a:cubicBezTo>
                <a:cubicBezTo>
                  <a:pt x="2052426" y="4142185"/>
                  <a:pt x="2335725" y="4182282"/>
                  <a:pt x="2613554" y="4215551"/>
                </a:cubicBezTo>
                <a:cubicBezTo>
                  <a:pt x="2605544" y="4218158"/>
                  <a:pt x="2594611" y="4208102"/>
                  <a:pt x="2581134" y="4205620"/>
                </a:cubicBezTo>
                <a:cubicBezTo>
                  <a:pt x="2087178" y="4113668"/>
                  <a:pt x="1597684" y="4002775"/>
                  <a:pt x="1112635" y="3872923"/>
                </a:cubicBezTo>
                <a:cubicBezTo>
                  <a:pt x="880453" y="3810852"/>
                  <a:pt x="649713" y="3744374"/>
                  <a:pt x="420412" y="3673490"/>
                </a:cubicBezTo>
                <a:lnTo>
                  <a:pt x="0" y="3534573"/>
                </a:lnTo>
                <a:close/>
              </a:path>
            </a:pathLst>
          </a:custGeom>
        </p:spPr>
      </p:pic>
      <p:sp>
        <p:nvSpPr>
          <p:cNvPr id="18" name="sketch line">
            <a:extLst>
              <a:ext uri="{FF2B5EF4-FFF2-40B4-BE49-F238E27FC236}">
                <a16:creationId xmlns:a16="http://schemas.microsoft.com/office/drawing/2014/main" id="{3540989C-C7B8-473B-BF87-6F2DA6A9000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74529" y="5470492"/>
            <a:ext cx="1371600" cy="13716"/>
          </a:xfrm>
          <a:custGeom>
            <a:avLst/>
            <a:gdLst>
              <a:gd name="connsiteX0" fmla="*/ 0 w 1371600"/>
              <a:gd name="connsiteY0" fmla="*/ 0 h 13716"/>
              <a:gd name="connsiteX1" fmla="*/ 685800 w 1371600"/>
              <a:gd name="connsiteY1" fmla="*/ 0 h 13716"/>
              <a:gd name="connsiteX2" fmla="*/ 1371600 w 1371600"/>
              <a:gd name="connsiteY2" fmla="*/ 0 h 13716"/>
              <a:gd name="connsiteX3" fmla="*/ 1371600 w 1371600"/>
              <a:gd name="connsiteY3" fmla="*/ 13716 h 13716"/>
              <a:gd name="connsiteX4" fmla="*/ 713232 w 1371600"/>
              <a:gd name="connsiteY4" fmla="*/ 13716 h 13716"/>
              <a:gd name="connsiteX5" fmla="*/ 0 w 1371600"/>
              <a:gd name="connsiteY5" fmla="*/ 13716 h 13716"/>
              <a:gd name="connsiteX6" fmla="*/ 0 w 1371600"/>
              <a:gd name="connsiteY6" fmla="*/ 0 h 13716"/>
              <a:gd name="connsiteX0" fmla="*/ 0 w 1371600"/>
              <a:gd name="connsiteY0" fmla="*/ 0 h 13716"/>
              <a:gd name="connsiteX1" fmla="*/ 644652 w 1371600"/>
              <a:gd name="connsiteY1" fmla="*/ 0 h 13716"/>
              <a:gd name="connsiteX2" fmla="*/ 1371600 w 1371600"/>
              <a:gd name="connsiteY2" fmla="*/ 0 h 13716"/>
              <a:gd name="connsiteX3" fmla="*/ 1371600 w 1371600"/>
              <a:gd name="connsiteY3" fmla="*/ 13716 h 13716"/>
              <a:gd name="connsiteX4" fmla="*/ 713232 w 1371600"/>
              <a:gd name="connsiteY4" fmla="*/ 13716 h 13716"/>
              <a:gd name="connsiteX5" fmla="*/ 0 w 1371600"/>
              <a:gd name="connsiteY5" fmla="*/ 13716 h 13716"/>
              <a:gd name="connsiteX6" fmla="*/ 0 w 1371600"/>
              <a:gd name="connsiteY6" fmla="*/ 0 h 137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71600" h="13716" fill="none" extrusionOk="0">
                <a:moveTo>
                  <a:pt x="0" y="0"/>
                </a:moveTo>
                <a:cubicBezTo>
                  <a:pt x="240249" y="32963"/>
                  <a:pt x="409296" y="-18450"/>
                  <a:pt x="685800" y="0"/>
                </a:cubicBezTo>
                <a:cubicBezTo>
                  <a:pt x="954142" y="211"/>
                  <a:pt x="1166785" y="22353"/>
                  <a:pt x="1371600" y="0"/>
                </a:cubicBezTo>
                <a:cubicBezTo>
                  <a:pt x="1370996" y="3142"/>
                  <a:pt x="1371820" y="8880"/>
                  <a:pt x="1371600" y="13716"/>
                </a:cubicBezTo>
                <a:cubicBezTo>
                  <a:pt x="1106837" y="28424"/>
                  <a:pt x="1032834" y="20364"/>
                  <a:pt x="713232" y="13716"/>
                </a:cubicBezTo>
                <a:cubicBezTo>
                  <a:pt x="399250" y="-7822"/>
                  <a:pt x="277176" y="48782"/>
                  <a:pt x="0" y="13716"/>
                </a:cubicBezTo>
                <a:cubicBezTo>
                  <a:pt x="310" y="7052"/>
                  <a:pt x="119" y="6101"/>
                  <a:pt x="0" y="0"/>
                </a:cubicBezTo>
                <a:close/>
              </a:path>
              <a:path w="1371600" h="13716" stroke="0" extrusionOk="0">
                <a:moveTo>
                  <a:pt x="0" y="0"/>
                </a:moveTo>
                <a:cubicBezTo>
                  <a:pt x="168171" y="-27104"/>
                  <a:pt x="522270" y="7661"/>
                  <a:pt x="644652" y="0"/>
                </a:cubicBezTo>
                <a:cubicBezTo>
                  <a:pt x="812772" y="-55512"/>
                  <a:pt x="1098507" y="70876"/>
                  <a:pt x="1371600" y="0"/>
                </a:cubicBezTo>
                <a:cubicBezTo>
                  <a:pt x="1372276" y="6444"/>
                  <a:pt x="1371882" y="10524"/>
                  <a:pt x="1371600" y="13716"/>
                </a:cubicBezTo>
                <a:cubicBezTo>
                  <a:pt x="1195700" y="-500"/>
                  <a:pt x="896159" y="12360"/>
                  <a:pt x="713232" y="13716"/>
                </a:cubicBezTo>
                <a:cubicBezTo>
                  <a:pt x="556279" y="-18909"/>
                  <a:pt x="248593" y="33389"/>
                  <a:pt x="0" y="13716"/>
                </a:cubicBezTo>
                <a:cubicBezTo>
                  <a:pt x="708" y="8775"/>
                  <a:pt x="205" y="3193"/>
                  <a:pt x="0" y="0"/>
                </a:cubicBezTo>
                <a:close/>
              </a:path>
              <a:path w="1371600" h="13716" fill="none" stroke="0" extrusionOk="0">
                <a:moveTo>
                  <a:pt x="0" y="0"/>
                </a:moveTo>
                <a:cubicBezTo>
                  <a:pt x="244262" y="19623"/>
                  <a:pt x="384306" y="-36563"/>
                  <a:pt x="685800" y="0"/>
                </a:cubicBezTo>
                <a:cubicBezTo>
                  <a:pt x="948860" y="14963"/>
                  <a:pt x="1224146" y="-8100"/>
                  <a:pt x="1371600" y="0"/>
                </a:cubicBezTo>
                <a:cubicBezTo>
                  <a:pt x="1371106" y="3035"/>
                  <a:pt x="1371590" y="7528"/>
                  <a:pt x="1371600" y="13716"/>
                </a:cubicBezTo>
                <a:cubicBezTo>
                  <a:pt x="1096935" y="20595"/>
                  <a:pt x="1028598" y="23761"/>
                  <a:pt x="713232" y="13716"/>
                </a:cubicBezTo>
                <a:cubicBezTo>
                  <a:pt x="397901" y="-1585"/>
                  <a:pt x="274098" y="18066"/>
                  <a:pt x="0" y="13716"/>
                </a:cubicBezTo>
                <a:cubicBezTo>
                  <a:pt x="190" y="7214"/>
                  <a:pt x="-13" y="5978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615697673">
                  <a:custGeom>
                    <a:avLst/>
                    <a:gdLst>
                      <a:gd name="connsiteX0" fmla="*/ 0 w 1371600"/>
                      <a:gd name="connsiteY0" fmla="*/ 0 h 13716"/>
                      <a:gd name="connsiteX1" fmla="*/ 685800 w 1371600"/>
                      <a:gd name="connsiteY1" fmla="*/ 0 h 13716"/>
                      <a:gd name="connsiteX2" fmla="*/ 1371600 w 1371600"/>
                      <a:gd name="connsiteY2" fmla="*/ 0 h 13716"/>
                      <a:gd name="connsiteX3" fmla="*/ 1371600 w 1371600"/>
                      <a:gd name="connsiteY3" fmla="*/ 13716 h 13716"/>
                      <a:gd name="connsiteX4" fmla="*/ 713232 w 1371600"/>
                      <a:gd name="connsiteY4" fmla="*/ 13716 h 13716"/>
                      <a:gd name="connsiteX5" fmla="*/ 0 w 1371600"/>
                      <a:gd name="connsiteY5" fmla="*/ 13716 h 13716"/>
                      <a:gd name="connsiteX6" fmla="*/ 0 w 1371600"/>
                      <a:gd name="connsiteY6" fmla="*/ 0 h 1371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1371600" h="13716" fill="none" extrusionOk="0">
                        <a:moveTo>
                          <a:pt x="0" y="0"/>
                        </a:moveTo>
                        <a:cubicBezTo>
                          <a:pt x="247303" y="31625"/>
                          <a:pt x="422310" y="-25629"/>
                          <a:pt x="685800" y="0"/>
                        </a:cubicBezTo>
                        <a:cubicBezTo>
                          <a:pt x="949290" y="25629"/>
                          <a:pt x="1192357" y="6696"/>
                          <a:pt x="1371600" y="0"/>
                        </a:cubicBezTo>
                        <a:cubicBezTo>
                          <a:pt x="1371127" y="2892"/>
                          <a:pt x="1371229" y="8681"/>
                          <a:pt x="1371600" y="13716"/>
                        </a:cubicBezTo>
                        <a:cubicBezTo>
                          <a:pt x="1107995" y="21892"/>
                          <a:pt x="1033361" y="28370"/>
                          <a:pt x="713232" y="13716"/>
                        </a:cubicBezTo>
                        <a:cubicBezTo>
                          <a:pt x="393103" y="-938"/>
                          <a:pt x="289343" y="38649"/>
                          <a:pt x="0" y="13716"/>
                        </a:cubicBezTo>
                        <a:cubicBezTo>
                          <a:pt x="227" y="7219"/>
                          <a:pt x="197" y="5990"/>
                          <a:pt x="0" y="0"/>
                        </a:cubicBezTo>
                        <a:close/>
                      </a:path>
                      <a:path w="1371600" h="13716" stroke="0" extrusionOk="0">
                        <a:moveTo>
                          <a:pt x="0" y="0"/>
                        </a:moveTo>
                        <a:cubicBezTo>
                          <a:pt x="170249" y="-24099"/>
                          <a:pt x="504634" y="14338"/>
                          <a:pt x="644652" y="0"/>
                        </a:cubicBezTo>
                        <a:cubicBezTo>
                          <a:pt x="784670" y="-14338"/>
                          <a:pt x="1087773" y="8679"/>
                          <a:pt x="1371600" y="0"/>
                        </a:cubicBezTo>
                        <a:cubicBezTo>
                          <a:pt x="1372228" y="6235"/>
                          <a:pt x="1371259" y="10206"/>
                          <a:pt x="1371600" y="13716"/>
                        </a:cubicBezTo>
                        <a:cubicBezTo>
                          <a:pt x="1176823" y="-5981"/>
                          <a:pt x="900830" y="5417"/>
                          <a:pt x="713232" y="13716"/>
                        </a:cubicBezTo>
                        <a:cubicBezTo>
                          <a:pt x="525634" y="22015"/>
                          <a:pt x="282837" y="1152"/>
                          <a:pt x="0" y="13716"/>
                        </a:cubicBezTo>
                        <a:cubicBezTo>
                          <a:pt x="596" y="8712"/>
                          <a:pt x="320" y="3422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D750657C-7B19-2E9A-9222-F50DBAF514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90720" y="4777739"/>
            <a:ext cx="5173220" cy="1399223"/>
          </a:xfrm>
        </p:spPr>
        <p:txBody>
          <a:bodyPr anchor="ctr">
            <a:normAutofit/>
          </a:bodyPr>
          <a:lstStyle/>
          <a:p>
            <a:r>
              <a:rPr lang="en-US" sz="1900">
                <a:ea typeface="Calibri"/>
                <a:cs typeface="Calibri"/>
              </a:rPr>
              <a:t>Gala Dinner</a:t>
            </a:r>
            <a:endParaRPr lang="en-US" sz="1900"/>
          </a:p>
        </p:txBody>
      </p:sp>
    </p:spTree>
    <p:extLst>
      <p:ext uri="{BB962C8B-B14F-4D97-AF65-F5344CB8AC3E}">
        <p14:creationId xmlns:p14="http://schemas.microsoft.com/office/powerpoint/2010/main" val="142683262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4" descr="Grupo de personas posando por un foto&#10;&#10;Descripción generada automáticamente">
            <a:extLst>
              <a:ext uri="{FF2B5EF4-FFF2-40B4-BE49-F238E27FC236}">
                <a16:creationId xmlns:a16="http://schemas.microsoft.com/office/drawing/2014/main" id="{48019F18-9849-691F-BCBF-D7C1D4B997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/>
          <a:stretch/>
        </p:blipFill>
        <p:spPr>
          <a:xfrm>
            <a:off x="20" y="12"/>
            <a:ext cx="9143980" cy="685798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F19B0164-F644-CE5B-066C-F6A5496887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906" y="5317240"/>
            <a:ext cx="8408194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100">
                <a:solidFill>
                  <a:schemeClr val="tx1">
                    <a:lumMod val="85000"/>
                    <a:lumOff val="15000"/>
                  </a:schemeClr>
                </a:solidFill>
              </a:rPr>
              <a:t>Gala dinner</a:t>
            </a:r>
            <a:endParaRPr lang="en-US" sz="3100">
              <a:solidFill>
                <a:schemeClr val="tx1">
                  <a:lumMod val="85000"/>
                  <a:lumOff val="15000"/>
                </a:schemeClr>
              </a:solidFill>
              <a:ea typeface="Calibri Light"/>
              <a:cs typeface="Calibri Light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322261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4">
            <a:extLst>
              <a:ext uri="{FF2B5EF4-FFF2-40B4-BE49-F238E27FC236}">
                <a16:creationId xmlns:a16="http://schemas.microsoft.com/office/drawing/2014/main" id="{48019F18-9849-691F-BCBF-D7C1D4B997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/>
          <a:stretch/>
        </p:blipFill>
        <p:spPr>
          <a:xfrm>
            <a:off x="20" y="12"/>
            <a:ext cx="9143980" cy="685798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F19B0164-F644-CE5B-066C-F6A5496887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906" y="5317240"/>
            <a:ext cx="8408194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100">
                <a:solidFill>
                  <a:schemeClr val="tx1">
                    <a:lumMod val="85000"/>
                    <a:lumOff val="15000"/>
                  </a:schemeClr>
                </a:solidFill>
              </a:rPr>
              <a:t>Gala dinner</a:t>
            </a:r>
            <a:endParaRPr lang="en-US" sz="3100">
              <a:solidFill>
                <a:schemeClr val="tx1">
                  <a:lumMod val="85000"/>
                  <a:lumOff val="15000"/>
                </a:schemeClr>
              </a:solidFill>
              <a:ea typeface="Calibri Light"/>
              <a:cs typeface="Calibri Light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031335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4">
            <a:extLst>
              <a:ext uri="{FF2B5EF4-FFF2-40B4-BE49-F238E27FC236}">
                <a16:creationId xmlns:a16="http://schemas.microsoft.com/office/drawing/2014/main" id="{48019F18-9849-691F-BCBF-D7C1D4B997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/>
          <a:stretch/>
        </p:blipFill>
        <p:spPr>
          <a:xfrm>
            <a:off x="20" y="12"/>
            <a:ext cx="9143980" cy="6857985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7C89E4B-3C9F-44B9-8B86-D9E3D112D8E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320142"/>
            <a:ext cx="9144000" cy="736551"/>
          </a:xfrm>
          <a:prstGeom prst="rect">
            <a:avLst/>
          </a:prstGeom>
          <a:solidFill>
            <a:schemeClr val="bg1">
              <a:alpha val="9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F19B0164-F644-CE5B-066C-F6A5496887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2906" y="5317240"/>
            <a:ext cx="8408194" cy="74483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100">
                <a:solidFill>
                  <a:schemeClr val="tx1">
                    <a:lumMod val="85000"/>
                    <a:lumOff val="15000"/>
                  </a:schemeClr>
                </a:solidFill>
              </a:rPr>
              <a:t>Gala dinner</a:t>
            </a:r>
            <a:endParaRPr lang="en-US" sz="3100">
              <a:solidFill>
                <a:schemeClr val="tx1">
                  <a:lumMod val="85000"/>
                  <a:lumOff val="15000"/>
                </a:schemeClr>
              </a:solidFill>
              <a:ea typeface="Calibri Light"/>
              <a:cs typeface="Calibri Light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A2EAA10-076F-46BD-8F0F-B9A2FB77A85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5241983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891E407-403B-4764-86C9-33A56D3BCAA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34852"/>
            <a:ext cx="9144000" cy="0"/>
          </a:xfrm>
          <a:prstGeom prst="line">
            <a:avLst/>
          </a:prstGeom>
          <a:ln w="41275">
            <a:solidFill>
              <a:schemeClr val="bg1">
                <a:alpha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55854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 fill">
            <a:extLst>
              <a:ext uri="{FF2B5EF4-FFF2-40B4-BE49-F238E27FC236}">
                <a16:creationId xmlns:a16="http://schemas.microsoft.com/office/drawing/2014/main" id="{CB49665F-0298-4449-8D2D-209989CB9EE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Color 2">
            <a:extLst>
              <a:ext uri="{FF2B5EF4-FFF2-40B4-BE49-F238E27FC236}">
                <a16:creationId xmlns:a16="http://schemas.microsoft.com/office/drawing/2014/main" id="{A71EEC14-174A-46FA-B046-47475045713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1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EB6CB95-E653-4C6C-AE51-62FD848E8D5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416" y="-2"/>
            <a:ext cx="2601176" cy="6858000"/>
            <a:chOff x="651279" y="598259"/>
            <a:chExt cx="10889442" cy="5680742"/>
          </a:xfrm>
        </p:grpSpPr>
        <p:sp>
          <p:nvSpPr>
            <p:cNvPr id="14" name="Color">
              <a:extLst>
                <a:ext uri="{FF2B5EF4-FFF2-40B4-BE49-F238E27FC236}">
                  <a16:creationId xmlns:a16="http://schemas.microsoft.com/office/drawing/2014/main" id="{BDD3CB8E-ABA7-4F37-BB2C-64FFD198138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5" name="Color">
              <a:extLst>
                <a:ext uri="{FF2B5EF4-FFF2-40B4-BE49-F238E27FC236}">
                  <a16:creationId xmlns:a16="http://schemas.microsoft.com/office/drawing/2014/main" id="{C2CA788A-B2FD-494C-BED0-83E31F6DFFD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3" y="0"/>
            <a:ext cx="9141717" cy="6858000"/>
            <a:chOff x="0" y="0"/>
            <a:chExt cx="12188952" cy="6858000"/>
          </a:xfrm>
        </p:grpSpPr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" name="Título 1">
            <a:extLst>
              <a:ext uri="{FF2B5EF4-FFF2-40B4-BE49-F238E27FC236}">
                <a16:creationId xmlns:a16="http://schemas.microsoft.com/office/drawing/2014/main" id="{F32EF442-23B1-C79C-2A2D-5F4AAE1EDA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6200000">
            <a:off x="-994410" y="1947672"/>
            <a:ext cx="4471416" cy="2788920"/>
          </a:xfrm>
        </p:spPr>
        <p:txBody>
          <a:bodyPr anchor="ctr">
            <a:normAutofit/>
          </a:bodyPr>
          <a:lstStyle/>
          <a:p>
            <a:r>
              <a:rPr lang="es-ES" sz="4200">
                <a:solidFill>
                  <a:schemeClr val="bg1"/>
                </a:solidFill>
                <a:cs typeface="Calibri Light"/>
              </a:rPr>
              <a:t>Financiación y pagos</a:t>
            </a:r>
          </a:p>
        </p:txBody>
      </p:sp>
      <p:graphicFrame>
        <p:nvGraphicFramePr>
          <p:cNvPr id="5" name="Marcador de contenido 2">
            <a:extLst>
              <a:ext uri="{FF2B5EF4-FFF2-40B4-BE49-F238E27FC236}">
                <a16:creationId xmlns:a16="http://schemas.microsoft.com/office/drawing/2014/main" id="{15F3F0A6-90FC-C9A6-FCEC-5FC693D6D10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58931263"/>
              </p:ext>
            </p:extLst>
          </p:nvPr>
        </p:nvGraphicFramePr>
        <p:xfrm>
          <a:off x="2845722" y="288758"/>
          <a:ext cx="5669628" cy="62852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9540557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6891" y="1119031"/>
            <a:ext cx="3464954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D5A8AFED-CFCE-4839-2DD4-274A57ECBC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8305" y="1396686"/>
            <a:ext cx="2430380" cy="4064628"/>
          </a:xfrm>
        </p:spPr>
        <p:txBody>
          <a:bodyPr>
            <a:normAutofit/>
          </a:bodyPr>
          <a:lstStyle/>
          <a:p>
            <a:r>
              <a:rPr lang="es-ES">
                <a:solidFill>
                  <a:srgbClr val="FFFFFF"/>
                </a:solidFill>
                <a:cs typeface="Calibri Light"/>
              </a:rPr>
              <a:t>Créditos</a:t>
            </a:r>
            <a:endParaRPr lang="es-ES">
              <a:solidFill>
                <a:srgbClr val="FFFFFF"/>
              </a:solidFill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6512790" y="941148"/>
            <a:ext cx="2240924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536" y="4780992"/>
            <a:ext cx="409575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92EC996-1189-2606-B28D-E93EF7FEB5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27614" y="1526033"/>
            <a:ext cx="4152298" cy="393528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s-ES">
                <a:ea typeface="+mn-lt"/>
                <a:cs typeface="+mn-lt"/>
              </a:rPr>
              <a:t>1 crédito actividades = 30 horas trabajo alumno</a:t>
            </a:r>
            <a:endParaRPr lang="en-US">
              <a:ea typeface="+mn-lt"/>
              <a:cs typeface="+mn-lt"/>
            </a:endParaRPr>
          </a:p>
          <a:p>
            <a:r>
              <a:rPr lang="es-ES">
                <a:cs typeface="Calibri"/>
              </a:rPr>
              <a:t>Reconocido como mínimo 5 créditos de actividades que pueden reconocerse como una optativa de prácticas de empresa de grado</a:t>
            </a:r>
          </a:p>
          <a:p>
            <a:r>
              <a:rPr lang="es-ES">
                <a:cs typeface="Calibri"/>
              </a:rPr>
              <a:t>Valor añadido en el CV</a:t>
            </a:r>
          </a:p>
          <a:p>
            <a:pPr marL="0" indent="0">
              <a:buNone/>
            </a:pPr>
            <a:endParaRPr lang="es-ES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074004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B778DCD5-B2CE-EE3F-56C8-6BC84F2477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369" y="238539"/>
            <a:ext cx="8263890" cy="1434415"/>
          </a:xfrm>
        </p:spPr>
        <p:txBody>
          <a:bodyPr anchor="b">
            <a:normAutofit/>
          </a:bodyPr>
          <a:lstStyle/>
          <a:p>
            <a:r>
              <a:rPr lang="es-ES" sz="4700" dirty="0">
                <a:cs typeface="Calibri Light"/>
              </a:rPr>
              <a:t>Convocatoria</a:t>
            </a:r>
            <a:endParaRPr lang="es-ES" sz="4700" dirty="0"/>
          </a:p>
        </p:txBody>
      </p:sp>
      <p:sp>
        <p:nvSpPr>
          <p:cNvPr id="27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9369" y="1681544"/>
            <a:ext cx="8229600" cy="18288"/>
          </a:xfrm>
          <a:custGeom>
            <a:avLst/>
            <a:gdLst>
              <a:gd name="connsiteX0" fmla="*/ 0 w 8229600"/>
              <a:gd name="connsiteY0" fmla="*/ 0 h 18288"/>
              <a:gd name="connsiteX1" fmla="*/ 521208 w 8229600"/>
              <a:gd name="connsiteY1" fmla="*/ 0 h 18288"/>
              <a:gd name="connsiteX2" fmla="*/ 1371600 w 8229600"/>
              <a:gd name="connsiteY2" fmla="*/ 0 h 18288"/>
              <a:gd name="connsiteX3" fmla="*/ 2221992 w 8229600"/>
              <a:gd name="connsiteY3" fmla="*/ 0 h 18288"/>
              <a:gd name="connsiteX4" fmla="*/ 3072384 w 8229600"/>
              <a:gd name="connsiteY4" fmla="*/ 0 h 18288"/>
              <a:gd name="connsiteX5" fmla="*/ 3511296 w 8229600"/>
              <a:gd name="connsiteY5" fmla="*/ 0 h 18288"/>
              <a:gd name="connsiteX6" fmla="*/ 4114800 w 8229600"/>
              <a:gd name="connsiteY6" fmla="*/ 0 h 18288"/>
              <a:gd name="connsiteX7" fmla="*/ 4553712 w 8229600"/>
              <a:gd name="connsiteY7" fmla="*/ 0 h 18288"/>
              <a:gd name="connsiteX8" fmla="*/ 5239512 w 8229600"/>
              <a:gd name="connsiteY8" fmla="*/ 0 h 18288"/>
              <a:gd name="connsiteX9" fmla="*/ 5843016 w 8229600"/>
              <a:gd name="connsiteY9" fmla="*/ 0 h 18288"/>
              <a:gd name="connsiteX10" fmla="*/ 6611112 w 8229600"/>
              <a:gd name="connsiteY10" fmla="*/ 0 h 18288"/>
              <a:gd name="connsiteX11" fmla="*/ 7461504 w 8229600"/>
              <a:gd name="connsiteY11" fmla="*/ 0 h 18288"/>
              <a:gd name="connsiteX12" fmla="*/ 8229600 w 8229600"/>
              <a:gd name="connsiteY12" fmla="*/ 0 h 18288"/>
              <a:gd name="connsiteX13" fmla="*/ 8229600 w 8229600"/>
              <a:gd name="connsiteY13" fmla="*/ 18288 h 18288"/>
              <a:gd name="connsiteX14" fmla="*/ 7461504 w 8229600"/>
              <a:gd name="connsiteY14" fmla="*/ 18288 h 18288"/>
              <a:gd name="connsiteX15" fmla="*/ 6940296 w 8229600"/>
              <a:gd name="connsiteY15" fmla="*/ 18288 h 18288"/>
              <a:gd name="connsiteX16" fmla="*/ 6419088 w 8229600"/>
              <a:gd name="connsiteY16" fmla="*/ 18288 h 18288"/>
              <a:gd name="connsiteX17" fmla="*/ 5650992 w 8229600"/>
              <a:gd name="connsiteY17" fmla="*/ 18288 h 18288"/>
              <a:gd name="connsiteX18" fmla="*/ 5129784 w 8229600"/>
              <a:gd name="connsiteY18" fmla="*/ 18288 h 18288"/>
              <a:gd name="connsiteX19" fmla="*/ 4690872 w 8229600"/>
              <a:gd name="connsiteY19" fmla="*/ 18288 h 18288"/>
              <a:gd name="connsiteX20" fmla="*/ 4087368 w 8229600"/>
              <a:gd name="connsiteY20" fmla="*/ 18288 h 18288"/>
              <a:gd name="connsiteX21" fmla="*/ 3401568 w 8229600"/>
              <a:gd name="connsiteY21" fmla="*/ 18288 h 18288"/>
              <a:gd name="connsiteX22" fmla="*/ 2798064 w 8229600"/>
              <a:gd name="connsiteY22" fmla="*/ 18288 h 18288"/>
              <a:gd name="connsiteX23" fmla="*/ 2276856 w 8229600"/>
              <a:gd name="connsiteY23" fmla="*/ 18288 h 18288"/>
              <a:gd name="connsiteX24" fmla="*/ 1426464 w 8229600"/>
              <a:gd name="connsiteY24" fmla="*/ 18288 h 18288"/>
              <a:gd name="connsiteX25" fmla="*/ 740664 w 8229600"/>
              <a:gd name="connsiteY25" fmla="*/ 18288 h 18288"/>
              <a:gd name="connsiteX26" fmla="*/ 0 w 8229600"/>
              <a:gd name="connsiteY26" fmla="*/ 18288 h 18288"/>
              <a:gd name="connsiteX27" fmla="*/ 0 w 8229600"/>
              <a:gd name="connsiteY2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8229600" h="18288" fill="none" extrusionOk="0">
                <a:moveTo>
                  <a:pt x="0" y="0"/>
                </a:moveTo>
                <a:cubicBezTo>
                  <a:pt x="227594" y="-4267"/>
                  <a:pt x="329693" y="13251"/>
                  <a:pt x="521208" y="0"/>
                </a:cubicBezTo>
                <a:cubicBezTo>
                  <a:pt x="712723" y="-13251"/>
                  <a:pt x="1137373" y="-13618"/>
                  <a:pt x="1371600" y="0"/>
                </a:cubicBezTo>
                <a:cubicBezTo>
                  <a:pt x="1605827" y="13618"/>
                  <a:pt x="1975382" y="-27374"/>
                  <a:pt x="2221992" y="0"/>
                </a:cubicBezTo>
                <a:cubicBezTo>
                  <a:pt x="2468602" y="27374"/>
                  <a:pt x="2863316" y="-20517"/>
                  <a:pt x="3072384" y="0"/>
                </a:cubicBezTo>
                <a:cubicBezTo>
                  <a:pt x="3281452" y="20517"/>
                  <a:pt x="3331438" y="10793"/>
                  <a:pt x="3511296" y="0"/>
                </a:cubicBezTo>
                <a:cubicBezTo>
                  <a:pt x="3691154" y="-10793"/>
                  <a:pt x="3906405" y="-29737"/>
                  <a:pt x="4114800" y="0"/>
                </a:cubicBezTo>
                <a:cubicBezTo>
                  <a:pt x="4323195" y="29737"/>
                  <a:pt x="4428852" y="-2234"/>
                  <a:pt x="4553712" y="0"/>
                </a:cubicBezTo>
                <a:cubicBezTo>
                  <a:pt x="4678572" y="2234"/>
                  <a:pt x="5065629" y="29368"/>
                  <a:pt x="5239512" y="0"/>
                </a:cubicBezTo>
                <a:cubicBezTo>
                  <a:pt x="5413395" y="-29368"/>
                  <a:pt x="5703888" y="11839"/>
                  <a:pt x="5843016" y="0"/>
                </a:cubicBezTo>
                <a:cubicBezTo>
                  <a:pt x="5982144" y="-11839"/>
                  <a:pt x="6260765" y="24719"/>
                  <a:pt x="6611112" y="0"/>
                </a:cubicBezTo>
                <a:cubicBezTo>
                  <a:pt x="6961459" y="-24719"/>
                  <a:pt x="7228293" y="32959"/>
                  <a:pt x="7461504" y="0"/>
                </a:cubicBezTo>
                <a:cubicBezTo>
                  <a:pt x="7694715" y="-32959"/>
                  <a:pt x="7990029" y="-3422"/>
                  <a:pt x="8229600" y="0"/>
                </a:cubicBezTo>
                <a:cubicBezTo>
                  <a:pt x="8228940" y="5812"/>
                  <a:pt x="8229447" y="9773"/>
                  <a:pt x="8229600" y="18288"/>
                </a:cubicBezTo>
                <a:cubicBezTo>
                  <a:pt x="7940706" y="-9293"/>
                  <a:pt x="7792584" y="-16009"/>
                  <a:pt x="7461504" y="18288"/>
                </a:cubicBezTo>
                <a:cubicBezTo>
                  <a:pt x="7130424" y="52585"/>
                  <a:pt x="7080072" y="43845"/>
                  <a:pt x="6940296" y="18288"/>
                </a:cubicBezTo>
                <a:cubicBezTo>
                  <a:pt x="6800520" y="-7269"/>
                  <a:pt x="6672872" y="26671"/>
                  <a:pt x="6419088" y="18288"/>
                </a:cubicBezTo>
                <a:cubicBezTo>
                  <a:pt x="6165304" y="9905"/>
                  <a:pt x="5869721" y="4987"/>
                  <a:pt x="5650992" y="18288"/>
                </a:cubicBezTo>
                <a:cubicBezTo>
                  <a:pt x="5432263" y="31589"/>
                  <a:pt x="5308310" y="3023"/>
                  <a:pt x="5129784" y="18288"/>
                </a:cubicBezTo>
                <a:cubicBezTo>
                  <a:pt x="4951258" y="33553"/>
                  <a:pt x="4799696" y="15357"/>
                  <a:pt x="4690872" y="18288"/>
                </a:cubicBezTo>
                <a:cubicBezTo>
                  <a:pt x="4582048" y="21219"/>
                  <a:pt x="4311124" y="-7836"/>
                  <a:pt x="4087368" y="18288"/>
                </a:cubicBezTo>
                <a:cubicBezTo>
                  <a:pt x="3863612" y="44412"/>
                  <a:pt x="3730288" y="13374"/>
                  <a:pt x="3401568" y="18288"/>
                </a:cubicBezTo>
                <a:cubicBezTo>
                  <a:pt x="3072848" y="23202"/>
                  <a:pt x="3020684" y="32425"/>
                  <a:pt x="2798064" y="18288"/>
                </a:cubicBezTo>
                <a:cubicBezTo>
                  <a:pt x="2575444" y="4151"/>
                  <a:pt x="2440915" y="-7352"/>
                  <a:pt x="2276856" y="18288"/>
                </a:cubicBezTo>
                <a:cubicBezTo>
                  <a:pt x="2112797" y="43928"/>
                  <a:pt x="1726502" y="-9560"/>
                  <a:pt x="1426464" y="18288"/>
                </a:cubicBezTo>
                <a:cubicBezTo>
                  <a:pt x="1126426" y="46136"/>
                  <a:pt x="992925" y="21016"/>
                  <a:pt x="740664" y="18288"/>
                </a:cubicBezTo>
                <a:cubicBezTo>
                  <a:pt x="488403" y="15560"/>
                  <a:pt x="195650" y="-16061"/>
                  <a:pt x="0" y="18288"/>
                </a:cubicBezTo>
                <a:cubicBezTo>
                  <a:pt x="348" y="9455"/>
                  <a:pt x="654" y="3983"/>
                  <a:pt x="0" y="0"/>
                </a:cubicBezTo>
                <a:close/>
              </a:path>
              <a:path w="8229600" h="18288" stroke="0" extrusionOk="0">
                <a:moveTo>
                  <a:pt x="0" y="0"/>
                </a:moveTo>
                <a:cubicBezTo>
                  <a:pt x="259263" y="-9445"/>
                  <a:pt x="404731" y="4427"/>
                  <a:pt x="521208" y="0"/>
                </a:cubicBezTo>
                <a:cubicBezTo>
                  <a:pt x="637685" y="-4427"/>
                  <a:pt x="839187" y="564"/>
                  <a:pt x="960120" y="0"/>
                </a:cubicBezTo>
                <a:cubicBezTo>
                  <a:pt x="1081053" y="-564"/>
                  <a:pt x="1313469" y="-16481"/>
                  <a:pt x="1481328" y="0"/>
                </a:cubicBezTo>
                <a:cubicBezTo>
                  <a:pt x="1649187" y="16481"/>
                  <a:pt x="1885247" y="26161"/>
                  <a:pt x="2167128" y="0"/>
                </a:cubicBezTo>
                <a:cubicBezTo>
                  <a:pt x="2449009" y="-26161"/>
                  <a:pt x="2761875" y="-22202"/>
                  <a:pt x="2935224" y="0"/>
                </a:cubicBezTo>
                <a:cubicBezTo>
                  <a:pt x="3108573" y="22202"/>
                  <a:pt x="3540687" y="-2863"/>
                  <a:pt x="3785616" y="0"/>
                </a:cubicBezTo>
                <a:cubicBezTo>
                  <a:pt x="4030545" y="2863"/>
                  <a:pt x="4280774" y="-12442"/>
                  <a:pt x="4636008" y="0"/>
                </a:cubicBezTo>
                <a:cubicBezTo>
                  <a:pt x="4991242" y="12442"/>
                  <a:pt x="5025483" y="16914"/>
                  <a:pt x="5239512" y="0"/>
                </a:cubicBezTo>
                <a:cubicBezTo>
                  <a:pt x="5453541" y="-16914"/>
                  <a:pt x="5754008" y="16592"/>
                  <a:pt x="6007608" y="0"/>
                </a:cubicBezTo>
                <a:cubicBezTo>
                  <a:pt x="6261208" y="-16592"/>
                  <a:pt x="6407957" y="-11909"/>
                  <a:pt x="6693408" y="0"/>
                </a:cubicBezTo>
                <a:cubicBezTo>
                  <a:pt x="6978859" y="11909"/>
                  <a:pt x="7015437" y="-20890"/>
                  <a:pt x="7296912" y="0"/>
                </a:cubicBezTo>
                <a:cubicBezTo>
                  <a:pt x="7578387" y="20890"/>
                  <a:pt x="7859622" y="46406"/>
                  <a:pt x="8229600" y="0"/>
                </a:cubicBezTo>
                <a:cubicBezTo>
                  <a:pt x="8230508" y="6337"/>
                  <a:pt x="8228722" y="11778"/>
                  <a:pt x="8229600" y="18288"/>
                </a:cubicBezTo>
                <a:cubicBezTo>
                  <a:pt x="8075287" y="35054"/>
                  <a:pt x="7821366" y="21850"/>
                  <a:pt x="7626096" y="18288"/>
                </a:cubicBezTo>
                <a:cubicBezTo>
                  <a:pt x="7430826" y="14726"/>
                  <a:pt x="7320004" y="-9669"/>
                  <a:pt x="7022592" y="18288"/>
                </a:cubicBezTo>
                <a:cubicBezTo>
                  <a:pt x="6725180" y="46245"/>
                  <a:pt x="6348804" y="-14025"/>
                  <a:pt x="6172200" y="18288"/>
                </a:cubicBezTo>
                <a:cubicBezTo>
                  <a:pt x="5995596" y="50601"/>
                  <a:pt x="5788102" y="22890"/>
                  <a:pt x="5650992" y="18288"/>
                </a:cubicBezTo>
                <a:cubicBezTo>
                  <a:pt x="5513882" y="13686"/>
                  <a:pt x="5198399" y="29121"/>
                  <a:pt x="4882896" y="18288"/>
                </a:cubicBezTo>
                <a:cubicBezTo>
                  <a:pt x="4567393" y="7455"/>
                  <a:pt x="4557008" y="26965"/>
                  <a:pt x="4443984" y="18288"/>
                </a:cubicBezTo>
                <a:cubicBezTo>
                  <a:pt x="4330960" y="9611"/>
                  <a:pt x="4061674" y="28891"/>
                  <a:pt x="3758184" y="18288"/>
                </a:cubicBezTo>
                <a:cubicBezTo>
                  <a:pt x="3454694" y="7685"/>
                  <a:pt x="3380392" y="19119"/>
                  <a:pt x="3236976" y="18288"/>
                </a:cubicBezTo>
                <a:cubicBezTo>
                  <a:pt x="3093560" y="17457"/>
                  <a:pt x="2632116" y="37607"/>
                  <a:pt x="2386584" y="18288"/>
                </a:cubicBezTo>
                <a:cubicBezTo>
                  <a:pt x="2141052" y="-1031"/>
                  <a:pt x="2110884" y="28777"/>
                  <a:pt x="1947672" y="18288"/>
                </a:cubicBezTo>
                <a:cubicBezTo>
                  <a:pt x="1784460" y="7799"/>
                  <a:pt x="1535467" y="461"/>
                  <a:pt x="1261872" y="18288"/>
                </a:cubicBezTo>
                <a:cubicBezTo>
                  <a:pt x="988277" y="36115"/>
                  <a:pt x="1021096" y="10375"/>
                  <a:pt x="822960" y="18288"/>
                </a:cubicBezTo>
                <a:cubicBezTo>
                  <a:pt x="624824" y="26201"/>
                  <a:pt x="298309" y="1283"/>
                  <a:pt x="0" y="18288"/>
                </a:cubicBezTo>
                <a:cubicBezTo>
                  <a:pt x="-633" y="12278"/>
                  <a:pt x="-757" y="5867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xmlns="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Marcador de contenido 2">
            <a:extLst>
              <a:ext uri="{FF2B5EF4-FFF2-40B4-BE49-F238E27FC236}">
                <a16:creationId xmlns:a16="http://schemas.microsoft.com/office/drawing/2014/main" id="{B37E66B1-646B-6F9D-F010-35501785F9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9369" y="2071316"/>
            <a:ext cx="5035164" cy="411917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 sz="1600">
                <a:cs typeface="Calibri"/>
              </a:rPr>
              <a:t>Plazo 11  noviembre : envío de solicitud y carta de motivación</a:t>
            </a:r>
          </a:p>
          <a:p>
            <a:r>
              <a:rPr lang="es-ES" sz="1600">
                <a:cs typeface="Calibri"/>
              </a:rPr>
              <a:t>18 noviembre: publicación del listado provisional de aceptados</a:t>
            </a:r>
          </a:p>
          <a:p>
            <a:r>
              <a:rPr lang="es-ES" sz="1600">
                <a:cs typeface="Calibri"/>
              </a:rPr>
              <a:t>25-28 noviembre: entrevistas</a:t>
            </a:r>
          </a:p>
          <a:p>
            <a:r>
              <a:rPr lang="es-ES" sz="1600">
                <a:cs typeface="Calibri"/>
              </a:rPr>
              <a:t>29 noviembre: publicación del listado definitivo</a:t>
            </a:r>
          </a:p>
          <a:p>
            <a:r>
              <a:rPr lang="es-ES" sz="1600">
                <a:cs typeface="Calibri"/>
              </a:rPr>
              <a:t>5 diciembre: aceptación por parte del estudiantado</a:t>
            </a:r>
          </a:p>
          <a:p>
            <a:r>
              <a:rPr lang="es-ES" sz="1600">
                <a:cs typeface="Calibri"/>
              </a:rPr>
              <a:t>A partir del 9 diciembre: inscripción en el curso CFP</a:t>
            </a:r>
          </a:p>
          <a:p>
            <a:r>
              <a:rPr lang="es-ES" sz="1600">
                <a:cs typeface="Calibri"/>
              </a:rPr>
              <a:t>Requisitos:</a:t>
            </a:r>
            <a:endParaRPr lang="es-ES" sz="1600"/>
          </a:p>
          <a:p>
            <a:pPr lvl="1"/>
            <a:r>
              <a:rPr lang="es-ES" sz="1600">
                <a:cs typeface="Calibri"/>
              </a:rPr>
              <a:t>Nivel B2 mínimo de inglés (prioridad con certificado oficial, se considerará también asignatura inglés B2 aprobada, los demás casos se analizarán individualmente)</a:t>
            </a:r>
          </a:p>
          <a:p>
            <a:pPr lvl="1"/>
            <a:r>
              <a:rPr lang="es-ES" sz="1600">
                <a:cs typeface="Calibri"/>
              </a:rPr>
              <a:t>Tener un genuino interés en el programa</a:t>
            </a:r>
          </a:p>
          <a:p>
            <a:endParaRPr lang="es-ES" sz="1600">
              <a:cs typeface="Calibri"/>
            </a:endParaRPr>
          </a:p>
          <a:p>
            <a:endParaRPr lang="es-ES" sz="1600">
              <a:cs typeface="Calibri"/>
            </a:endParaRPr>
          </a:p>
        </p:txBody>
      </p:sp>
      <p:pic>
        <p:nvPicPr>
          <p:cNvPr id="18" name="Picture 4" descr="Bolígrafo situado en la parte superior de una línea de firma">
            <a:extLst>
              <a:ext uri="{FF2B5EF4-FFF2-40B4-BE49-F238E27FC236}">
                <a16:creationId xmlns:a16="http://schemas.microsoft.com/office/drawing/2014/main" id="{8E3267C7-C6FA-8193-7914-97AB6B0EF39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0796" r="1042" b="2"/>
          <a:stretch/>
        </p:blipFill>
        <p:spPr>
          <a:xfrm>
            <a:off x="5756743" y="2093976"/>
            <a:ext cx="2955798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75164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355A32BB-D5FD-4DD1-A25C-52A8239192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0060" y="325369"/>
            <a:ext cx="3276451" cy="1956841"/>
          </a:xfrm>
        </p:spPr>
        <p:txBody>
          <a:bodyPr anchor="b">
            <a:normAutofit/>
          </a:bodyPr>
          <a:lstStyle/>
          <a:p>
            <a:r>
              <a:rPr lang="es-ES" sz="4700" dirty="0">
                <a:cs typeface="Calibri Light"/>
              </a:rPr>
              <a:t>Criterios de selección</a:t>
            </a:r>
            <a:endParaRPr lang="es-ES" sz="4700" dirty="0"/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0060" y="2586994"/>
            <a:ext cx="2606040" cy="18288"/>
          </a:xfrm>
          <a:custGeom>
            <a:avLst/>
            <a:gdLst>
              <a:gd name="connsiteX0" fmla="*/ 0 w 2606040"/>
              <a:gd name="connsiteY0" fmla="*/ 0 h 18288"/>
              <a:gd name="connsiteX1" fmla="*/ 625450 w 2606040"/>
              <a:gd name="connsiteY1" fmla="*/ 0 h 18288"/>
              <a:gd name="connsiteX2" fmla="*/ 1224839 w 2606040"/>
              <a:gd name="connsiteY2" fmla="*/ 0 h 18288"/>
              <a:gd name="connsiteX3" fmla="*/ 1824228 w 2606040"/>
              <a:gd name="connsiteY3" fmla="*/ 0 h 18288"/>
              <a:gd name="connsiteX4" fmla="*/ 2606040 w 2606040"/>
              <a:gd name="connsiteY4" fmla="*/ 0 h 18288"/>
              <a:gd name="connsiteX5" fmla="*/ 2606040 w 2606040"/>
              <a:gd name="connsiteY5" fmla="*/ 18288 h 18288"/>
              <a:gd name="connsiteX6" fmla="*/ 1902409 w 2606040"/>
              <a:gd name="connsiteY6" fmla="*/ 18288 h 18288"/>
              <a:gd name="connsiteX7" fmla="*/ 1276960 w 2606040"/>
              <a:gd name="connsiteY7" fmla="*/ 18288 h 18288"/>
              <a:gd name="connsiteX8" fmla="*/ 677570 w 2606040"/>
              <a:gd name="connsiteY8" fmla="*/ 18288 h 18288"/>
              <a:gd name="connsiteX9" fmla="*/ 0 w 2606040"/>
              <a:gd name="connsiteY9" fmla="*/ 18288 h 18288"/>
              <a:gd name="connsiteX10" fmla="*/ 0 w 2606040"/>
              <a:gd name="connsiteY10" fmla="*/ 0 h 18288"/>
              <a:gd name="connsiteX0" fmla="*/ 0 w 2606040"/>
              <a:gd name="connsiteY0" fmla="*/ 0 h 18288"/>
              <a:gd name="connsiteX1" fmla="*/ 599389 w 2606040"/>
              <a:gd name="connsiteY1" fmla="*/ 0 h 18288"/>
              <a:gd name="connsiteX2" fmla="*/ 1303020 w 2606040"/>
              <a:gd name="connsiteY2" fmla="*/ 0 h 18288"/>
              <a:gd name="connsiteX3" fmla="*/ 1876349 w 2606040"/>
              <a:gd name="connsiteY3" fmla="*/ 0 h 18288"/>
              <a:gd name="connsiteX4" fmla="*/ 2606040 w 2606040"/>
              <a:gd name="connsiteY4" fmla="*/ 0 h 18288"/>
              <a:gd name="connsiteX5" fmla="*/ 2606040 w 2606040"/>
              <a:gd name="connsiteY5" fmla="*/ 18288 h 18288"/>
              <a:gd name="connsiteX6" fmla="*/ 1980590 w 2606040"/>
              <a:gd name="connsiteY6" fmla="*/ 18288 h 18288"/>
              <a:gd name="connsiteX7" fmla="*/ 1276960 w 2606040"/>
              <a:gd name="connsiteY7" fmla="*/ 18288 h 18288"/>
              <a:gd name="connsiteX8" fmla="*/ 651510 w 2606040"/>
              <a:gd name="connsiteY8" fmla="*/ 18288 h 18288"/>
              <a:gd name="connsiteX9" fmla="*/ 0 w 2606040"/>
              <a:gd name="connsiteY9" fmla="*/ 18288 h 18288"/>
              <a:gd name="connsiteX10" fmla="*/ 0 w 2606040"/>
              <a:gd name="connsiteY10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606040" h="18288" fill="none" extrusionOk="0">
                <a:moveTo>
                  <a:pt x="0" y="0"/>
                </a:moveTo>
                <a:cubicBezTo>
                  <a:pt x="211079" y="-22080"/>
                  <a:pt x="479378" y="-26537"/>
                  <a:pt x="625450" y="0"/>
                </a:cubicBezTo>
                <a:cubicBezTo>
                  <a:pt x="925937" y="-4758"/>
                  <a:pt x="973176" y="15739"/>
                  <a:pt x="1224839" y="0"/>
                </a:cubicBezTo>
                <a:cubicBezTo>
                  <a:pt x="1479663" y="-11328"/>
                  <a:pt x="1566636" y="18697"/>
                  <a:pt x="1824228" y="0"/>
                </a:cubicBezTo>
                <a:cubicBezTo>
                  <a:pt x="2086799" y="-72665"/>
                  <a:pt x="2306223" y="-891"/>
                  <a:pt x="2606040" y="0"/>
                </a:cubicBezTo>
                <a:cubicBezTo>
                  <a:pt x="2606645" y="4461"/>
                  <a:pt x="2607031" y="13181"/>
                  <a:pt x="2606040" y="18288"/>
                </a:cubicBezTo>
                <a:cubicBezTo>
                  <a:pt x="2260204" y="29342"/>
                  <a:pt x="2175708" y="5614"/>
                  <a:pt x="1902409" y="18288"/>
                </a:cubicBezTo>
                <a:cubicBezTo>
                  <a:pt x="1638502" y="41064"/>
                  <a:pt x="1460923" y="-16269"/>
                  <a:pt x="1276960" y="18288"/>
                </a:cubicBezTo>
                <a:cubicBezTo>
                  <a:pt x="1057717" y="14361"/>
                  <a:pt x="867956" y="2320"/>
                  <a:pt x="677570" y="18288"/>
                </a:cubicBezTo>
                <a:cubicBezTo>
                  <a:pt x="457951" y="33373"/>
                  <a:pt x="189752" y="55388"/>
                  <a:pt x="0" y="18288"/>
                </a:cubicBezTo>
                <a:cubicBezTo>
                  <a:pt x="1586" y="13022"/>
                  <a:pt x="-95" y="4569"/>
                  <a:pt x="0" y="0"/>
                </a:cubicBezTo>
                <a:close/>
              </a:path>
              <a:path w="2606040" h="18288" stroke="0" extrusionOk="0">
                <a:moveTo>
                  <a:pt x="0" y="0"/>
                </a:moveTo>
                <a:cubicBezTo>
                  <a:pt x="172759" y="3236"/>
                  <a:pt x="361166" y="-13413"/>
                  <a:pt x="599389" y="0"/>
                </a:cubicBezTo>
                <a:cubicBezTo>
                  <a:pt x="841226" y="37042"/>
                  <a:pt x="968991" y="14587"/>
                  <a:pt x="1303020" y="0"/>
                </a:cubicBezTo>
                <a:cubicBezTo>
                  <a:pt x="1643101" y="-7120"/>
                  <a:pt x="1717813" y="7213"/>
                  <a:pt x="1876349" y="0"/>
                </a:cubicBezTo>
                <a:cubicBezTo>
                  <a:pt x="2036762" y="-14138"/>
                  <a:pt x="2426397" y="-4451"/>
                  <a:pt x="2606040" y="0"/>
                </a:cubicBezTo>
                <a:cubicBezTo>
                  <a:pt x="2606314" y="8448"/>
                  <a:pt x="2606550" y="14527"/>
                  <a:pt x="2606040" y="18288"/>
                </a:cubicBezTo>
                <a:cubicBezTo>
                  <a:pt x="2344840" y="2643"/>
                  <a:pt x="2192043" y="7399"/>
                  <a:pt x="1980590" y="18288"/>
                </a:cubicBezTo>
                <a:cubicBezTo>
                  <a:pt x="1783984" y="-9745"/>
                  <a:pt x="1487673" y="45908"/>
                  <a:pt x="1276960" y="18288"/>
                </a:cubicBezTo>
                <a:cubicBezTo>
                  <a:pt x="1088134" y="-41257"/>
                  <a:pt x="877974" y="49968"/>
                  <a:pt x="651510" y="18288"/>
                </a:cubicBezTo>
                <a:cubicBezTo>
                  <a:pt x="430798" y="-27764"/>
                  <a:pt x="132889" y="-33467"/>
                  <a:pt x="0" y="18288"/>
                </a:cubicBezTo>
                <a:cubicBezTo>
                  <a:pt x="212" y="10845"/>
                  <a:pt x="-833" y="6193"/>
                  <a:pt x="0" y="0"/>
                </a:cubicBezTo>
                <a:close/>
              </a:path>
              <a:path w="2606040" h="18288" fill="none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27712" y="6878"/>
                  <a:pt x="971143" y="7084"/>
                  <a:pt x="1224839" y="0"/>
                </a:cubicBezTo>
                <a:cubicBezTo>
                  <a:pt x="1477775" y="-16815"/>
                  <a:pt x="1569904" y="19146"/>
                  <a:pt x="1824228" y="0"/>
                </a:cubicBezTo>
                <a:cubicBezTo>
                  <a:pt x="2055206" y="24867"/>
                  <a:pt x="2317192" y="-62872"/>
                  <a:pt x="2606040" y="0"/>
                </a:cubicBezTo>
                <a:cubicBezTo>
                  <a:pt x="2606166" y="3680"/>
                  <a:pt x="2606905" y="11461"/>
                  <a:pt x="2606040" y="18288"/>
                </a:cubicBezTo>
                <a:cubicBezTo>
                  <a:pt x="2234648" y="26976"/>
                  <a:pt x="2180202" y="-10361"/>
                  <a:pt x="1902409" y="18288"/>
                </a:cubicBezTo>
                <a:cubicBezTo>
                  <a:pt x="1635562" y="47194"/>
                  <a:pt x="1477339" y="4794"/>
                  <a:pt x="1276960" y="18288"/>
                </a:cubicBezTo>
                <a:cubicBezTo>
                  <a:pt x="1058094" y="66922"/>
                  <a:pt x="904206" y="-20636"/>
                  <a:pt x="677570" y="18288"/>
                </a:cubicBezTo>
                <a:cubicBezTo>
                  <a:pt x="485746" y="14713"/>
                  <a:pt x="195925" y="33005"/>
                  <a:pt x="0" y="18288"/>
                </a:cubicBezTo>
                <a:cubicBezTo>
                  <a:pt x="1168" y="12774"/>
                  <a:pt x="-229" y="374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2863741219">
                  <a:custGeom>
                    <a:avLst/>
                    <a:gdLst>
                      <a:gd name="connsiteX0" fmla="*/ 0 w 2606040"/>
                      <a:gd name="connsiteY0" fmla="*/ 0 h 18288"/>
                      <a:gd name="connsiteX1" fmla="*/ 625450 w 2606040"/>
                      <a:gd name="connsiteY1" fmla="*/ 0 h 18288"/>
                      <a:gd name="connsiteX2" fmla="*/ 1224839 w 2606040"/>
                      <a:gd name="connsiteY2" fmla="*/ 0 h 18288"/>
                      <a:gd name="connsiteX3" fmla="*/ 1824228 w 2606040"/>
                      <a:gd name="connsiteY3" fmla="*/ 0 h 18288"/>
                      <a:gd name="connsiteX4" fmla="*/ 2606040 w 2606040"/>
                      <a:gd name="connsiteY4" fmla="*/ 0 h 18288"/>
                      <a:gd name="connsiteX5" fmla="*/ 2606040 w 2606040"/>
                      <a:gd name="connsiteY5" fmla="*/ 18288 h 18288"/>
                      <a:gd name="connsiteX6" fmla="*/ 1902409 w 2606040"/>
                      <a:gd name="connsiteY6" fmla="*/ 18288 h 18288"/>
                      <a:gd name="connsiteX7" fmla="*/ 1276960 w 2606040"/>
                      <a:gd name="connsiteY7" fmla="*/ 18288 h 18288"/>
                      <a:gd name="connsiteX8" fmla="*/ 677570 w 2606040"/>
                      <a:gd name="connsiteY8" fmla="*/ 18288 h 18288"/>
                      <a:gd name="connsiteX9" fmla="*/ 0 w 2606040"/>
                      <a:gd name="connsiteY9" fmla="*/ 18288 h 18288"/>
                      <a:gd name="connsiteX10" fmla="*/ 0 w 2606040"/>
                      <a:gd name="connsiteY10" fmla="*/ 0 h 182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2606040" h="18288" fill="none" extrusionOk="0">
                        <a:moveTo>
                          <a:pt x="0" y="0"/>
                        </a:moveTo>
                        <a:cubicBezTo>
                          <a:pt x="266776" y="-600"/>
                          <a:pt x="322756" y="3201"/>
                          <a:pt x="625450" y="0"/>
                        </a:cubicBezTo>
                        <a:cubicBezTo>
                          <a:pt x="928144" y="-3201"/>
                          <a:pt x="968141" y="9269"/>
                          <a:pt x="1224839" y="0"/>
                        </a:cubicBezTo>
                        <a:cubicBezTo>
                          <a:pt x="1481537" y="-9269"/>
                          <a:pt x="1569059" y="21947"/>
                          <a:pt x="1824228" y="0"/>
                        </a:cubicBezTo>
                        <a:cubicBezTo>
                          <a:pt x="2079397" y="-21947"/>
                          <a:pt x="2326053" y="-10194"/>
                          <a:pt x="2606040" y="0"/>
                        </a:cubicBezTo>
                        <a:cubicBezTo>
                          <a:pt x="2605462" y="4771"/>
                          <a:pt x="2606793" y="12323"/>
                          <a:pt x="2606040" y="18288"/>
                        </a:cubicBezTo>
                        <a:cubicBezTo>
                          <a:pt x="2256758" y="31410"/>
                          <a:pt x="2173673" y="-12878"/>
                          <a:pt x="1902409" y="18288"/>
                        </a:cubicBezTo>
                        <a:cubicBezTo>
                          <a:pt x="1631145" y="49454"/>
                          <a:pt x="1461378" y="5466"/>
                          <a:pt x="1276960" y="18288"/>
                        </a:cubicBezTo>
                        <a:cubicBezTo>
                          <a:pt x="1092542" y="31110"/>
                          <a:pt x="890442" y="13213"/>
                          <a:pt x="677570" y="18288"/>
                        </a:cubicBezTo>
                        <a:cubicBezTo>
                          <a:pt x="464698" y="23364"/>
                          <a:pt x="187648" y="35837"/>
                          <a:pt x="0" y="18288"/>
                        </a:cubicBezTo>
                        <a:cubicBezTo>
                          <a:pt x="841" y="12879"/>
                          <a:pt x="-726" y="3977"/>
                          <a:pt x="0" y="0"/>
                        </a:cubicBezTo>
                        <a:close/>
                      </a:path>
                      <a:path w="2606040" h="18288" stroke="0" extrusionOk="0">
                        <a:moveTo>
                          <a:pt x="0" y="0"/>
                        </a:moveTo>
                        <a:cubicBezTo>
                          <a:pt x="197231" y="3803"/>
                          <a:pt x="358914" y="-9291"/>
                          <a:pt x="599389" y="0"/>
                        </a:cubicBezTo>
                        <a:cubicBezTo>
                          <a:pt x="839864" y="9291"/>
                          <a:pt x="979371" y="8509"/>
                          <a:pt x="1303020" y="0"/>
                        </a:cubicBezTo>
                        <a:cubicBezTo>
                          <a:pt x="1626669" y="-8509"/>
                          <a:pt x="1726300" y="7440"/>
                          <a:pt x="1876349" y="0"/>
                        </a:cubicBezTo>
                        <a:cubicBezTo>
                          <a:pt x="2026398" y="-7440"/>
                          <a:pt x="2430712" y="17957"/>
                          <a:pt x="2606040" y="0"/>
                        </a:cubicBezTo>
                        <a:cubicBezTo>
                          <a:pt x="2605426" y="8857"/>
                          <a:pt x="2606544" y="13619"/>
                          <a:pt x="2606040" y="18288"/>
                        </a:cubicBezTo>
                        <a:cubicBezTo>
                          <a:pt x="2393024" y="2241"/>
                          <a:pt x="2191161" y="39259"/>
                          <a:pt x="1980590" y="18288"/>
                        </a:cubicBezTo>
                        <a:cubicBezTo>
                          <a:pt x="1770019" y="-2683"/>
                          <a:pt x="1476440" y="36114"/>
                          <a:pt x="1276960" y="18288"/>
                        </a:cubicBezTo>
                        <a:cubicBezTo>
                          <a:pt x="1077480" y="463"/>
                          <a:pt x="880988" y="42125"/>
                          <a:pt x="651510" y="18288"/>
                        </a:cubicBezTo>
                        <a:cubicBezTo>
                          <a:pt x="422032" y="-5549"/>
                          <a:pt x="130744" y="-1947"/>
                          <a:pt x="0" y="18288"/>
                        </a:cubicBezTo>
                        <a:cubicBezTo>
                          <a:pt x="-487" y="10816"/>
                          <a:pt x="-839" y="605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21DAF9C-F661-1970-270E-B6487DDBC6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0060" y="2872899"/>
            <a:ext cx="3182691" cy="332066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s-ES" sz="1900" dirty="0">
                <a:cs typeface="Calibri"/>
              </a:rPr>
              <a:t>Nota media (en relación con la nota media de su titulación de grado)</a:t>
            </a:r>
          </a:p>
          <a:p>
            <a:r>
              <a:rPr lang="es-ES" sz="1900" dirty="0">
                <a:cs typeface="Calibri"/>
              </a:rPr>
              <a:t>Carta de motivación en inglés</a:t>
            </a:r>
          </a:p>
          <a:p>
            <a:r>
              <a:rPr lang="es-ES" sz="1900" dirty="0">
                <a:cs typeface="Calibri"/>
              </a:rPr>
              <a:t>Entrevista personal</a:t>
            </a:r>
          </a:p>
          <a:p>
            <a:r>
              <a:rPr lang="es-ES" sz="1900" dirty="0">
                <a:cs typeface="Calibri"/>
              </a:rPr>
              <a:t>Conocimientos de inglés</a:t>
            </a:r>
          </a:p>
        </p:txBody>
      </p:sp>
      <p:pic>
        <p:nvPicPr>
          <p:cNvPr id="5" name="Picture 4" descr="Mano con lápiz sombreando círculos en una hoja">
            <a:extLst>
              <a:ext uri="{FF2B5EF4-FFF2-40B4-BE49-F238E27FC236}">
                <a16:creationId xmlns:a16="http://schemas.microsoft.com/office/drawing/2014/main" id="{EF069404-14B8-A953-AB0C-32F1B8CE685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3898" r="22208" b="2"/>
          <a:stretch/>
        </p:blipFill>
        <p:spPr>
          <a:xfrm>
            <a:off x="3983776" y="10"/>
            <a:ext cx="5159081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02691052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C8908E2-EE49-44D2-9428-A28D2312A8D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05314994-6337-4875-8CF5-652CAFE8342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-1"/>
            <a:ext cx="9143998" cy="4267200"/>
            <a:chOff x="7467600" y="0"/>
            <a:chExt cx="4724400" cy="6858000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B3A2D4D6-D501-439A-9FC6-397879C465EA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5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5CD20BAA-1998-4EBB-AD61-13A92072ECED}"/>
                </a:ext>
                <a:ext uri="{C183D7F6-B498-43B3-948B-1728B52AA6E4}">
                  <adec:decorative xmlns:adec="http://schemas.microsoft.com/office/drawing/2017/decorative" xmlns="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7600" y="0"/>
              <a:ext cx="4724400" cy="6858000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7449A6C7-D15F-4AA5-BFA5-71A404B4701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4267200"/>
          </a:xfrm>
          <a:custGeom>
            <a:avLst/>
            <a:gdLst>
              <a:gd name="connsiteX0" fmla="*/ 2537169 w 12192000"/>
              <a:gd name="connsiteY0" fmla="*/ 4125568 h 4267200"/>
              <a:gd name="connsiteX1" fmla="*/ 3246267 w 12192000"/>
              <a:gd name="connsiteY1" fmla="*/ 4262961 h 4267200"/>
              <a:gd name="connsiteX2" fmla="*/ 3253970 w 12192000"/>
              <a:gd name="connsiteY2" fmla="*/ 4267200 h 4267200"/>
              <a:gd name="connsiteX3" fmla="*/ 3071791 w 12192000"/>
              <a:gd name="connsiteY3" fmla="*/ 4267200 h 4267200"/>
              <a:gd name="connsiteX4" fmla="*/ 2975095 w 12192000"/>
              <a:gd name="connsiteY4" fmla="*/ 4243356 h 4267200"/>
              <a:gd name="connsiteX5" fmla="*/ 2626982 w 12192000"/>
              <a:gd name="connsiteY5" fmla="*/ 4206450 h 4267200"/>
              <a:gd name="connsiteX6" fmla="*/ 2490617 w 12192000"/>
              <a:gd name="connsiteY6" fmla="*/ 4206951 h 4267200"/>
              <a:gd name="connsiteX7" fmla="*/ 2819869 w 12192000"/>
              <a:gd name="connsiteY7" fmla="*/ 4252936 h 4267200"/>
              <a:gd name="connsiteX8" fmla="*/ 2900997 w 12192000"/>
              <a:gd name="connsiteY8" fmla="*/ 4267200 h 4267200"/>
              <a:gd name="connsiteX9" fmla="*/ 2705858 w 12192000"/>
              <a:gd name="connsiteY9" fmla="*/ 4267200 h 4267200"/>
              <a:gd name="connsiteX10" fmla="*/ 2561467 w 12192000"/>
              <a:gd name="connsiteY10" fmla="*/ 4246270 h 4267200"/>
              <a:gd name="connsiteX11" fmla="*/ 2305292 w 12192000"/>
              <a:gd name="connsiteY11" fmla="*/ 4219492 h 4267200"/>
              <a:gd name="connsiteX12" fmla="*/ 2409349 w 12192000"/>
              <a:gd name="connsiteY12" fmla="*/ 4267200 h 4267200"/>
              <a:gd name="connsiteX13" fmla="*/ 2266705 w 12192000"/>
              <a:gd name="connsiteY13" fmla="*/ 4267200 h 4267200"/>
              <a:gd name="connsiteX14" fmla="*/ 2183576 w 12192000"/>
              <a:gd name="connsiteY14" fmla="*/ 4227150 h 4267200"/>
              <a:gd name="connsiteX15" fmla="*/ 2151029 w 12192000"/>
              <a:gd name="connsiteY15" fmla="*/ 4146947 h 4267200"/>
              <a:gd name="connsiteX16" fmla="*/ 2537169 w 12192000"/>
              <a:gd name="connsiteY16" fmla="*/ 4125568 h 4267200"/>
              <a:gd name="connsiteX17" fmla="*/ 9258094 w 12192000"/>
              <a:gd name="connsiteY17" fmla="*/ 3958602 h 4267200"/>
              <a:gd name="connsiteX18" fmla="*/ 8526712 w 12192000"/>
              <a:gd name="connsiteY18" fmla="*/ 4119804 h 4267200"/>
              <a:gd name="connsiteX19" fmla="*/ 9258094 w 12192000"/>
              <a:gd name="connsiteY19" fmla="*/ 3958602 h 4267200"/>
              <a:gd name="connsiteX20" fmla="*/ 9168987 w 12192000"/>
              <a:gd name="connsiteY20" fmla="*/ 3919232 h 4267200"/>
              <a:gd name="connsiteX21" fmla="*/ 8603910 w 12192000"/>
              <a:gd name="connsiteY21" fmla="*/ 4068895 h 4267200"/>
              <a:gd name="connsiteX22" fmla="*/ 9252382 w 12192000"/>
              <a:gd name="connsiteY22" fmla="*/ 3927759 h 4267200"/>
              <a:gd name="connsiteX23" fmla="*/ 9168987 w 12192000"/>
              <a:gd name="connsiteY23" fmla="*/ 3919232 h 4267200"/>
              <a:gd name="connsiteX24" fmla="*/ 1635889 w 12192000"/>
              <a:gd name="connsiteY24" fmla="*/ 3709494 h 4267200"/>
              <a:gd name="connsiteX25" fmla="*/ 1634800 w 12192000"/>
              <a:gd name="connsiteY25" fmla="*/ 3731111 h 4267200"/>
              <a:gd name="connsiteX26" fmla="*/ 1635889 w 12192000"/>
              <a:gd name="connsiteY26" fmla="*/ 3709494 h 4267200"/>
              <a:gd name="connsiteX27" fmla="*/ 3174829 w 12192000"/>
              <a:gd name="connsiteY27" fmla="*/ 3620110 h 4267200"/>
              <a:gd name="connsiteX28" fmla="*/ 3189263 w 12192000"/>
              <a:gd name="connsiteY28" fmla="*/ 3625726 h 4267200"/>
              <a:gd name="connsiteX29" fmla="*/ 3560912 w 12192000"/>
              <a:gd name="connsiteY29" fmla="*/ 4079863 h 4267200"/>
              <a:gd name="connsiteX30" fmla="*/ 3611854 w 12192000"/>
              <a:gd name="connsiteY30" fmla="*/ 4188366 h 4267200"/>
              <a:gd name="connsiteX31" fmla="*/ 3631583 w 12192000"/>
              <a:gd name="connsiteY31" fmla="*/ 4267200 h 4267200"/>
              <a:gd name="connsiteX32" fmla="*/ 3575699 w 12192000"/>
              <a:gd name="connsiteY32" fmla="*/ 4267200 h 4267200"/>
              <a:gd name="connsiteX33" fmla="*/ 3575567 w 12192000"/>
              <a:gd name="connsiteY33" fmla="*/ 4263588 h 4267200"/>
              <a:gd name="connsiteX34" fmla="*/ 3467355 w 12192000"/>
              <a:gd name="connsiteY34" fmla="*/ 3988130 h 4267200"/>
              <a:gd name="connsiteX35" fmla="*/ 3310753 w 12192000"/>
              <a:gd name="connsiteY35" fmla="*/ 3787140 h 4267200"/>
              <a:gd name="connsiteX36" fmla="*/ 3291335 w 12192000"/>
              <a:gd name="connsiteY36" fmla="*/ 3767420 h 4267200"/>
              <a:gd name="connsiteX37" fmla="*/ 3390805 w 12192000"/>
              <a:gd name="connsiteY37" fmla="*/ 3937163 h 4267200"/>
              <a:gd name="connsiteX38" fmla="*/ 3545740 w 12192000"/>
              <a:gd name="connsiteY38" fmla="*/ 4251102 h 4267200"/>
              <a:gd name="connsiteX39" fmla="*/ 3550709 w 12192000"/>
              <a:gd name="connsiteY39" fmla="*/ 4267200 h 4267200"/>
              <a:gd name="connsiteX40" fmla="*/ 3513586 w 12192000"/>
              <a:gd name="connsiteY40" fmla="*/ 4267200 h 4267200"/>
              <a:gd name="connsiteX41" fmla="*/ 3470728 w 12192000"/>
              <a:gd name="connsiteY41" fmla="*/ 4152456 h 4267200"/>
              <a:gd name="connsiteX42" fmla="*/ 3364433 w 12192000"/>
              <a:gd name="connsiteY42" fmla="*/ 3953121 h 4267200"/>
              <a:gd name="connsiteX43" fmla="*/ 3316479 w 12192000"/>
              <a:gd name="connsiteY43" fmla="*/ 3872136 h 4267200"/>
              <a:gd name="connsiteX44" fmla="*/ 3504482 w 12192000"/>
              <a:gd name="connsiteY44" fmla="*/ 4267200 h 4267200"/>
              <a:gd name="connsiteX45" fmla="*/ 3467547 w 12192000"/>
              <a:gd name="connsiteY45" fmla="*/ 4267200 h 4267200"/>
              <a:gd name="connsiteX46" fmla="*/ 3177952 w 12192000"/>
              <a:gd name="connsiteY46" fmla="*/ 3657386 h 4267200"/>
              <a:gd name="connsiteX47" fmla="*/ 3174829 w 12192000"/>
              <a:gd name="connsiteY47" fmla="*/ 3620110 h 4267200"/>
              <a:gd name="connsiteX48" fmla="*/ 11279315 w 12192000"/>
              <a:gd name="connsiteY48" fmla="*/ 3618448 h 4267200"/>
              <a:gd name="connsiteX49" fmla="*/ 11317765 w 12192000"/>
              <a:gd name="connsiteY49" fmla="*/ 3638405 h 4267200"/>
              <a:gd name="connsiteX50" fmla="*/ 11304886 w 12192000"/>
              <a:gd name="connsiteY50" fmla="*/ 4200582 h 4267200"/>
              <a:gd name="connsiteX51" fmla="*/ 11298904 w 12192000"/>
              <a:gd name="connsiteY51" fmla="*/ 4267200 h 4267200"/>
              <a:gd name="connsiteX52" fmla="*/ 11213088 w 12192000"/>
              <a:gd name="connsiteY52" fmla="*/ 4267200 h 4267200"/>
              <a:gd name="connsiteX53" fmla="*/ 11219157 w 12192000"/>
              <a:gd name="connsiteY53" fmla="*/ 4210725 h 4267200"/>
              <a:gd name="connsiteX54" fmla="*/ 11225213 w 12192000"/>
              <a:gd name="connsiteY54" fmla="*/ 3936722 h 4267200"/>
              <a:gd name="connsiteX55" fmla="*/ 11182914 w 12192000"/>
              <a:gd name="connsiteY55" fmla="*/ 4196771 h 4267200"/>
              <a:gd name="connsiteX56" fmla="*/ 11172266 w 12192000"/>
              <a:gd name="connsiteY56" fmla="*/ 4267200 h 4267200"/>
              <a:gd name="connsiteX57" fmla="*/ 11140975 w 12192000"/>
              <a:gd name="connsiteY57" fmla="*/ 4267200 h 4267200"/>
              <a:gd name="connsiteX58" fmla="*/ 11152239 w 12192000"/>
              <a:gd name="connsiteY58" fmla="*/ 4192628 h 4267200"/>
              <a:gd name="connsiteX59" fmla="*/ 11201005 w 12192000"/>
              <a:gd name="connsiteY59" fmla="*/ 3900089 h 4267200"/>
              <a:gd name="connsiteX60" fmla="*/ 11105754 w 12192000"/>
              <a:gd name="connsiteY60" fmla="*/ 4139192 h 4267200"/>
              <a:gd name="connsiteX61" fmla="*/ 11065821 w 12192000"/>
              <a:gd name="connsiteY61" fmla="*/ 4267200 h 4267200"/>
              <a:gd name="connsiteX62" fmla="*/ 10978133 w 12192000"/>
              <a:gd name="connsiteY62" fmla="*/ 4267200 h 4267200"/>
              <a:gd name="connsiteX63" fmla="*/ 11088889 w 12192000"/>
              <a:gd name="connsiteY63" fmla="*/ 3963916 h 4267200"/>
              <a:gd name="connsiteX64" fmla="*/ 11231212 w 12192000"/>
              <a:gd name="connsiteY64" fmla="*/ 3645474 h 4267200"/>
              <a:gd name="connsiteX65" fmla="*/ 11279315 w 12192000"/>
              <a:gd name="connsiteY65" fmla="*/ 3618448 h 4267200"/>
              <a:gd name="connsiteX66" fmla="*/ 10296877 w 12192000"/>
              <a:gd name="connsiteY66" fmla="*/ 3526602 h 4267200"/>
              <a:gd name="connsiteX67" fmla="*/ 10314210 w 12192000"/>
              <a:gd name="connsiteY67" fmla="*/ 3538353 h 4267200"/>
              <a:gd name="connsiteX68" fmla="*/ 10450858 w 12192000"/>
              <a:gd name="connsiteY68" fmla="*/ 3902477 h 4267200"/>
              <a:gd name="connsiteX69" fmla="*/ 10572255 w 12192000"/>
              <a:gd name="connsiteY69" fmla="*/ 4267200 h 4267200"/>
              <a:gd name="connsiteX70" fmla="*/ 10477642 w 12192000"/>
              <a:gd name="connsiteY70" fmla="*/ 4267200 h 4267200"/>
              <a:gd name="connsiteX71" fmla="*/ 10436479 w 12192000"/>
              <a:gd name="connsiteY71" fmla="*/ 4144570 h 4267200"/>
              <a:gd name="connsiteX72" fmla="*/ 10277529 w 12192000"/>
              <a:gd name="connsiteY72" fmla="*/ 3701307 h 4267200"/>
              <a:gd name="connsiteX73" fmla="*/ 10276797 w 12192000"/>
              <a:gd name="connsiteY73" fmla="*/ 3708672 h 4267200"/>
              <a:gd name="connsiteX74" fmla="*/ 10385906 w 12192000"/>
              <a:gd name="connsiteY74" fmla="*/ 4147031 h 4267200"/>
              <a:gd name="connsiteX75" fmla="*/ 10431445 w 12192000"/>
              <a:gd name="connsiteY75" fmla="*/ 4267200 h 4267200"/>
              <a:gd name="connsiteX76" fmla="*/ 10398237 w 12192000"/>
              <a:gd name="connsiteY76" fmla="*/ 4267200 h 4267200"/>
              <a:gd name="connsiteX77" fmla="*/ 10356661 w 12192000"/>
              <a:gd name="connsiteY77" fmla="*/ 4157302 h 4267200"/>
              <a:gd name="connsiteX78" fmla="*/ 10268559 w 12192000"/>
              <a:gd name="connsiteY78" fmla="*/ 3871054 h 4267200"/>
              <a:gd name="connsiteX79" fmla="*/ 10340065 w 12192000"/>
              <a:gd name="connsiteY79" fmla="*/ 4201637 h 4267200"/>
              <a:gd name="connsiteX80" fmla="*/ 10368861 w 12192000"/>
              <a:gd name="connsiteY80" fmla="*/ 4267200 h 4267200"/>
              <a:gd name="connsiteX81" fmla="*/ 10267862 w 12192000"/>
              <a:gd name="connsiteY81" fmla="*/ 4267200 h 4267200"/>
              <a:gd name="connsiteX82" fmla="*/ 10236210 w 12192000"/>
              <a:gd name="connsiteY82" fmla="*/ 4185635 h 4267200"/>
              <a:gd name="connsiteX83" fmla="*/ 10225980 w 12192000"/>
              <a:gd name="connsiteY83" fmla="*/ 3561061 h 4267200"/>
              <a:gd name="connsiteX84" fmla="*/ 10296877 w 12192000"/>
              <a:gd name="connsiteY84" fmla="*/ 3526602 h 4267200"/>
              <a:gd name="connsiteX85" fmla="*/ 3429186 w 12192000"/>
              <a:gd name="connsiteY85" fmla="*/ 3458784 h 4267200"/>
              <a:gd name="connsiteX86" fmla="*/ 3446761 w 12192000"/>
              <a:gd name="connsiteY86" fmla="*/ 3461278 h 4267200"/>
              <a:gd name="connsiteX87" fmla="*/ 4419733 w 12192000"/>
              <a:gd name="connsiteY87" fmla="*/ 3963555 h 4267200"/>
              <a:gd name="connsiteX88" fmla="*/ 4659448 w 12192000"/>
              <a:gd name="connsiteY88" fmla="*/ 4172746 h 4267200"/>
              <a:gd name="connsiteX89" fmla="*/ 4719140 w 12192000"/>
              <a:gd name="connsiteY89" fmla="*/ 4267200 h 4267200"/>
              <a:gd name="connsiteX90" fmla="*/ 4641222 w 12192000"/>
              <a:gd name="connsiteY90" fmla="*/ 4267200 h 4267200"/>
              <a:gd name="connsiteX91" fmla="*/ 4599968 w 12192000"/>
              <a:gd name="connsiteY91" fmla="*/ 4207074 h 4267200"/>
              <a:gd name="connsiteX92" fmla="*/ 4136093 w 12192000"/>
              <a:gd name="connsiteY92" fmla="*/ 3858466 h 4267200"/>
              <a:gd name="connsiteX93" fmla="*/ 3670252 w 12192000"/>
              <a:gd name="connsiteY93" fmla="*/ 3622798 h 4267200"/>
              <a:gd name="connsiteX94" fmla="*/ 3817258 w 12192000"/>
              <a:gd name="connsiteY94" fmla="*/ 3723577 h 4267200"/>
              <a:gd name="connsiteX95" fmla="*/ 4000461 w 12192000"/>
              <a:gd name="connsiteY95" fmla="*/ 3855966 h 4267200"/>
              <a:gd name="connsiteX96" fmla="*/ 4088180 w 12192000"/>
              <a:gd name="connsiteY96" fmla="*/ 3929774 h 4267200"/>
              <a:gd name="connsiteX97" fmla="*/ 4184555 w 12192000"/>
              <a:gd name="connsiteY97" fmla="*/ 4010683 h 4267200"/>
              <a:gd name="connsiteX98" fmla="*/ 4399563 w 12192000"/>
              <a:gd name="connsiteY98" fmla="*/ 4158106 h 4267200"/>
              <a:gd name="connsiteX99" fmla="*/ 4546299 w 12192000"/>
              <a:gd name="connsiteY99" fmla="*/ 4254934 h 4267200"/>
              <a:gd name="connsiteX100" fmla="*/ 4561743 w 12192000"/>
              <a:gd name="connsiteY100" fmla="*/ 4267200 h 4267200"/>
              <a:gd name="connsiteX101" fmla="*/ 4509274 w 12192000"/>
              <a:gd name="connsiteY101" fmla="*/ 4267200 h 4267200"/>
              <a:gd name="connsiteX102" fmla="*/ 4383389 w 12192000"/>
              <a:gd name="connsiteY102" fmla="*/ 4184369 h 4267200"/>
              <a:gd name="connsiteX103" fmla="*/ 4165508 w 12192000"/>
              <a:gd name="connsiteY103" fmla="*/ 4035196 h 4267200"/>
              <a:gd name="connsiteX104" fmla="*/ 4068162 w 12192000"/>
              <a:gd name="connsiteY104" fmla="*/ 3953394 h 4267200"/>
              <a:gd name="connsiteX105" fmla="*/ 3981416 w 12192000"/>
              <a:gd name="connsiteY105" fmla="*/ 3880482 h 4267200"/>
              <a:gd name="connsiteX106" fmla="*/ 3800147 w 12192000"/>
              <a:gd name="connsiteY106" fmla="*/ 3749872 h 4267200"/>
              <a:gd name="connsiteX107" fmla="*/ 3655073 w 12192000"/>
              <a:gd name="connsiteY107" fmla="*/ 3650884 h 4267200"/>
              <a:gd name="connsiteX108" fmla="*/ 3989938 w 12192000"/>
              <a:gd name="connsiteY108" fmla="*/ 3991685 h 4267200"/>
              <a:gd name="connsiteX109" fmla="*/ 4393907 w 12192000"/>
              <a:gd name="connsiteY109" fmla="*/ 4261258 h 4267200"/>
              <a:gd name="connsiteX110" fmla="*/ 4408201 w 12192000"/>
              <a:gd name="connsiteY110" fmla="*/ 4267200 h 4267200"/>
              <a:gd name="connsiteX111" fmla="*/ 4250346 w 12192000"/>
              <a:gd name="connsiteY111" fmla="*/ 4267200 h 4267200"/>
              <a:gd name="connsiteX112" fmla="*/ 4245269 w 12192000"/>
              <a:gd name="connsiteY112" fmla="*/ 4265040 h 4267200"/>
              <a:gd name="connsiteX113" fmla="*/ 4036318 w 12192000"/>
              <a:gd name="connsiteY113" fmla="*/ 4147013 h 4267200"/>
              <a:gd name="connsiteX114" fmla="*/ 3432098 w 12192000"/>
              <a:gd name="connsiteY114" fmla="*/ 3537312 h 4267200"/>
              <a:gd name="connsiteX115" fmla="*/ 3429186 w 12192000"/>
              <a:gd name="connsiteY115" fmla="*/ 3458784 h 4267200"/>
              <a:gd name="connsiteX116" fmla="*/ 9334796 w 12192000"/>
              <a:gd name="connsiteY116" fmla="*/ 3456584 h 4267200"/>
              <a:gd name="connsiteX117" fmla="*/ 9651570 w 12192000"/>
              <a:gd name="connsiteY117" fmla="*/ 3826505 h 4267200"/>
              <a:gd name="connsiteX118" fmla="*/ 9334796 w 12192000"/>
              <a:gd name="connsiteY118" fmla="*/ 3456584 h 4267200"/>
              <a:gd name="connsiteX119" fmla="*/ 4440129 w 12192000"/>
              <a:gd name="connsiteY119" fmla="*/ 3448571 h 4267200"/>
              <a:gd name="connsiteX120" fmla="*/ 4856525 w 12192000"/>
              <a:gd name="connsiteY120" fmla="*/ 3915351 h 4267200"/>
              <a:gd name="connsiteX121" fmla="*/ 5059055 w 12192000"/>
              <a:gd name="connsiteY121" fmla="*/ 4108918 h 4267200"/>
              <a:gd name="connsiteX122" fmla="*/ 5290070 w 12192000"/>
              <a:gd name="connsiteY122" fmla="*/ 4263619 h 4267200"/>
              <a:gd name="connsiteX123" fmla="*/ 4834991 w 12192000"/>
              <a:gd name="connsiteY123" fmla="*/ 3830985 h 4267200"/>
              <a:gd name="connsiteX124" fmla="*/ 4440129 w 12192000"/>
              <a:gd name="connsiteY124" fmla="*/ 3448571 h 4267200"/>
              <a:gd name="connsiteX125" fmla="*/ 5425834 w 12192000"/>
              <a:gd name="connsiteY125" fmla="*/ 3162785 h 4267200"/>
              <a:gd name="connsiteX126" fmla="*/ 5401644 w 12192000"/>
              <a:gd name="connsiteY126" fmla="*/ 3617847 h 4267200"/>
              <a:gd name="connsiteX127" fmla="*/ 5467256 w 12192000"/>
              <a:gd name="connsiteY127" fmla="*/ 4175494 h 4267200"/>
              <a:gd name="connsiteX128" fmla="*/ 5448069 w 12192000"/>
              <a:gd name="connsiteY128" fmla="*/ 3567554 h 4267200"/>
              <a:gd name="connsiteX129" fmla="*/ 1318687 w 12192000"/>
              <a:gd name="connsiteY129" fmla="*/ 3113840 h 4267200"/>
              <a:gd name="connsiteX130" fmla="*/ 1066793 w 12192000"/>
              <a:gd name="connsiteY130" fmla="*/ 3212171 h 4267200"/>
              <a:gd name="connsiteX131" fmla="*/ 993319 w 12192000"/>
              <a:gd name="connsiteY131" fmla="*/ 3247648 h 4267200"/>
              <a:gd name="connsiteX132" fmla="*/ 853081 w 12192000"/>
              <a:gd name="connsiteY132" fmla="*/ 3312410 h 4267200"/>
              <a:gd name="connsiteX133" fmla="*/ 805957 w 12192000"/>
              <a:gd name="connsiteY133" fmla="*/ 3330443 h 4267200"/>
              <a:gd name="connsiteX134" fmla="*/ 1318687 w 12192000"/>
              <a:gd name="connsiteY134" fmla="*/ 3113840 h 4267200"/>
              <a:gd name="connsiteX135" fmla="*/ 5453702 w 12192000"/>
              <a:gd name="connsiteY135" fmla="*/ 3090882 h 4267200"/>
              <a:gd name="connsiteX136" fmla="*/ 5480135 w 12192000"/>
              <a:gd name="connsiteY136" fmla="*/ 3565802 h 4267200"/>
              <a:gd name="connsiteX137" fmla="*/ 5499023 w 12192000"/>
              <a:gd name="connsiteY137" fmla="*/ 4166310 h 4267200"/>
              <a:gd name="connsiteX138" fmla="*/ 5547022 w 12192000"/>
              <a:gd name="connsiteY138" fmla="*/ 3607838 h 4267200"/>
              <a:gd name="connsiteX139" fmla="*/ 5515964 w 12192000"/>
              <a:gd name="connsiteY139" fmla="*/ 3378541 h 4267200"/>
              <a:gd name="connsiteX140" fmla="*/ 5453702 w 12192000"/>
              <a:gd name="connsiteY140" fmla="*/ 3090882 h 4267200"/>
              <a:gd name="connsiteX141" fmla="*/ 9790480 w 12192000"/>
              <a:gd name="connsiteY141" fmla="*/ 3078533 h 4267200"/>
              <a:gd name="connsiteX142" fmla="*/ 9763295 w 12192000"/>
              <a:gd name="connsiteY142" fmla="*/ 3245370 h 4267200"/>
              <a:gd name="connsiteX143" fmla="*/ 9736458 w 12192000"/>
              <a:gd name="connsiteY143" fmla="*/ 3758413 h 4267200"/>
              <a:gd name="connsiteX144" fmla="*/ 9763499 w 12192000"/>
              <a:gd name="connsiteY144" fmla="*/ 3528057 h 4267200"/>
              <a:gd name="connsiteX145" fmla="*/ 9793906 w 12192000"/>
              <a:gd name="connsiteY145" fmla="*/ 3231157 h 4267200"/>
              <a:gd name="connsiteX146" fmla="*/ 9791874 w 12192000"/>
              <a:gd name="connsiteY146" fmla="*/ 3142788 h 4267200"/>
              <a:gd name="connsiteX147" fmla="*/ 9790480 w 12192000"/>
              <a:gd name="connsiteY147" fmla="*/ 3078533 h 4267200"/>
              <a:gd name="connsiteX148" fmla="*/ 1238695 w 12192000"/>
              <a:gd name="connsiteY148" fmla="*/ 3076820 h 4267200"/>
              <a:gd name="connsiteX149" fmla="*/ 716371 w 12192000"/>
              <a:gd name="connsiteY149" fmla="*/ 3293249 h 4267200"/>
              <a:gd name="connsiteX150" fmla="*/ 579522 w 12192000"/>
              <a:gd name="connsiteY150" fmla="*/ 3371759 h 4267200"/>
              <a:gd name="connsiteX151" fmla="*/ 600288 w 12192000"/>
              <a:gd name="connsiteY151" fmla="*/ 3365555 h 4267200"/>
              <a:gd name="connsiteX152" fmla="*/ 840692 w 12192000"/>
              <a:gd name="connsiteY152" fmla="*/ 3284921 h 4267200"/>
              <a:gd name="connsiteX153" fmla="*/ 979248 w 12192000"/>
              <a:gd name="connsiteY153" fmla="*/ 3221003 h 4267200"/>
              <a:gd name="connsiteX154" fmla="*/ 1053282 w 12192000"/>
              <a:gd name="connsiteY154" fmla="*/ 3185247 h 4267200"/>
              <a:gd name="connsiteX155" fmla="*/ 1320603 w 12192000"/>
              <a:gd name="connsiteY155" fmla="*/ 3081281 h 4267200"/>
              <a:gd name="connsiteX156" fmla="*/ 1238695 w 12192000"/>
              <a:gd name="connsiteY156" fmla="*/ 3076820 h 4267200"/>
              <a:gd name="connsiteX157" fmla="*/ 5425627 w 12192000"/>
              <a:gd name="connsiteY157" fmla="*/ 2954192 h 4267200"/>
              <a:gd name="connsiteX158" fmla="*/ 5470770 w 12192000"/>
              <a:gd name="connsiteY158" fmla="*/ 3005435 h 4267200"/>
              <a:gd name="connsiteX159" fmla="*/ 5567647 w 12192000"/>
              <a:gd name="connsiteY159" fmla="*/ 4190286 h 4267200"/>
              <a:gd name="connsiteX160" fmla="*/ 5545854 w 12192000"/>
              <a:gd name="connsiteY160" fmla="*/ 4267200 h 4267200"/>
              <a:gd name="connsiteX161" fmla="*/ 5391871 w 12192000"/>
              <a:gd name="connsiteY161" fmla="*/ 4267200 h 4267200"/>
              <a:gd name="connsiteX162" fmla="*/ 5318171 w 12192000"/>
              <a:gd name="connsiteY162" fmla="*/ 4175818 h 4267200"/>
              <a:gd name="connsiteX163" fmla="*/ 4943646 w 12192000"/>
              <a:gd name="connsiteY163" fmla="*/ 3822916 h 4267200"/>
              <a:gd name="connsiteX164" fmla="*/ 4594837 w 12192000"/>
              <a:gd name="connsiteY164" fmla="*/ 3532274 h 4267200"/>
              <a:gd name="connsiteX165" fmla="*/ 4441737 w 12192000"/>
              <a:gd name="connsiteY165" fmla="*/ 3399734 h 4267200"/>
              <a:gd name="connsiteX166" fmla="*/ 4431236 w 12192000"/>
              <a:gd name="connsiteY166" fmla="*/ 3400954 h 4267200"/>
              <a:gd name="connsiteX167" fmla="*/ 4557150 w 12192000"/>
              <a:gd name="connsiteY167" fmla="*/ 3510023 h 4267200"/>
              <a:gd name="connsiteX168" fmla="*/ 4856936 w 12192000"/>
              <a:gd name="connsiteY168" fmla="*/ 3809146 h 4267200"/>
              <a:gd name="connsiteX169" fmla="*/ 5111996 w 12192000"/>
              <a:gd name="connsiteY169" fmla="*/ 4065759 h 4267200"/>
              <a:gd name="connsiteX170" fmla="*/ 5246890 w 12192000"/>
              <a:gd name="connsiteY170" fmla="*/ 4187633 h 4267200"/>
              <a:gd name="connsiteX171" fmla="*/ 5347266 w 12192000"/>
              <a:gd name="connsiteY171" fmla="*/ 4267200 h 4267200"/>
              <a:gd name="connsiteX172" fmla="*/ 5164092 w 12192000"/>
              <a:gd name="connsiteY172" fmla="*/ 4267200 h 4267200"/>
              <a:gd name="connsiteX173" fmla="*/ 5108945 w 12192000"/>
              <a:gd name="connsiteY173" fmla="*/ 4232176 h 4267200"/>
              <a:gd name="connsiteX174" fmla="*/ 4294126 w 12192000"/>
              <a:gd name="connsiteY174" fmla="*/ 3303048 h 4267200"/>
              <a:gd name="connsiteX175" fmla="*/ 4305321 w 12192000"/>
              <a:gd name="connsiteY175" fmla="*/ 3256953 h 4267200"/>
              <a:gd name="connsiteX176" fmla="*/ 4949299 w 12192000"/>
              <a:gd name="connsiteY176" fmla="*/ 3766336 h 4267200"/>
              <a:gd name="connsiteX177" fmla="*/ 5291452 w 12192000"/>
              <a:gd name="connsiteY177" fmla="*/ 4076801 h 4267200"/>
              <a:gd name="connsiteX178" fmla="*/ 5434998 w 12192000"/>
              <a:gd name="connsiteY178" fmla="*/ 4254100 h 4267200"/>
              <a:gd name="connsiteX179" fmla="*/ 5351015 w 12192000"/>
              <a:gd name="connsiteY179" fmla="*/ 3760989 h 4267200"/>
              <a:gd name="connsiteX180" fmla="*/ 5413780 w 12192000"/>
              <a:gd name="connsiteY180" fmla="*/ 2966265 h 4267200"/>
              <a:gd name="connsiteX181" fmla="*/ 5425627 w 12192000"/>
              <a:gd name="connsiteY181" fmla="*/ 2954192 h 4267200"/>
              <a:gd name="connsiteX182" fmla="*/ 8380397 w 12192000"/>
              <a:gd name="connsiteY182" fmla="*/ 2896659 h 4267200"/>
              <a:gd name="connsiteX183" fmla="*/ 8634801 w 12192000"/>
              <a:gd name="connsiteY183" fmla="*/ 3304169 h 4267200"/>
              <a:gd name="connsiteX184" fmla="*/ 8971448 w 12192000"/>
              <a:gd name="connsiteY184" fmla="*/ 3675946 h 4267200"/>
              <a:gd name="connsiteX185" fmla="*/ 8820691 w 12192000"/>
              <a:gd name="connsiteY185" fmla="*/ 3486482 h 4267200"/>
              <a:gd name="connsiteX186" fmla="*/ 8807612 w 12192000"/>
              <a:gd name="connsiteY186" fmla="*/ 3467256 h 4267200"/>
              <a:gd name="connsiteX187" fmla="*/ 8556796 w 12192000"/>
              <a:gd name="connsiteY187" fmla="*/ 3116474 h 4267200"/>
              <a:gd name="connsiteX188" fmla="*/ 8427018 w 12192000"/>
              <a:gd name="connsiteY188" fmla="*/ 2948853 h 4267200"/>
              <a:gd name="connsiteX189" fmla="*/ 8380397 w 12192000"/>
              <a:gd name="connsiteY189" fmla="*/ 2896659 h 4267200"/>
              <a:gd name="connsiteX190" fmla="*/ 9831020 w 12192000"/>
              <a:gd name="connsiteY190" fmla="*/ 2871730 h 4267200"/>
              <a:gd name="connsiteX191" fmla="*/ 9827707 w 12192000"/>
              <a:gd name="connsiteY191" fmla="*/ 2915231 h 4267200"/>
              <a:gd name="connsiteX192" fmla="*/ 9820699 w 12192000"/>
              <a:gd name="connsiteY192" fmla="*/ 3051540 h 4267200"/>
              <a:gd name="connsiteX193" fmla="*/ 9822525 w 12192000"/>
              <a:gd name="connsiteY193" fmla="*/ 3140814 h 4267200"/>
              <a:gd name="connsiteX194" fmla="*/ 9824704 w 12192000"/>
              <a:gd name="connsiteY194" fmla="*/ 3230628 h 4267200"/>
              <a:gd name="connsiteX195" fmla="*/ 9793821 w 12192000"/>
              <a:gd name="connsiteY195" fmla="*/ 3531652 h 4267200"/>
              <a:gd name="connsiteX196" fmla="*/ 9767436 w 12192000"/>
              <a:gd name="connsiteY196" fmla="*/ 3750864 h 4267200"/>
              <a:gd name="connsiteX197" fmla="*/ 9814477 w 12192000"/>
              <a:gd name="connsiteY197" fmla="*/ 3662531 h 4267200"/>
              <a:gd name="connsiteX198" fmla="*/ 9831020 w 12192000"/>
              <a:gd name="connsiteY198" fmla="*/ 2871730 h 4267200"/>
              <a:gd name="connsiteX199" fmla="*/ 8380521 w 12192000"/>
              <a:gd name="connsiteY199" fmla="*/ 2850596 h 4267200"/>
              <a:gd name="connsiteX200" fmla="*/ 8451446 w 12192000"/>
              <a:gd name="connsiteY200" fmla="*/ 2928627 h 4267200"/>
              <a:gd name="connsiteX201" fmla="*/ 8582269 w 12192000"/>
              <a:gd name="connsiteY201" fmla="*/ 3097880 h 4267200"/>
              <a:gd name="connsiteX202" fmla="*/ 8833783 w 12192000"/>
              <a:gd name="connsiteY202" fmla="*/ 3449753 h 4267200"/>
              <a:gd name="connsiteX203" fmla="*/ 8846863 w 12192000"/>
              <a:gd name="connsiteY203" fmla="*/ 3468981 h 4267200"/>
              <a:gd name="connsiteX204" fmla="*/ 8960046 w 12192000"/>
              <a:gd name="connsiteY204" fmla="*/ 3620389 h 4267200"/>
              <a:gd name="connsiteX205" fmla="*/ 8380521 w 12192000"/>
              <a:gd name="connsiteY205" fmla="*/ 2850596 h 4267200"/>
              <a:gd name="connsiteX206" fmla="*/ 9854151 w 12192000"/>
              <a:gd name="connsiteY206" fmla="*/ 2642862 h 4267200"/>
              <a:gd name="connsiteX207" fmla="*/ 9871341 w 12192000"/>
              <a:gd name="connsiteY207" fmla="*/ 2659697 h 4267200"/>
              <a:gd name="connsiteX208" fmla="*/ 9966678 w 12192000"/>
              <a:gd name="connsiteY208" fmla="*/ 3423399 h 4267200"/>
              <a:gd name="connsiteX209" fmla="*/ 9880832 w 12192000"/>
              <a:gd name="connsiteY209" fmla="*/ 3700562 h 4267200"/>
              <a:gd name="connsiteX210" fmla="*/ 9896024 w 12192000"/>
              <a:gd name="connsiteY210" fmla="*/ 4178295 h 4267200"/>
              <a:gd name="connsiteX211" fmla="*/ 10028060 w 12192000"/>
              <a:gd name="connsiteY211" fmla="*/ 4267200 h 4267200"/>
              <a:gd name="connsiteX212" fmla="*/ 9651813 w 12192000"/>
              <a:gd name="connsiteY212" fmla="*/ 4267200 h 4267200"/>
              <a:gd name="connsiteX213" fmla="*/ 9814527 w 12192000"/>
              <a:gd name="connsiteY213" fmla="*/ 4248048 h 4267200"/>
              <a:gd name="connsiteX214" fmla="*/ 9615182 w 12192000"/>
              <a:gd name="connsiteY214" fmla="*/ 4220499 h 4267200"/>
              <a:gd name="connsiteX215" fmla="*/ 9465210 w 12192000"/>
              <a:gd name="connsiteY215" fmla="*/ 4242240 h 4267200"/>
              <a:gd name="connsiteX216" fmla="*/ 9387108 w 12192000"/>
              <a:gd name="connsiteY216" fmla="*/ 4267200 h 4267200"/>
              <a:gd name="connsiteX217" fmla="*/ 9268441 w 12192000"/>
              <a:gd name="connsiteY217" fmla="*/ 4267200 h 4267200"/>
              <a:gd name="connsiteX218" fmla="*/ 9307676 w 12192000"/>
              <a:gd name="connsiteY218" fmla="*/ 4251276 h 4267200"/>
              <a:gd name="connsiteX219" fmla="*/ 9761570 w 12192000"/>
              <a:gd name="connsiteY219" fmla="*/ 4182283 h 4267200"/>
              <a:gd name="connsiteX220" fmla="*/ 9368237 w 12192000"/>
              <a:gd name="connsiteY220" fmla="*/ 3949470 h 4267200"/>
              <a:gd name="connsiteX221" fmla="*/ 9354614 w 12192000"/>
              <a:gd name="connsiteY221" fmla="*/ 3951288 h 4267200"/>
              <a:gd name="connsiteX222" fmla="*/ 8364351 w 12192000"/>
              <a:gd name="connsiteY222" fmla="*/ 4159267 h 4267200"/>
              <a:gd name="connsiteX223" fmla="*/ 8386567 w 12192000"/>
              <a:gd name="connsiteY223" fmla="*/ 4119760 h 4267200"/>
              <a:gd name="connsiteX224" fmla="*/ 9231713 w 12192000"/>
              <a:gd name="connsiteY224" fmla="*/ 3873539 h 4267200"/>
              <a:gd name="connsiteX225" fmla="*/ 9023301 w 12192000"/>
              <a:gd name="connsiteY225" fmla="*/ 3763109 h 4267200"/>
              <a:gd name="connsiteX226" fmla="*/ 9010556 w 12192000"/>
              <a:gd name="connsiteY226" fmla="*/ 3758998 h 4267200"/>
              <a:gd name="connsiteX227" fmla="*/ 8604324 w 12192000"/>
              <a:gd name="connsiteY227" fmla="*/ 3417171 h 4267200"/>
              <a:gd name="connsiteX228" fmla="*/ 8218577 w 12192000"/>
              <a:gd name="connsiteY228" fmla="*/ 2770227 h 4267200"/>
              <a:gd name="connsiteX229" fmla="*/ 8222774 w 12192000"/>
              <a:gd name="connsiteY229" fmla="*/ 2749954 h 4267200"/>
              <a:gd name="connsiteX230" fmla="*/ 8297623 w 12192000"/>
              <a:gd name="connsiteY230" fmla="*/ 2731935 h 4267200"/>
              <a:gd name="connsiteX231" fmla="*/ 9090618 w 12192000"/>
              <a:gd name="connsiteY231" fmla="*/ 3716225 h 4267200"/>
              <a:gd name="connsiteX232" fmla="*/ 9762441 w 12192000"/>
              <a:gd name="connsiteY232" fmla="*/ 4093587 h 4267200"/>
              <a:gd name="connsiteX233" fmla="*/ 9717826 w 12192000"/>
              <a:gd name="connsiteY233" fmla="*/ 3916719 h 4267200"/>
              <a:gd name="connsiteX234" fmla="*/ 9713123 w 12192000"/>
              <a:gd name="connsiteY234" fmla="*/ 3916663 h 4267200"/>
              <a:gd name="connsiteX235" fmla="*/ 9175594 w 12192000"/>
              <a:gd name="connsiteY235" fmla="*/ 3326950 h 4267200"/>
              <a:gd name="connsiteX236" fmla="*/ 9253941 w 12192000"/>
              <a:gd name="connsiteY236" fmla="*/ 3287566 h 4267200"/>
              <a:gd name="connsiteX237" fmla="*/ 9625671 w 12192000"/>
              <a:gd name="connsiteY237" fmla="*/ 3639960 h 4267200"/>
              <a:gd name="connsiteX238" fmla="*/ 9656881 w 12192000"/>
              <a:gd name="connsiteY238" fmla="*/ 3333361 h 4267200"/>
              <a:gd name="connsiteX239" fmla="*/ 9782066 w 12192000"/>
              <a:gd name="connsiteY239" fmla="*/ 2680771 h 4267200"/>
              <a:gd name="connsiteX240" fmla="*/ 9854151 w 12192000"/>
              <a:gd name="connsiteY240" fmla="*/ 2642862 h 4267200"/>
              <a:gd name="connsiteX241" fmla="*/ 11114299 w 12192000"/>
              <a:gd name="connsiteY241" fmla="*/ 2390555 h 4267200"/>
              <a:gd name="connsiteX242" fmla="*/ 11113373 w 12192000"/>
              <a:gd name="connsiteY242" fmla="*/ 2392739 h 4267200"/>
              <a:gd name="connsiteX243" fmla="*/ 11117197 w 12192000"/>
              <a:gd name="connsiteY243" fmla="*/ 2394358 h 4267200"/>
              <a:gd name="connsiteX244" fmla="*/ 11114299 w 12192000"/>
              <a:gd name="connsiteY244" fmla="*/ 2390555 h 4267200"/>
              <a:gd name="connsiteX245" fmla="*/ 10506276 w 12192000"/>
              <a:gd name="connsiteY245" fmla="*/ 2118977 h 4267200"/>
              <a:gd name="connsiteX246" fmla="*/ 10431542 w 12192000"/>
              <a:gd name="connsiteY246" fmla="*/ 2525128 h 4267200"/>
              <a:gd name="connsiteX247" fmla="*/ 10391375 w 12192000"/>
              <a:gd name="connsiteY247" fmla="*/ 2667145 h 4267200"/>
              <a:gd name="connsiteX248" fmla="*/ 10355047 w 12192000"/>
              <a:gd name="connsiteY248" fmla="*/ 2832031 h 4267200"/>
              <a:gd name="connsiteX249" fmla="*/ 10336080 w 12192000"/>
              <a:gd name="connsiteY249" fmla="*/ 2927011 h 4267200"/>
              <a:gd name="connsiteX250" fmla="*/ 10389394 w 12192000"/>
              <a:gd name="connsiteY250" fmla="*/ 2782834 h 4267200"/>
              <a:gd name="connsiteX251" fmla="*/ 10506276 w 12192000"/>
              <a:gd name="connsiteY251" fmla="*/ 2118977 h 4267200"/>
              <a:gd name="connsiteX252" fmla="*/ 11538179 w 12192000"/>
              <a:gd name="connsiteY252" fmla="*/ 2090376 h 4267200"/>
              <a:gd name="connsiteX253" fmla="*/ 11577479 w 12192000"/>
              <a:gd name="connsiteY253" fmla="*/ 2228695 h 4267200"/>
              <a:gd name="connsiteX254" fmla="*/ 11586754 w 12192000"/>
              <a:gd name="connsiteY254" fmla="*/ 2266098 h 4267200"/>
              <a:gd name="connsiteX255" fmla="*/ 11609011 w 12192000"/>
              <a:gd name="connsiteY255" fmla="*/ 2353427 h 4267200"/>
              <a:gd name="connsiteX256" fmla="*/ 11761579 w 12192000"/>
              <a:gd name="connsiteY256" fmla="*/ 2703223 h 4267200"/>
              <a:gd name="connsiteX257" fmla="*/ 11877711 w 12192000"/>
              <a:gd name="connsiteY257" fmla="*/ 2947465 h 4267200"/>
              <a:gd name="connsiteX258" fmla="*/ 11538179 w 12192000"/>
              <a:gd name="connsiteY258" fmla="*/ 2090376 h 4267200"/>
              <a:gd name="connsiteX259" fmla="*/ 6604735 w 12192000"/>
              <a:gd name="connsiteY259" fmla="*/ 2041381 h 4267200"/>
              <a:gd name="connsiteX260" fmla="*/ 7204487 w 12192000"/>
              <a:gd name="connsiteY260" fmla="*/ 2742112 h 4267200"/>
              <a:gd name="connsiteX261" fmla="*/ 7131592 w 12192000"/>
              <a:gd name="connsiteY261" fmla="*/ 2672096 h 4267200"/>
              <a:gd name="connsiteX262" fmla="*/ 6996344 w 12192000"/>
              <a:gd name="connsiteY262" fmla="*/ 2518310 h 4267200"/>
              <a:gd name="connsiteX263" fmla="*/ 6735495 w 12192000"/>
              <a:gd name="connsiteY263" fmla="*/ 2196890 h 4267200"/>
              <a:gd name="connsiteX264" fmla="*/ 6721901 w 12192000"/>
              <a:gd name="connsiteY264" fmla="*/ 2179274 h 4267200"/>
              <a:gd name="connsiteX265" fmla="*/ 6604735 w 12192000"/>
              <a:gd name="connsiteY265" fmla="*/ 2041381 h 4267200"/>
              <a:gd name="connsiteX266" fmla="*/ 11488421 w 12192000"/>
              <a:gd name="connsiteY266" fmla="*/ 2034549 h 4267200"/>
              <a:gd name="connsiteX267" fmla="*/ 11840356 w 12192000"/>
              <a:gd name="connsiteY267" fmla="*/ 2932293 h 4267200"/>
              <a:gd name="connsiteX268" fmla="*/ 11736331 w 12192000"/>
              <a:gd name="connsiteY268" fmla="*/ 2715710 h 4267200"/>
              <a:gd name="connsiteX269" fmla="*/ 11581560 w 12192000"/>
              <a:gd name="connsiteY269" fmla="*/ 2360474 h 4267200"/>
              <a:gd name="connsiteX270" fmla="*/ 11558442 w 12192000"/>
              <a:gd name="connsiteY270" fmla="*/ 2272139 h 4267200"/>
              <a:gd name="connsiteX271" fmla="*/ 11549169 w 12192000"/>
              <a:gd name="connsiteY271" fmla="*/ 2234734 h 4267200"/>
              <a:gd name="connsiteX272" fmla="*/ 11488421 w 12192000"/>
              <a:gd name="connsiteY272" fmla="*/ 2034549 h 4267200"/>
              <a:gd name="connsiteX273" fmla="*/ 10468916 w 12192000"/>
              <a:gd name="connsiteY273" fmla="*/ 2032338 h 4267200"/>
              <a:gd name="connsiteX274" fmla="*/ 10421480 w 12192000"/>
              <a:gd name="connsiteY274" fmla="*/ 2185446 h 4267200"/>
              <a:gd name="connsiteX275" fmla="*/ 10351264 w 12192000"/>
              <a:gd name="connsiteY275" fmla="*/ 2591574 h 4267200"/>
              <a:gd name="connsiteX276" fmla="*/ 10294485 w 12192000"/>
              <a:gd name="connsiteY276" fmla="*/ 2991809 h 4267200"/>
              <a:gd name="connsiteX277" fmla="*/ 10327850 w 12192000"/>
              <a:gd name="connsiteY277" fmla="*/ 2826310 h 4267200"/>
              <a:gd name="connsiteX278" fmla="*/ 10364099 w 12192000"/>
              <a:gd name="connsiteY278" fmla="*/ 2660098 h 4267200"/>
              <a:gd name="connsiteX279" fmla="*/ 10404725 w 12192000"/>
              <a:gd name="connsiteY279" fmla="*/ 2516991 h 4267200"/>
              <a:gd name="connsiteX280" fmla="*/ 10478071 w 12192000"/>
              <a:gd name="connsiteY280" fmla="*/ 2114122 h 4267200"/>
              <a:gd name="connsiteX281" fmla="*/ 10468916 w 12192000"/>
              <a:gd name="connsiteY281" fmla="*/ 2032338 h 4267200"/>
              <a:gd name="connsiteX282" fmla="*/ 10573132 w 12192000"/>
              <a:gd name="connsiteY282" fmla="*/ 1991479 h 4267200"/>
              <a:gd name="connsiteX283" fmla="*/ 11066880 w 12192000"/>
              <a:gd name="connsiteY283" fmla="*/ 2371770 h 4267200"/>
              <a:gd name="connsiteX284" fmla="*/ 10573132 w 12192000"/>
              <a:gd name="connsiteY284" fmla="*/ 1991479 h 4267200"/>
              <a:gd name="connsiteX285" fmla="*/ 6591670 w 12192000"/>
              <a:gd name="connsiteY285" fmla="*/ 1988277 h 4267200"/>
              <a:gd name="connsiteX286" fmla="*/ 6747349 w 12192000"/>
              <a:gd name="connsiteY286" fmla="*/ 2160069 h 4267200"/>
              <a:gd name="connsiteX287" fmla="*/ 6760943 w 12192000"/>
              <a:gd name="connsiteY287" fmla="*/ 2177686 h 4267200"/>
              <a:gd name="connsiteX288" fmla="*/ 7021065 w 12192000"/>
              <a:gd name="connsiteY288" fmla="*/ 2498102 h 4267200"/>
              <a:gd name="connsiteX289" fmla="*/ 7155223 w 12192000"/>
              <a:gd name="connsiteY289" fmla="*/ 2650386 h 4267200"/>
              <a:gd name="connsiteX290" fmla="*/ 7203167 w 12192000"/>
              <a:gd name="connsiteY290" fmla="*/ 2697288 h 4267200"/>
              <a:gd name="connsiteX291" fmla="*/ 6937703 w 12192000"/>
              <a:gd name="connsiteY291" fmla="*/ 2321981 h 4267200"/>
              <a:gd name="connsiteX292" fmla="*/ 6591670 w 12192000"/>
              <a:gd name="connsiteY292" fmla="*/ 1988277 h 4267200"/>
              <a:gd name="connsiteX293" fmla="*/ 5798671 w 12192000"/>
              <a:gd name="connsiteY293" fmla="*/ 1981601 h 4267200"/>
              <a:gd name="connsiteX294" fmla="*/ 5754709 w 12192000"/>
              <a:gd name="connsiteY294" fmla="*/ 2071454 h 4267200"/>
              <a:gd name="connsiteX295" fmla="*/ 5763044 w 12192000"/>
              <a:gd name="connsiteY295" fmla="*/ 2842206 h 4267200"/>
              <a:gd name="connsiteX296" fmla="*/ 5764974 w 12192000"/>
              <a:gd name="connsiteY296" fmla="*/ 2799609 h 4267200"/>
              <a:gd name="connsiteX297" fmla="*/ 5767665 w 12192000"/>
              <a:gd name="connsiteY297" fmla="*/ 2666409 h 4267200"/>
              <a:gd name="connsiteX298" fmla="*/ 5763055 w 12192000"/>
              <a:gd name="connsiteY298" fmla="*/ 2579705 h 4267200"/>
              <a:gd name="connsiteX299" fmla="*/ 5758079 w 12192000"/>
              <a:gd name="connsiteY299" fmla="*/ 2492508 h 4267200"/>
              <a:gd name="connsiteX300" fmla="*/ 5779325 w 12192000"/>
              <a:gd name="connsiteY300" fmla="*/ 2197069 h 4267200"/>
              <a:gd name="connsiteX301" fmla="*/ 5798671 w 12192000"/>
              <a:gd name="connsiteY301" fmla="*/ 1981601 h 4267200"/>
              <a:gd name="connsiteX302" fmla="*/ 5829202 w 12192000"/>
              <a:gd name="connsiteY302" fmla="*/ 1971679 h 4267200"/>
              <a:gd name="connsiteX303" fmla="*/ 5809558 w 12192000"/>
              <a:gd name="connsiteY303" fmla="*/ 2198043 h 4267200"/>
              <a:gd name="connsiteX304" fmla="*/ 5788653 w 12192000"/>
              <a:gd name="connsiteY304" fmla="*/ 2489430 h 4267200"/>
              <a:gd name="connsiteX305" fmla="*/ 5793439 w 12192000"/>
              <a:gd name="connsiteY305" fmla="*/ 2575235 h 4267200"/>
              <a:gd name="connsiteX306" fmla="*/ 5796837 w 12192000"/>
              <a:gd name="connsiteY306" fmla="*/ 2637633 h 4267200"/>
              <a:gd name="connsiteX307" fmla="*/ 5818614 w 12192000"/>
              <a:gd name="connsiteY307" fmla="*/ 2473055 h 4267200"/>
              <a:gd name="connsiteX308" fmla="*/ 5829202 w 12192000"/>
              <a:gd name="connsiteY308" fmla="*/ 1971679 h 4267200"/>
              <a:gd name="connsiteX309" fmla="*/ 10578769 w 12192000"/>
              <a:gd name="connsiteY309" fmla="*/ 1962963 h 4267200"/>
              <a:gd name="connsiteX310" fmla="*/ 11073823 w 12192000"/>
              <a:gd name="connsiteY310" fmla="*/ 2338658 h 4267200"/>
              <a:gd name="connsiteX311" fmla="*/ 10578769 w 12192000"/>
              <a:gd name="connsiteY311" fmla="*/ 1962963 h 4267200"/>
              <a:gd name="connsiteX312" fmla="*/ 5911389 w 12192000"/>
              <a:gd name="connsiteY312" fmla="*/ 1898371 h 4267200"/>
              <a:gd name="connsiteX313" fmla="*/ 6237627 w 12192000"/>
              <a:gd name="connsiteY313" fmla="*/ 2231921 h 4267200"/>
              <a:gd name="connsiteX314" fmla="*/ 5911389 w 12192000"/>
              <a:gd name="connsiteY314" fmla="*/ 1898371 h 4267200"/>
              <a:gd name="connsiteX315" fmla="*/ 6944437 w 12192000"/>
              <a:gd name="connsiteY315" fmla="*/ 1575402 h 4267200"/>
              <a:gd name="connsiteX316" fmla="*/ 6304730 w 12192000"/>
              <a:gd name="connsiteY316" fmla="*/ 1766654 h 4267200"/>
              <a:gd name="connsiteX317" fmla="*/ 6944437 w 12192000"/>
              <a:gd name="connsiteY317" fmla="*/ 1575402 h 4267200"/>
              <a:gd name="connsiteX318" fmla="*/ 7019523 w 12192000"/>
              <a:gd name="connsiteY318" fmla="*/ 1519450 h 4267200"/>
              <a:gd name="connsiteX319" fmla="*/ 6298091 w 12192000"/>
              <a:gd name="connsiteY319" fmla="*/ 1737122 h 4267200"/>
              <a:gd name="connsiteX320" fmla="*/ 7019523 w 12192000"/>
              <a:gd name="connsiteY320" fmla="*/ 1519450 h 4267200"/>
              <a:gd name="connsiteX321" fmla="*/ 2399523 w 12192000"/>
              <a:gd name="connsiteY321" fmla="*/ 1428234 h 4267200"/>
              <a:gd name="connsiteX322" fmla="*/ 2224982 w 12192000"/>
              <a:gd name="connsiteY322" fmla="*/ 1826201 h 4267200"/>
              <a:gd name="connsiteX323" fmla="*/ 2096099 w 12192000"/>
              <a:gd name="connsiteY323" fmla="*/ 2345900 h 4267200"/>
              <a:gd name="connsiteX324" fmla="*/ 2283317 w 12192000"/>
              <a:gd name="connsiteY324" fmla="*/ 1796925 h 4267200"/>
              <a:gd name="connsiteX325" fmla="*/ 2448558 w 12192000"/>
              <a:gd name="connsiteY325" fmla="*/ 1373435 h 4267200"/>
              <a:gd name="connsiteX326" fmla="*/ 2312521 w 12192000"/>
              <a:gd name="connsiteY326" fmla="*/ 1806140 h 4267200"/>
              <a:gd name="connsiteX327" fmla="*/ 2127533 w 12192000"/>
              <a:gd name="connsiteY327" fmla="*/ 2348380 h 4267200"/>
              <a:gd name="connsiteX328" fmla="*/ 2358080 w 12192000"/>
              <a:gd name="connsiteY328" fmla="*/ 1866134 h 4267200"/>
              <a:gd name="connsiteX329" fmla="*/ 2407436 w 12192000"/>
              <a:gd name="connsiteY329" fmla="*/ 1651070 h 4267200"/>
              <a:gd name="connsiteX330" fmla="*/ 2448558 w 12192000"/>
              <a:gd name="connsiteY330" fmla="*/ 1373435 h 4267200"/>
              <a:gd name="connsiteX331" fmla="*/ 278707 w 12192000"/>
              <a:gd name="connsiteY331" fmla="*/ 1352270 h 4267200"/>
              <a:gd name="connsiteX332" fmla="*/ 321570 w 12192000"/>
              <a:gd name="connsiteY332" fmla="*/ 1861610 h 4267200"/>
              <a:gd name="connsiteX333" fmla="*/ 294281 w 12192000"/>
              <a:gd name="connsiteY333" fmla="*/ 1440658 h 4267200"/>
              <a:gd name="connsiteX334" fmla="*/ 1423821 w 12192000"/>
              <a:gd name="connsiteY334" fmla="*/ 1351958 h 4267200"/>
              <a:gd name="connsiteX335" fmla="*/ 1638521 w 12192000"/>
              <a:gd name="connsiteY335" fmla="*/ 1908470 h 4267200"/>
              <a:gd name="connsiteX336" fmla="*/ 1754199 w 12192000"/>
              <a:gd name="connsiteY336" fmla="*/ 2149284 h 4267200"/>
              <a:gd name="connsiteX337" fmla="*/ 1908359 w 12192000"/>
              <a:gd name="connsiteY337" fmla="*/ 2364988 h 4267200"/>
              <a:gd name="connsiteX338" fmla="*/ 1647661 w 12192000"/>
              <a:gd name="connsiteY338" fmla="*/ 1825945 h 4267200"/>
              <a:gd name="connsiteX339" fmla="*/ 1423821 w 12192000"/>
              <a:gd name="connsiteY339" fmla="*/ 1351958 h 4267200"/>
              <a:gd name="connsiteX340" fmla="*/ 9518298 w 12192000"/>
              <a:gd name="connsiteY340" fmla="*/ 1338235 h 4267200"/>
              <a:gd name="connsiteX341" fmla="*/ 9838009 w 12192000"/>
              <a:gd name="connsiteY341" fmla="*/ 2272553 h 4267200"/>
              <a:gd name="connsiteX342" fmla="*/ 9805906 w 12192000"/>
              <a:gd name="connsiteY342" fmla="*/ 2159819 h 4267200"/>
              <a:gd name="connsiteX343" fmla="*/ 9801623 w 12192000"/>
              <a:gd name="connsiteY343" fmla="*/ 2142555 h 4267200"/>
              <a:gd name="connsiteX344" fmla="*/ 9628671 w 12192000"/>
              <a:gd name="connsiteY344" fmla="*/ 1617375 h 4267200"/>
              <a:gd name="connsiteX345" fmla="*/ 9598299 w 12192000"/>
              <a:gd name="connsiteY345" fmla="*/ 1544643 h 4267200"/>
              <a:gd name="connsiteX346" fmla="*/ 9518298 w 12192000"/>
              <a:gd name="connsiteY346" fmla="*/ 1338235 h 4267200"/>
              <a:gd name="connsiteX347" fmla="*/ 1431890 w 12192000"/>
              <a:gd name="connsiteY347" fmla="*/ 1306475 h 4267200"/>
              <a:gd name="connsiteX348" fmla="*/ 1507597 w 12192000"/>
              <a:gd name="connsiteY348" fmla="*/ 1446132 h 4267200"/>
              <a:gd name="connsiteX349" fmla="*/ 1674586 w 12192000"/>
              <a:gd name="connsiteY349" fmla="*/ 1813832 h 4267200"/>
              <a:gd name="connsiteX350" fmla="*/ 1815950 w 12192000"/>
              <a:gd name="connsiteY350" fmla="*/ 2128564 h 4267200"/>
              <a:gd name="connsiteX351" fmla="*/ 1984242 w 12192000"/>
              <a:gd name="connsiteY351" fmla="*/ 2430829 h 4267200"/>
              <a:gd name="connsiteX352" fmla="*/ 2014023 w 12192000"/>
              <a:gd name="connsiteY352" fmla="*/ 2450995 h 4267200"/>
              <a:gd name="connsiteX353" fmla="*/ 1747337 w 12192000"/>
              <a:gd name="connsiteY353" fmla="*/ 1855264 h 4267200"/>
              <a:gd name="connsiteX354" fmla="*/ 1533749 w 12192000"/>
              <a:gd name="connsiteY354" fmla="*/ 1478656 h 4267200"/>
              <a:gd name="connsiteX355" fmla="*/ 1431890 w 12192000"/>
              <a:gd name="connsiteY355" fmla="*/ 1306475 h 4267200"/>
              <a:gd name="connsiteX356" fmla="*/ 5052692 w 12192000"/>
              <a:gd name="connsiteY356" fmla="*/ 1292994 h 4267200"/>
              <a:gd name="connsiteX357" fmla="*/ 5200661 w 12192000"/>
              <a:gd name="connsiteY357" fmla="*/ 1635186 h 4267200"/>
              <a:gd name="connsiteX358" fmla="*/ 5297138 w 12192000"/>
              <a:gd name="connsiteY358" fmla="*/ 1906351 h 4267200"/>
              <a:gd name="connsiteX359" fmla="*/ 5052692 w 12192000"/>
              <a:gd name="connsiteY359" fmla="*/ 1292994 h 4267200"/>
              <a:gd name="connsiteX360" fmla="*/ 9528078 w 12192000"/>
              <a:gd name="connsiteY360" fmla="*/ 1278636 h 4267200"/>
              <a:gd name="connsiteX361" fmla="*/ 9623946 w 12192000"/>
              <a:gd name="connsiteY361" fmla="*/ 1534260 h 4267200"/>
              <a:gd name="connsiteX362" fmla="*/ 9654858 w 12192000"/>
              <a:gd name="connsiteY362" fmla="*/ 1607218 h 4267200"/>
              <a:gd name="connsiteX363" fmla="*/ 9826304 w 12192000"/>
              <a:gd name="connsiteY363" fmla="*/ 2125320 h 4267200"/>
              <a:gd name="connsiteX364" fmla="*/ 9701198 w 12192000"/>
              <a:gd name="connsiteY364" fmla="*/ 1646797 h 4267200"/>
              <a:gd name="connsiteX365" fmla="*/ 9528078 w 12192000"/>
              <a:gd name="connsiteY365" fmla="*/ 1278636 h 4267200"/>
              <a:gd name="connsiteX366" fmla="*/ 5009948 w 12192000"/>
              <a:gd name="connsiteY366" fmla="*/ 1273619 h 4267200"/>
              <a:gd name="connsiteX367" fmla="*/ 5121777 w 12192000"/>
              <a:gd name="connsiteY367" fmla="*/ 1654213 h 4267200"/>
              <a:gd name="connsiteX368" fmla="*/ 5293545 w 12192000"/>
              <a:gd name="connsiteY368" fmla="*/ 2072247 h 4267200"/>
              <a:gd name="connsiteX369" fmla="*/ 5294042 w 12192000"/>
              <a:gd name="connsiteY369" fmla="*/ 2065019 h 4267200"/>
              <a:gd name="connsiteX370" fmla="*/ 5171936 w 12192000"/>
              <a:gd name="connsiteY370" fmla="*/ 1647613 h 4267200"/>
              <a:gd name="connsiteX371" fmla="*/ 5009948 w 12192000"/>
              <a:gd name="connsiteY371" fmla="*/ 1273619 h 4267200"/>
              <a:gd name="connsiteX372" fmla="*/ 655236 w 12192000"/>
              <a:gd name="connsiteY372" fmla="*/ 1268632 h 4267200"/>
              <a:gd name="connsiteX373" fmla="*/ 839521 w 12192000"/>
              <a:gd name="connsiteY373" fmla="*/ 1685315 h 4267200"/>
              <a:gd name="connsiteX374" fmla="*/ 1109416 w 12192000"/>
              <a:gd name="connsiteY374" fmla="*/ 2061663 h 4267200"/>
              <a:gd name="connsiteX375" fmla="*/ 1298300 w 12192000"/>
              <a:gd name="connsiteY375" fmla="*/ 2247742 h 4267200"/>
              <a:gd name="connsiteX376" fmla="*/ 1125871 w 12192000"/>
              <a:gd name="connsiteY376" fmla="*/ 1989513 h 4267200"/>
              <a:gd name="connsiteX377" fmla="*/ 981574 w 12192000"/>
              <a:gd name="connsiteY377" fmla="*/ 1783157 h 4267200"/>
              <a:gd name="connsiteX378" fmla="*/ 922198 w 12192000"/>
              <a:gd name="connsiteY378" fmla="*/ 1677437 h 4267200"/>
              <a:gd name="connsiteX379" fmla="*/ 869293 w 12192000"/>
              <a:gd name="connsiteY379" fmla="*/ 1583214 h 4267200"/>
              <a:gd name="connsiteX380" fmla="*/ 751431 w 12192000"/>
              <a:gd name="connsiteY380" fmla="*/ 1405731 h 4267200"/>
              <a:gd name="connsiteX381" fmla="*/ 6516292 w 12192000"/>
              <a:gd name="connsiteY381" fmla="*/ 1263064 h 4267200"/>
              <a:gd name="connsiteX382" fmla="*/ 5736320 w 12192000"/>
              <a:gd name="connsiteY382" fmla="*/ 1501803 h 4267200"/>
              <a:gd name="connsiteX383" fmla="*/ 6516292 w 12192000"/>
              <a:gd name="connsiteY383" fmla="*/ 1263064 h 4267200"/>
              <a:gd name="connsiteX384" fmla="*/ 291466 w 12192000"/>
              <a:gd name="connsiteY384" fmla="*/ 1250369 h 4267200"/>
              <a:gd name="connsiteX385" fmla="*/ 323180 w 12192000"/>
              <a:gd name="connsiteY385" fmla="*/ 1435283 h 4267200"/>
              <a:gd name="connsiteX386" fmla="*/ 349381 w 12192000"/>
              <a:gd name="connsiteY386" fmla="*/ 1875041 h 4267200"/>
              <a:gd name="connsiteX387" fmla="*/ 374363 w 12192000"/>
              <a:gd name="connsiteY387" fmla="*/ 1506494 h 4267200"/>
              <a:gd name="connsiteX388" fmla="*/ 302168 w 12192000"/>
              <a:gd name="connsiteY388" fmla="*/ 1274495 h 4267200"/>
              <a:gd name="connsiteX389" fmla="*/ 291466 w 12192000"/>
              <a:gd name="connsiteY389" fmla="*/ 1250369 h 4267200"/>
              <a:gd name="connsiteX390" fmla="*/ 678222 w 12192000"/>
              <a:gd name="connsiteY390" fmla="*/ 1248670 h 4267200"/>
              <a:gd name="connsiteX391" fmla="*/ 775536 w 12192000"/>
              <a:gd name="connsiteY391" fmla="*/ 1388015 h 4267200"/>
              <a:gd name="connsiteX392" fmla="*/ 894529 w 12192000"/>
              <a:gd name="connsiteY392" fmla="*/ 1567739 h 4267200"/>
              <a:gd name="connsiteX393" fmla="*/ 948000 w 12192000"/>
              <a:gd name="connsiteY393" fmla="*/ 1663088 h 4267200"/>
              <a:gd name="connsiteX394" fmla="*/ 1006812 w 12192000"/>
              <a:gd name="connsiteY394" fmla="*/ 1767683 h 4267200"/>
              <a:gd name="connsiteX395" fmla="*/ 1149133 w 12192000"/>
              <a:gd name="connsiteY395" fmla="*/ 1971513 h 4267200"/>
              <a:gd name="connsiteX396" fmla="*/ 1333952 w 12192000"/>
              <a:gd name="connsiteY396" fmla="*/ 2251620 h 4267200"/>
              <a:gd name="connsiteX397" fmla="*/ 1337329 w 12192000"/>
              <a:gd name="connsiteY397" fmla="*/ 2258350 h 4267200"/>
              <a:gd name="connsiteX398" fmla="*/ 1014726 w 12192000"/>
              <a:gd name="connsiteY398" fmla="*/ 1615556 h 4267200"/>
              <a:gd name="connsiteX399" fmla="*/ 678222 w 12192000"/>
              <a:gd name="connsiteY399" fmla="*/ 1248670 h 4267200"/>
              <a:gd name="connsiteX400" fmla="*/ 9441752 w 12192000"/>
              <a:gd name="connsiteY400" fmla="*/ 1245311 h 4267200"/>
              <a:gd name="connsiteX401" fmla="*/ 9278979 w 12192000"/>
              <a:gd name="connsiteY401" fmla="*/ 1406236 h 4267200"/>
              <a:gd name="connsiteX402" fmla="*/ 9235540 w 12192000"/>
              <a:gd name="connsiteY402" fmla="*/ 1546869 h 4267200"/>
              <a:gd name="connsiteX403" fmla="*/ 9264074 w 12192000"/>
              <a:gd name="connsiteY403" fmla="*/ 1557016 h 4267200"/>
              <a:gd name="connsiteX404" fmla="*/ 9441752 w 12192000"/>
              <a:gd name="connsiteY404" fmla="*/ 1245311 h 4267200"/>
              <a:gd name="connsiteX405" fmla="*/ 6691602 w 12192000"/>
              <a:gd name="connsiteY405" fmla="*/ 1140573 h 4267200"/>
              <a:gd name="connsiteX406" fmla="*/ 6571100 w 12192000"/>
              <a:gd name="connsiteY406" fmla="*/ 1183662 h 4267200"/>
              <a:gd name="connsiteX407" fmla="*/ 6241687 w 12192000"/>
              <a:gd name="connsiteY407" fmla="*/ 1257600 h 4267200"/>
              <a:gd name="connsiteX408" fmla="*/ 5693009 w 12192000"/>
              <a:gd name="connsiteY408" fmla="*/ 1478256 h 4267200"/>
              <a:gd name="connsiteX409" fmla="*/ 6548420 w 12192000"/>
              <a:gd name="connsiteY409" fmla="*/ 1214599 h 4267200"/>
              <a:gd name="connsiteX410" fmla="*/ 6605473 w 12192000"/>
              <a:gd name="connsiteY410" fmla="*/ 1184686 h 4267200"/>
              <a:gd name="connsiteX411" fmla="*/ 6691602 w 12192000"/>
              <a:gd name="connsiteY411" fmla="*/ 1140573 h 4267200"/>
              <a:gd name="connsiteX412" fmla="*/ 4002475 w 12192000"/>
              <a:gd name="connsiteY412" fmla="*/ 1037802 h 4267200"/>
              <a:gd name="connsiteX413" fmla="*/ 4000324 w 12192000"/>
              <a:gd name="connsiteY413" fmla="*/ 1039362 h 4267200"/>
              <a:gd name="connsiteX414" fmla="*/ 4002862 w 12192000"/>
              <a:gd name="connsiteY414" fmla="*/ 1042866 h 4267200"/>
              <a:gd name="connsiteX415" fmla="*/ 4002475 w 12192000"/>
              <a:gd name="connsiteY415" fmla="*/ 1037802 h 4267200"/>
              <a:gd name="connsiteX416" fmla="*/ 506322 w 12192000"/>
              <a:gd name="connsiteY416" fmla="*/ 1020997 h 4267200"/>
              <a:gd name="connsiteX417" fmla="*/ 533068 w 12192000"/>
              <a:gd name="connsiteY417" fmla="*/ 1029409 h 4267200"/>
              <a:gd name="connsiteX418" fmla="*/ 1232525 w 12192000"/>
              <a:gd name="connsiteY418" fmla="*/ 1804675 h 4267200"/>
              <a:gd name="connsiteX419" fmla="*/ 1388858 w 12192000"/>
              <a:gd name="connsiteY419" fmla="*/ 2368011 h 4267200"/>
              <a:gd name="connsiteX420" fmla="*/ 1384098 w 12192000"/>
              <a:gd name="connsiteY420" fmla="*/ 2378125 h 4267200"/>
              <a:gd name="connsiteX421" fmla="*/ 1425393 w 12192000"/>
              <a:gd name="connsiteY421" fmla="*/ 2589124 h 4267200"/>
              <a:gd name="connsiteX422" fmla="*/ 1424001 w 12192000"/>
              <a:gd name="connsiteY422" fmla="*/ 2597541 h 4267200"/>
              <a:gd name="connsiteX423" fmla="*/ 2152729 w 12192000"/>
              <a:gd name="connsiteY423" fmla="*/ 2864487 h 4267200"/>
              <a:gd name="connsiteX424" fmla="*/ 2020609 w 12192000"/>
              <a:gd name="connsiteY424" fmla="*/ 2539671 h 4267200"/>
              <a:gd name="connsiteX425" fmla="*/ 2018920 w 12192000"/>
              <a:gd name="connsiteY425" fmla="*/ 2536309 h 4267200"/>
              <a:gd name="connsiteX426" fmla="*/ 1342441 w 12192000"/>
              <a:gd name="connsiteY426" fmla="*/ 1173017 h 4267200"/>
              <a:gd name="connsiteX427" fmla="*/ 1367925 w 12192000"/>
              <a:gd name="connsiteY427" fmla="*/ 1135648 h 4267200"/>
              <a:gd name="connsiteX428" fmla="*/ 1771401 w 12192000"/>
              <a:gd name="connsiteY428" fmla="*/ 1806673 h 4267200"/>
              <a:gd name="connsiteX429" fmla="*/ 1972385 w 12192000"/>
              <a:gd name="connsiteY429" fmla="*/ 2198735 h 4267200"/>
              <a:gd name="connsiteX430" fmla="*/ 2040892 w 12192000"/>
              <a:gd name="connsiteY430" fmla="*/ 2405205 h 4267200"/>
              <a:gd name="connsiteX431" fmla="*/ 2131689 w 12192000"/>
              <a:gd name="connsiteY431" fmla="*/ 1936926 h 4267200"/>
              <a:gd name="connsiteX432" fmla="*/ 2454820 w 12192000"/>
              <a:gd name="connsiteY432" fmla="*/ 1248808 h 4267200"/>
              <a:gd name="connsiteX433" fmla="*/ 2492512 w 12192000"/>
              <a:gd name="connsiteY433" fmla="*/ 1302920 h 4267200"/>
              <a:gd name="connsiteX434" fmla="*/ 2081216 w 12192000"/>
              <a:gd name="connsiteY434" fmla="*/ 2527513 h 4267200"/>
              <a:gd name="connsiteX435" fmla="*/ 2081211 w 12192000"/>
              <a:gd name="connsiteY435" fmla="*/ 2528916 h 4267200"/>
              <a:gd name="connsiteX436" fmla="*/ 2199067 w 12192000"/>
              <a:gd name="connsiteY436" fmla="*/ 2884061 h 4267200"/>
              <a:gd name="connsiteX437" fmla="*/ 3192586 w 12192000"/>
              <a:gd name="connsiteY437" fmla="*/ 3411496 h 4267200"/>
              <a:gd name="connsiteX438" fmla="*/ 3182620 w 12192000"/>
              <a:gd name="connsiteY438" fmla="*/ 3483279 h 4267200"/>
              <a:gd name="connsiteX439" fmla="*/ 2435119 w 12192000"/>
              <a:gd name="connsiteY439" fmla="*/ 3080173 h 4267200"/>
              <a:gd name="connsiteX440" fmla="*/ 2410152 w 12192000"/>
              <a:gd name="connsiteY440" fmla="*/ 3063751 h 4267200"/>
              <a:gd name="connsiteX441" fmla="*/ 2408099 w 12192000"/>
              <a:gd name="connsiteY441" fmla="*/ 3064403 h 4267200"/>
              <a:gd name="connsiteX442" fmla="*/ 2407218 w 12192000"/>
              <a:gd name="connsiteY442" fmla="*/ 3070324 h 4267200"/>
              <a:gd name="connsiteX443" fmla="*/ 2380138 w 12192000"/>
              <a:gd name="connsiteY443" fmla="*/ 3099341 h 4267200"/>
              <a:gd name="connsiteX444" fmla="*/ 1765923 w 12192000"/>
              <a:gd name="connsiteY444" fmla="*/ 3581043 h 4267200"/>
              <a:gd name="connsiteX445" fmla="*/ 1702258 w 12192000"/>
              <a:gd name="connsiteY445" fmla="*/ 3612286 h 4267200"/>
              <a:gd name="connsiteX446" fmla="*/ 1538370 w 12192000"/>
              <a:gd name="connsiteY446" fmla="*/ 3811804 h 4267200"/>
              <a:gd name="connsiteX447" fmla="*/ 1325720 w 12192000"/>
              <a:gd name="connsiteY447" fmla="*/ 4125411 h 4267200"/>
              <a:gd name="connsiteX448" fmla="*/ 1206279 w 12192000"/>
              <a:gd name="connsiteY448" fmla="*/ 4267200 h 4267200"/>
              <a:gd name="connsiteX449" fmla="*/ 1115040 w 12192000"/>
              <a:gd name="connsiteY449" fmla="*/ 4267200 h 4267200"/>
              <a:gd name="connsiteX450" fmla="*/ 1258195 w 12192000"/>
              <a:gd name="connsiteY450" fmla="*/ 4099624 h 4267200"/>
              <a:gd name="connsiteX451" fmla="*/ 1423113 w 12192000"/>
              <a:gd name="connsiteY451" fmla="*/ 3874565 h 4267200"/>
              <a:gd name="connsiteX452" fmla="*/ 1260565 w 12192000"/>
              <a:gd name="connsiteY452" fmla="*/ 4031982 h 4267200"/>
              <a:gd name="connsiteX453" fmla="*/ 1073327 w 12192000"/>
              <a:gd name="connsiteY453" fmla="*/ 4218727 h 4267200"/>
              <a:gd name="connsiteX454" fmla="*/ 1032294 w 12192000"/>
              <a:gd name="connsiteY454" fmla="*/ 4267200 h 4267200"/>
              <a:gd name="connsiteX455" fmla="*/ 993830 w 12192000"/>
              <a:gd name="connsiteY455" fmla="*/ 4267200 h 4267200"/>
              <a:gd name="connsiteX456" fmla="*/ 1051860 w 12192000"/>
              <a:gd name="connsiteY456" fmla="*/ 4198693 h 4267200"/>
              <a:gd name="connsiteX457" fmla="*/ 1240607 w 12192000"/>
              <a:gd name="connsiteY457" fmla="*/ 4010401 h 4267200"/>
              <a:gd name="connsiteX458" fmla="*/ 1310106 w 12192000"/>
              <a:gd name="connsiteY458" fmla="*/ 3943217 h 4267200"/>
              <a:gd name="connsiteX459" fmla="*/ 952103 w 12192000"/>
              <a:gd name="connsiteY459" fmla="*/ 4265972 h 4267200"/>
              <a:gd name="connsiteX460" fmla="*/ 951207 w 12192000"/>
              <a:gd name="connsiteY460" fmla="*/ 4267200 h 4267200"/>
              <a:gd name="connsiteX461" fmla="*/ 862760 w 12192000"/>
              <a:gd name="connsiteY461" fmla="*/ 4267200 h 4267200"/>
              <a:gd name="connsiteX462" fmla="*/ 909145 w 12192000"/>
              <a:gd name="connsiteY462" fmla="*/ 4199225 h 4267200"/>
              <a:gd name="connsiteX463" fmla="*/ 1214067 w 12192000"/>
              <a:gd name="connsiteY463" fmla="*/ 3908561 h 4267200"/>
              <a:gd name="connsiteX464" fmla="*/ 640967 w 12192000"/>
              <a:gd name="connsiteY464" fmla="*/ 4105601 h 4267200"/>
              <a:gd name="connsiteX465" fmla="*/ 372807 w 12192000"/>
              <a:gd name="connsiteY465" fmla="*/ 4243651 h 4267200"/>
              <a:gd name="connsiteX466" fmla="*/ 332830 w 12192000"/>
              <a:gd name="connsiteY466" fmla="*/ 4267200 h 4267200"/>
              <a:gd name="connsiteX467" fmla="*/ 168301 w 12192000"/>
              <a:gd name="connsiteY467" fmla="*/ 4267200 h 4267200"/>
              <a:gd name="connsiteX468" fmla="*/ 278002 w 12192000"/>
              <a:gd name="connsiteY468" fmla="*/ 4201399 h 4267200"/>
              <a:gd name="connsiteX469" fmla="*/ 527241 w 12192000"/>
              <a:gd name="connsiteY469" fmla="*/ 4065078 h 4267200"/>
              <a:gd name="connsiteX470" fmla="*/ 1510397 w 12192000"/>
              <a:gd name="connsiteY470" fmla="*/ 3684705 h 4267200"/>
              <a:gd name="connsiteX471" fmla="*/ 1146550 w 12192000"/>
              <a:gd name="connsiteY471" fmla="*/ 3802012 h 4267200"/>
              <a:gd name="connsiteX472" fmla="*/ 698834 w 12192000"/>
              <a:gd name="connsiteY472" fmla="*/ 3952272 h 4267200"/>
              <a:gd name="connsiteX473" fmla="*/ 192528 w 12192000"/>
              <a:gd name="connsiteY473" fmla="*/ 4236299 h 4267200"/>
              <a:gd name="connsiteX474" fmla="*/ 148586 w 12192000"/>
              <a:gd name="connsiteY474" fmla="*/ 4267200 h 4267200"/>
              <a:gd name="connsiteX475" fmla="*/ 98116 w 12192000"/>
              <a:gd name="connsiteY475" fmla="*/ 4267200 h 4267200"/>
              <a:gd name="connsiteX476" fmla="*/ 169669 w 12192000"/>
              <a:gd name="connsiteY476" fmla="*/ 4216852 h 4267200"/>
              <a:gd name="connsiteX477" fmla="*/ 687572 w 12192000"/>
              <a:gd name="connsiteY477" fmla="*/ 3925629 h 4267200"/>
              <a:gd name="connsiteX478" fmla="*/ 1138365 w 12192000"/>
              <a:gd name="connsiteY478" fmla="*/ 3774515 h 4267200"/>
              <a:gd name="connsiteX479" fmla="*/ 1505579 w 12192000"/>
              <a:gd name="connsiteY479" fmla="*/ 3655526 h 4267200"/>
              <a:gd name="connsiteX480" fmla="*/ 1313114 w 12192000"/>
              <a:gd name="connsiteY480" fmla="*/ 3655216 h 4267200"/>
              <a:gd name="connsiteX481" fmla="*/ 1109304 w 12192000"/>
              <a:gd name="connsiteY481" fmla="*/ 3669030 h 4267200"/>
              <a:gd name="connsiteX482" fmla="*/ 258951 w 12192000"/>
              <a:gd name="connsiteY482" fmla="*/ 4111994 h 4267200"/>
              <a:gd name="connsiteX483" fmla="*/ 80807 w 12192000"/>
              <a:gd name="connsiteY483" fmla="*/ 4267200 h 4267200"/>
              <a:gd name="connsiteX484" fmla="*/ 0 w 12192000"/>
              <a:gd name="connsiteY484" fmla="*/ 4267200 h 4267200"/>
              <a:gd name="connsiteX485" fmla="*/ 0 w 12192000"/>
              <a:gd name="connsiteY485" fmla="*/ 4233763 h 4267200"/>
              <a:gd name="connsiteX486" fmla="*/ 36881 w 12192000"/>
              <a:gd name="connsiteY486" fmla="*/ 4200118 h 4267200"/>
              <a:gd name="connsiteX487" fmla="*/ 910534 w 12192000"/>
              <a:gd name="connsiteY487" fmla="*/ 3629753 h 4267200"/>
              <a:gd name="connsiteX488" fmla="*/ 1578717 w 12192000"/>
              <a:gd name="connsiteY488" fmla="*/ 3575982 h 4267200"/>
              <a:gd name="connsiteX489" fmla="*/ 2338780 w 12192000"/>
              <a:gd name="connsiteY489" fmla="*/ 3033725 h 4267200"/>
              <a:gd name="connsiteX490" fmla="*/ 1807991 w 12192000"/>
              <a:gd name="connsiteY490" fmla="*/ 2807184 h 4267200"/>
              <a:gd name="connsiteX491" fmla="*/ 1416358 w 12192000"/>
              <a:gd name="connsiteY491" fmla="*/ 3112571 h 4267200"/>
              <a:gd name="connsiteX492" fmla="*/ 939066 w 12192000"/>
              <a:gd name="connsiteY492" fmla="*/ 3378798 h 4267200"/>
              <a:gd name="connsiteX493" fmla="*/ 115099 w 12192000"/>
              <a:gd name="connsiteY493" fmla="*/ 3607650 h 4267200"/>
              <a:gd name="connsiteX494" fmla="*/ 97284 w 12192000"/>
              <a:gd name="connsiteY494" fmla="*/ 3520393 h 4267200"/>
              <a:gd name="connsiteX495" fmla="*/ 922050 w 12192000"/>
              <a:gd name="connsiteY495" fmla="*/ 3074867 h 4267200"/>
              <a:gd name="connsiteX496" fmla="*/ 1405265 w 12192000"/>
              <a:gd name="connsiteY496" fmla="*/ 3016319 h 4267200"/>
              <a:gd name="connsiteX497" fmla="*/ 1407512 w 12192000"/>
              <a:gd name="connsiteY497" fmla="*/ 3018001 h 4267200"/>
              <a:gd name="connsiteX498" fmla="*/ 1726266 w 12192000"/>
              <a:gd name="connsiteY498" fmla="*/ 2777274 h 4267200"/>
              <a:gd name="connsiteX499" fmla="*/ 625390 w 12192000"/>
              <a:gd name="connsiteY499" fmla="*/ 2514541 h 4267200"/>
              <a:gd name="connsiteX500" fmla="*/ 619799 w 12192000"/>
              <a:gd name="connsiteY500" fmla="*/ 2527180 h 4267200"/>
              <a:gd name="connsiteX501" fmla="*/ 310030 w 12192000"/>
              <a:gd name="connsiteY501" fmla="*/ 2771818 h 4267200"/>
              <a:gd name="connsiteX502" fmla="*/ 173877 w 12192000"/>
              <a:gd name="connsiteY502" fmla="*/ 2937056 h 4267200"/>
              <a:gd name="connsiteX503" fmla="*/ 77889 w 12192000"/>
              <a:gd name="connsiteY503" fmla="*/ 3138440 h 4267200"/>
              <a:gd name="connsiteX504" fmla="*/ 0 w 12192000"/>
              <a:gd name="connsiteY504" fmla="*/ 3271395 h 4267200"/>
              <a:gd name="connsiteX505" fmla="*/ 0 w 12192000"/>
              <a:gd name="connsiteY505" fmla="*/ 3153002 h 4267200"/>
              <a:gd name="connsiteX506" fmla="*/ 2386 w 12192000"/>
              <a:gd name="connsiteY506" fmla="*/ 3149203 h 4267200"/>
              <a:gd name="connsiteX507" fmla="*/ 89753 w 12192000"/>
              <a:gd name="connsiteY507" fmla="*/ 2987702 h 4267200"/>
              <a:gd name="connsiteX508" fmla="*/ 76869 w 12192000"/>
              <a:gd name="connsiteY508" fmla="*/ 3005404 h 4267200"/>
              <a:gd name="connsiteX509" fmla="*/ 32049 w 12192000"/>
              <a:gd name="connsiteY509" fmla="*/ 3065814 h 4267200"/>
              <a:gd name="connsiteX510" fmla="*/ 0 w 12192000"/>
              <a:gd name="connsiteY510" fmla="*/ 3108744 h 4267200"/>
              <a:gd name="connsiteX511" fmla="*/ 0 w 12192000"/>
              <a:gd name="connsiteY511" fmla="*/ 3058059 h 4267200"/>
              <a:gd name="connsiteX512" fmla="*/ 7610 w 12192000"/>
              <a:gd name="connsiteY512" fmla="*/ 3047889 h 4267200"/>
              <a:gd name="connsiteX513" fmla="*/ 52419 w 12192000"/>
              <a:gd name="connsiteY513" fmla="*/ 2987479 h 4267200"/>
              <a:gd name="connsiteX514" fmla="*/ 59142 w 12192000"/>
              <a:gd name="connsiteY514" fmla="*/ 2978488 h 4267200"/>
              <a:gd name="connsiteX515" fmla="*/ 0 w 12192000"/>
              <a:gd name="connsiteY515" fmla="*/ 3015334 h 4267200"/>
              <a:gd name="connsiteX516" fmla="*/ 0 w 12192000"/>
              <a:gd name="connsiteY516" fmla="*/ 2914286 h 4267200"/>
              <a:gd name="connsiteX517" fmla="*/ 36383 w 12192000"/>
              <a:gd name="connsiteY517" fmla="*/ 2901128 h 4267200"/>
              <a:gd name="connsiteX518" fmla="*/ 156329 w 12192000"/>
              <a:gd name="connsiteY518" fmla="*/ 2840533 h 4267200"/>
              <a:gd name="connsiteX519" fmla="*/ 358355 w 12192000"/>
              <a:gd name="connsiteY519" fmla="*/ 2620471 h 4267200"/>
              <a:gd name="connsiteX520" fmla="*/ 510577 w 12192000"/>
              <a:gd name="connsiteY520" fmla="*/ 2501244 h 4267200"/>
              <a:gd name="connsiteX521" fmla="*/ 211967 w 12192000"/>
              <a:gd name="connsiteY521" fmla="*/ 2479171 h 4267200"/>
              <a:gd name="connsiteX522" fmla="*/ 0 w 12192000"/>
              <a:gd name="connsiteY522" fmla="*/ 2476398 h 4267200"/>
              <a:gd name="connsiteX523" fmla="*/ 0 w 12192000"/>
              <a:gd name="connsiteY523" fmla="*/ 2389189 h 4267200"/>
              <a:gd name="connsiteX524" fmla="*/ 103062 w 12192000"/>
              <a:gd name="connsiteY524" fmla="*/ 2389518 h 4267200"/>
              <a:gd name="connsiteX525" fmla="*/ 510734 w 12192000"/>
              <a:gd name="connsiteY525" fmla="*/ 2416201 h 4267200"/>
              <a:gd name="connsiteX526" fmla="*/ 279257 w 12192000"/>
              <a:gd name="connsiteY526" fmla="*/ 2092102 h 4267200"/>
              <a:gd name="connsiteX527" fmla="*/ 65265 w 12192000"/>
              <a:gd name="connsiteY527" fmla="*/ 2006049 h 4267200"/>
              <a:gd name="connsiteX528" fmla="*/ 0 w 12192000"/>
              <a:gd name="connsiteY528" fmla="*/ 1982532 h 4267200"/>
              <a:gd name="connsiteX529" fmla="*/ 0 w 12192000"/>
              <a:gd name="connsiteY529" fmla="*/ 1912789 h 4267200"/>
              <a:gd name="connsiteX530" fmla="*/ 97460 w 12192000"/>
              <a:gd name="connsiteY530" fmla="*/ 1953725 h 4267200"/>
              <a:gd name="connsiteX531" fmla="*/ 221272 w 12192000"/>
              <a:gd name="connsiteY531" fmla="*/ 1980766 h 4267200"/>
              <a:gd name="connsiteX532" fmla="*/ 116765 w 12192000"/>
              <a:gd name="connsiteY532" fmla="*/ 1911033 h 4267200"/>
              <a:gd name="connsiteX533" fmla="*/ 16405 w 12192000"/>
              <a:gd name="connsiteY533" fmla="*/ 1803412 h 4267200"/>
              <a:gd name="connsiteX534" fmla="*/ 0 w 12192000"/>
              <a:gd name="connsiteY534" fmla="*/ 1784777 h 4267200"/>
              <a:gd name="connsiteX535" fmla="*/ 0 w 12192000"/>
              <a:gd name="connsiteY535" fmla="*/ 1740082 h 4267200"/>
              <a:gd name="connsiteX536" fmla="*/ 39394 w 12192000"/>
              <a:gd name="connsiteY536" fmla="*/ 1784856 h 4267200"/>
              <a:gd name="connsiteX537" fmla="*/ 135813 w 12192000"/>
              <a:gd name="connsiteY537" fmla="*/ 1888838 h 4267200"/>
              <a:gd name="connsiteX538" fmla="*/ 242575 w 12192000"/>
              <a:gd name="connsiteY538" fmla="*/ 1958841 h 4267200"/>
              <a:gd name="connsiteX539" fmla="*/ 82197 w 12192000"/>
              <a:gd name="connsiteY539" fmla="*/ 1754826 h 4267200"/>
              <a:gd name="connsiteX540" fmla="*/ 0 w 12192000"/>
              <a:gd name="connsiteY540" fmla="*/ 1679650 h 4267200"/>
              <a:gd name="connsiteX541" fmla="*/ 0 w 12192000"/>
              <a:gd name="connsiteY541" fmla="*/ 1602463 h 4267200"/>
              <a:gd name="connsiteX542" fmla="*/ 84689 w 12192000"/>
              <a:gd name="connsiteY542" fmla="*/ 1677442 h 4267200"/>
              <a:gd name="connsiteX543" fmla="*/ 298437 w 12192000"/>
              <a:gd name="connsiteY543" fmla="*/ 1968019 h 4267200"/>
              <a:gd name="connsiteX544" fmla="*/ 227269 w 12192000"/>
              <a:gd name="connsiteY544" fmla="*/ 1114064 h 4267200"/>
              <a:gd name="connsiteX545" fmla="*/ 248003 w 12192000"/>
              <a:gd name="connsiteY545" fmla="*/ 1089613 h 4267200"/>
              <a:gd name="connsiteX546" fmla="*/ 427020 w 12192000"/>
              <a:gd name="connsiteY546" fmla="*/ 1619803 h 4267200"/>
              <a:gd name="connsiteX547" fmla="*/ 340345 w 12192000"/>
              <a:gd name="connsiteY547" fmla="*/ 2027739 h 4267200"/>
              <a:gd name="connsiteX548" fmla="*/ 360865 w 12192000"/>
              <a:gd name="connsiteY548" fmla="*/ 2044827 h 4267200"/>
              <a:gd name="connsiteX549" fmla="*/ 560414 w 12192000"/>
              <a:gd name="connsiteY549" fmla="*/ 2421457 h 4267200"/>
              <a:gd name="connsiteX550" fmla="*/ 1359703 w 12192000"/>
              <a:gd name="connsiteY550" fmla="*/ 2578554 h 4267200"/>
              <a:gd name="connsiteX551" fmla="*/ 1359422 w 12192000"/>
              <a:gd name="connsiteY551" fmla="*/ 2577994 h 4267200"/>
              <a:gd name="connsiteX552" fmla="*/ 828701 w 12192000"/>
              <a:gd name="connsiteY552" fmla="*/ 1839520 h 4267200"/>
              <a:gd name="connsiteX553" fmla="*/ 494427 w 12192000"/>
              <a:gd name="connsiteY553" fmla="*/ 1092333 h 4267200"/>
              <a:gd name="connsiteX554" fmla="*/ 506322 w 12192000"/>
              <a:gd name="connsiteY554" fmla="*/ 1020997 h 4267200"/>
              <a:gd name="connsiteX555" fmla="*/ 4570198 w 12192000"/>
              <a:gd name="connsiteY555" fmla="*/ 978081 h 4267200"/>
              <a:gd name="connsiteX556" fmla="*/ 4523691 w 12192000"/>
              <a:gd name="connsiteY556" fmla="*/ 1127776 h 4267200"/>
              <a:gd name="connsiteX557" fmla="*/ 4509875 w 12192000"/>
              <a:gd name="connsiteY557" fmla="*/ 1167552 h 4267200"/>
              <a:gd name="connsiteX558" fmla="*/ 4478168 w 12192000"/>
              <a:gd name="connsiteY558" fmla="*/ 1260735 h 4267200"/>
              <a:gd name="connsiteX559" fmla="*/ 4409309 w 12192000"/>
              <a:gd name="connsiteY559" fmla="*/ 1666996 h 4267200"/>
              <a:gd name="connsiteX560" fmla="*/ 4370031 w 12192000"/>
              <a:gd name="connsiteY560" fmla="*/ 1955666 h 4267200"/>
              <a:gd name="connsiteX561" fmla="*/ 4570198 w 12192000"/>
              <a:gd name="connsiteY561" fmla="*/ 978081 h 4267200"/>
              <a:gd name="connsiteX562" fmla="*/ 12149131 w 12192000"/>
              <a:gd name="connsiteY562" fmla="*/ 959050 h 4267200"/>
              <a:gd name="connsiteX563" fmla="*/ 12105664 w 12192000"/>
              <a:gd name="connsiteY563" fmla="*/ 1006960 h 4267200"/>
              <a:gd name="connsiteX564" fmla="*/ 11883102 w 12192000"/>
              <a:gd name="connsiteY564" fmla="*/ 1184424 h 4267200"/>
              <a:gd name="connsiteX565" fmla="*/ 11665174 w 12192000"/>
              <a:gd name="connsiteY565" fmla="*/ 1317493 h 4267200"/>
              <a:gd name="connsiteX566" fmla="*/ 11590337 w 12192000"/>
              <a:gd name="connsiteY566" fmla="*/ 1348256 h 4267200"/>
              <a:gd name="connsiteX567" fmla="*/ 11492588 w 12192000"/>
              <a:gd name="connsiteY567" fmla="*/ 1390573 h 4267200"/>
              <a:gd name="connsiteX568" fmla="*/ 11888865 w 12192000"/>
              <a:gd name="connsiteY568" fmla="*/ 1220988 h 4267200"/>
              <a:gd name="connsiteX569" fmla="*/ 12149131 w 12192000"/>
              <a:gd name="connsiteY569" fmla="*/ 959050 h 4267200"/>
              <a:gd name="connsiteX570" fmla="*/ 4557898 w 12192000"/>
              <a:gd name="connsiteY570" fmla="*/ 900011 h 4267200"/>
              <a:gd name="connsiteX571" fmla="*/ 4344840 w 12192000"/>
              <a:gd name="connsiteY571" fmla="*/ 1922038 h 4267200"/>
              <a:gd name="connsiteX572" fmla="*/ 4378710 w 12192000"/>
              <a:gd name="connsiteY572" fmla="*/ 1665516 h 4267200"/>
              <a:gd name="connsiteX573" fmla="*/ 4448798 w 12192000"/>
              <a:gd name="connsiteY573" fmla="*/ 1253024 h 4267200"/>
              <a:gd name="connsiteX574" fmla="*/ 4480315 w 12192000"/>
              <a:gd name="connsiteY574" fmla="*/ 1158454 h 4267200"/>
              <a:gd name="connsiteX575" fmla="*/ 4494133 w 12192000"/>
              <a:gd name="connsiteY575" fmla="*/ 1118676 h 4267200"/>
              <a:gd name="connsiteX576" fmla="*/ 4557898 w 12192000"/>
              <a:gd name="connsiteY576" fmla="*/ 900011 h 4267200"/>
              <a:gd name="connsiteX577" fmla="*/ 5870151 w 12192000"/>
              <a:gd name="connsiteY577" fmla="*/ 898890 h 4267200"/>
              <a:gd name="connsiteX578" fmla="*/ 5861335 w 12192000"/>
              <a:gd name="connsiteY578" fmla="*/ 899177 h 4267200"/>
              <a:gd name="connsiteX579" fmla="*/ 5843702 w 12192000"/>
              <a:gd name="connsiteY579" fmla="*/ 899748 h 4267200"/>
              <a:gd name="connsiteX580" fmla="*/ 5651107 w 12192000"/>
              <a:gd name="connsiteY580" fmla="*/ 920306 h 4267200"/>
              <a:gd name="connsiteX581" fmla="*/ 5459407 w 12192000"/>
              <a:gd name="connsiteY581" fmla="*/ 940975 h 4267200"/>
              <a:gd name="connsiteX582" fmla="*/ 5374846 w 12192000"/>
              <a:gd name="connsiteY582" fmla="*/ 941988 h 4267200"/>
              <a:gd name="connsiteX583" fmla="*/ 5256105 w 12192000"/>
              <a:gd name="connsiteY583" fmla="*/ 945632 h 4267200"/>
              <a:gd name="connsiteX584" fmla="*/ 5107071 w 12192000"/>
              <a:gd name="connsiteY584" fmla="*/ 969720 h 4267200"/>
              <a:gd name="connsiteX585" fmla="*/ 4998681 w 12192000"/>
              <a:gd name="connsiteY585" fmla="*/ 988771 h 4267200"/>
              <a:gd name="connsiteX586" fmla="*/ 5870151 w 12192000"/>
              <a:gd name="connsiteY586" fmla="*/ 898890 h 4267200"/>
              <a:gd name="connsiteX587" fmla="*/ 12190084 w 12192000"/>
              <a:gd name="connsiteY587" fmla="*/ 854709 h 4267200"/>
              <a:gd name="connsiteX588" fmla="*/ 12162947 w 12192000"/>
              <a:gd name="connsiteY588" fmla="*/ 879275 h 4267200"/>
              <a:gd name="connsiteX589" fmla="*/ 11721478 w 12192000"/>
              <a:gd name="connsiteY589" fmla="*/ 1216434 h 4267200"/>
              <a:gd name="connsiteX590" fmla="*/ 11680712 w 12192000"/>
              <a:gd name="connsiteY590" fmla="*/ 1239730 h 4267200"/>
              <a:gd name="connsiteX591" fmla="*/ 11505347 w 12192000"/>
              <a:gd name="connsiteY591" fmla="*/ 1352837 h 4267200"/>
              <a:gd name="connsiteX592" fmla="*/ 11580962 w 12192000"/>
              <a:gd name="connsiteY592" fmla="*/ 1321759 h 4267200"/>
              <a:gd name="connsiteX593" fmla="*/ 11654234 w 12192000"/>
              <a:gd name="connsiteY593" fmla="*/ 1291618 h 4267200"/>
              <a:gd name="connsiteX594" fmla="*/ 11867274 w 12192000"/>
              <a:gd name="connsiteY594" fmla="*/ 1160983 h 4267200"/>
              <a:gd name="connsiteX595" fmla="*/ 12086035 w 12192000"/>
              <a:gd name="connsiteY595" fmla="*/ 986418 h 4267200"/>
              <a:gd name="connsiteX596" fmla="*/ 12190084 w 12192000"/>
              <a:gd name="connsiteY596" fmla="*/ 854709 h 4267200"/>
              <a:gd name="connsiteX597" fmla="*/ 5504425 w 12192000"/>
              <a:gd name="connsiteY597" fmla="*/ 848067 h 4267200"/>
              <a:gd name="connsiteX598" fmla="*/ 4968849 w 12192000"/>
              <a:gd name="connsiteY598" fmla="*/ 962318 h 4267200"/>
              <a:gd name="connsiteX599" fmla="*/ 5104039 w 12192000"/>
              <a:gd name="connsiteY599" fmla="*/ 940634 h 4267200"/>
              <a:gd name="connsiteX600" fmla="*/ 5256311 w 12192000"/>
              <a:gd name="connsiteY600" fmla="*/ 916490 h 4267200"/>
              <a:gd name="connsiteX601" fmla="*/ 5377381 w 12192000"/>
              <a:gd name="connsiteY601" fmla="*/ 912671 h 4267200"/>
              <a:gd name="connsiteX602" fmla="*/ 5460148 w 12192000"/>
              <a:gd name="connsiteY602" fmla="*/ 911442 h 4267200"/>
              <a:gd name="connsiteX603" fmla="*/ 5648971 w 12192000"/>
              <a:gd name="connsiteY603" fmla="*/ 891331 h 4267200"/>
              <a:gd name="connsiteX604" fmla="*/ 5844807 w 12192000"/>
              <a:gd name="connsiteY604" fmla="*/ 870718 h 4267200"/>
              <a:gd name="connsiteX605" fmla="*/ 5862975 w 12192000"/>
              <a:gd name="connsiteY605" fmla="*/ 869756 h 4267200"/>
              <a:gd name="connsiteX606" fmla="*/ 5920887 w 12192000"/>
              <a:gd name="connsiteY606" fmla="*/ 865929 h 4267200"/>
              <a:gd name="connsiteX607" fmla="*/ 5504425 w 12192000"/>
              <a:gd name="connsiteY607" fmla="*/ 848067 h 4267200"/>
              <a:gd name="connsiteX608" fmla="*/ 8924104 w 12192000"/>
              <a:gd name="connsiteY608" fmla="*/ 777000 h 4267200"/>
              <a:gd name="connsiteX609" fmla="*/ 8921999 w 12192000"/>
              <a:gd name="connsiteY609" fmla="*/ 794136 h 4267200"/>
              <a:gd name="connsiteX610" fmla="*/ 8916066 w 12192000"/>
              <a:gd name="connsiteY610" fmla="*/ 843129 h 4267200"/>
              <a:gd name="connsiteX611" fmla="*/ 8909852 w 12192000"/>
              <a:gd name="connsiteY611" fmla="*/ 1005313 h 4267200"/>
              <a:gd name="connsiteX612" fmla="*/ 8936982 w 12192000"/>
              <a:gd name="connsiteY612" fmla="*/ 1614896 h 4267200"/>
              <a:gd name="connsiteX613" fmla="*/ 8939706 w 12192000"/>
              <a:gd name="connsiteY613" fmla="*/ 1632791 h 4267200"/>
              <a:gd name="connsiteX614" fmla="*/ 8946691 w 12192000"/>
              <a:gd name="connsiteY614" fmla="*/ 1680170 h 4267200"/>
              <a:gd name="connsiteX615" fmla="*/ 8947643 w 12192000"/>
              <a:gd name="connsiteY615" fmla="*/ 1649028 h 4267200"/>
              <a:gd name="connsiteX616" fmla="*/ 8931687 w 12192000"/>
              <a:gd name="connsiteY616" fmla="*/ 871628 h 4267200"/>
              <a:gd name="connsiteX617" fmla="*/ 8929804 w 12192000"/>
              <a:gd name="connsiteY617" fmla="*/ 850229 h 4267200"/>
              <a:gd name="connsiteX618" fmla="*/ 8924104 w 12192000"/>
              <a:gd name="connsiteY618" fmla="*/ 777000 h 4267200"/>
              <a:gd name="connsiteX619" fmla="*/ 8951219 w 12192000"/>
              <a:gd name="connsiteY619" fmla="*/ 764662 h 4267200"/>
              <a:gd name="connsiteX620" fmla="*/ 8957270 w 12192000"/>
              <a:gd name="connsiteY620" fmla="*/ 847698 h 4267200"/>
              <a:gd name="connsiteX621" fmla="*/ 8959153 w 12192000"/>
              <a:gd name="connsiteY621" fmla="*/ 869097 h 4267200"/>
              <a:gd name="connsiteX622" fmla="*/ 8976081 w 12192000"/>
              <a:gd name="connsiteY622" fmla="*/ 1619865 h 4267200"/>
              <a:gd name="connsiteX623" fmla="*/ 8951219 w 12192000"/>
              <a:gd name="connsiteY623" fmla="*/ 764662 h 4267200"/>
              <a:gd name="connsiteX624" fmla="*/ 8898081 w 12192000"/>
              <a:gd name="connsiteY624" fmla="*/ 630137 h 4267200"/>
              <a:gd name="connsiteX625" fmla="*/ 8910095 w 12192000"/>
              <a:gd name="connsiteY625" fmla="*/ 1626691 h 4267200"/>
              <a:gd name="connsiteX626" fmla="*/ 8908822 w 12192000"/>
              <a:gd name="connsiteY626" fmla="*/ 1619067 h 4267200"/>
              <a:gd name="connsiteX627" fmla="*/ 8881669 w 12192000"/>
              <a:gd name="connsiteY627" fmla="*/ 1004967 h 4267200"/>
              <a:gd name="connsiteX628" fmla="*/ 8888265 w 12192000"/>
              <a:gd name="connsiteY628" fmla="*/ 840369 h 4267200"/>
              <a:gd name="connsiteX629" fmla="*/ 8894429 w 12192000"/>
              <a:gd name="connsiteY629" fmla="*/ 790831 h 4267200"/>
              <a:gd name="connsiteX630" fmla="*/ 8898081 w 12192000"/>
              <a:gd name="connsiteY630" fmla="*/ 630137 h 4267200"/>
              <a:gd name="connsiteX631" fmla="*/ 11491396 w 12192000"/>
              <a:gd name="connsiteY631" fmla="*/ 623931 h 4267200"/>
              <a:gd name="connsiteX632" fmla="*/ 11413329 w 12192000"/>
              <a:gd name="connsiteY632" fmla="*/ 662344 h 4267200"/>
              <a:gd name="connsiteX633" fmla="*/ 10966547 w 12192000"/>
              <a:gd name="connsiteY633" fmla="*/ 818916 h 4267200"/>
              <a:gd name="connsiteX634" fmla="*/ 10498883 w 12192000"/>
              <a:gd name="connsiteY634" fmla="*/ 1111507 h 4267200"/>
              <a:gd name="connsiteX635" fmla="*/ 10671292 w 12192000"/>
              <a:gd name="connsiteY635" fmla="*/ 1035777 h 4267200"/>
              <a:gd name="connsiteX636" fmla="*/ 10685894 w 12192000"/>
              <a:gd name="connsiteY636" fmla="*/ 1027151 h 4267200"/>
              <a:gd name="connsiteX637" fmla="*/ 11104337 w 12192000"/>
              <a:gd name="connsiteY637" fmla="*/ 817377 h 4267200"/>
              <a:gd name="connsiteX638" fmla="*/ 11491396 w 12192000"/>
              <a:gd name="connsiteY638" fmla="*/ 623931 h 4267200"/>
              <a:gd name="connsiteX639" fmla="*/ 10779304 w 12192000"/>
              <a:gd name="connsiteY639" fmla="*/ 584486 h 4267200"/>
              <a:gd name="connsiteX640" fmla="*/ 10658378 w 12192000"/>
              <a:gd name="connsiteY640" fmla="*/ 772788 h 4267200"/>
              <a:gd name="connsiteX641" fmla="*/ 10475581 w 12192000"/>
              <a:gd name="connsiteY641" fmla="*/ 1070739 h 4267200"/>
              <a:gd name="connsiteX642" fmla="*/ 10735178 w 12192000"/>
              <a:gd name="connsiteY642" fmla="*/ 693281 h 4267200"/>
              <a:gd name="connsiteX643" fmla="*/ 10132488 w 12192000"/>
              <a:gd name="connsiteY643" fmla="*/ 518596 h 4267200"/>
              <a:gd name="connsiteX644" fmla="*/ 9879465 w 12192000"/>
              <a:gd name="connsiteY644" fmla="*/ 567273 h 4267200"/>
              <a:gd name="connsiteX645" fmla="*/ 9364243 w 12192000"/>
              <a:gd name="connsiteY645" fmla="*/ 809468 h 4267200"/>
              <a:gd name="connsiteX646" fmla="*/ 9366655 w 12192000"/>
              <a:gd name="connsiteY646" fmla="*/ 809848 h 4267200"/>
              <a:gd name="connsiteX647" fmla="*/ 9914233 w 12192000"/>
              <a:gd name="connsiteY647" fmla="*/ 596159 h 4267200"/>
              <a:gd name="connsiteX648" fmla="*/ 10264524 w 12192000"/>
              <a:gd name="connsiteY648" fmla="*/ 501747 h 4267200"/>
              <a:gd name="connsiteX649" fmla="*/ 9922837 w 12192000"/>
              <a:gd name="connsiteY649" fmla="*/ 622979 h 4267200"/>
              <a:gd name="connsiteX650" fmla="*/ 9416908 w 12192000"/>
              <a:gd name="connsiteY650" fmla="*/ 818889 h 4267200"/>
              <a:gd name="connsiteX651" fmla="*/ 9418234 w 12192000"/>
              <a:gd name="connsiteY651" fmla="*/ 818810 h 4267200"/>
              <a:gd name="connsiteX652" fmla="*/ 10264524 w 12192000"/>
              <a:gd name="connsiteY652" fmla="*/ 501747 h 4267200"/>
              <a:gd name="connsiteX653" fmla="*/ 10802699 w 12192000"/>
              <a:gd name="connsiteY653" fmla="*/ 488163 h 4267200"/>
              <a:gd name="connsiteX654" fmla="*/ 10618739 w 12192000"/>
              <a:gd name="connsiteY654" fmla="*/ 734118 h 4267200"/>
              <a:gd name="connsiteX655" fmla="*/ 10604580 w 12192000"/>
              <a:gd name="connsiteY655" fmla="*/ 753877 h 4267200"/>
              <a:gd name="connsiteX656" fmla="*/ 10529643 w 12192000"/>
              <a:gd name="connsiteY656" fmla="*/ 867004 h 4267200"/>
              <a:gd name="connsiteX657" fmla="*/ 10462194 w 12192000"/>
              <a:gd name="connsiteY657" fmla="*/ 1035452 h 4267200"/>
              <a:gd name="connsiteX658" fmla="*/ 10635117 w 12192000"/>
              <a:gd name="connsiteY658" fmla="*/ 757788 h 4267200"/>
              <a:gd name="connsiteX659" fmla="*/ 10802699 w 12192000"/>
              <a:gd name="connsiteY659" fmla="*/ 488163 h 4267200"/>
              <a:gd name="connsiteX660" fmla="*/ 10359107 w 12192000"/>
              <a:gd name="connsiteY660" fmla="*/ 485136 h 4267200"/>
              <a:gd name="connsiteX661" fmla="*/ 9515108 w 12192000"/>
              <a:gd name="connsiteY661" fmla="*/ 825701 h 4267200"/>
              <a:gd name="connsiteX662" fmla="*/ 10359107 w 12192000"/>
              <a:gd name="connsiteY662" fmla="*/ 485136 h 4267200"/>
              <a:gd name="connsiteX663" fmla="*/ 11886089 w 12192000"/>
              <a:gd name="connsiteY663" fmla="*/ 483936 h 4267200"/>
              <a:gd name="connsiteX664" fmla="*/ 11622890 w 12192000"/>
              <a:gd name="connsiteY664" fmla="*/ 661575 h 4267200"/>
              <a:gd name="connsiteX665" fmla="*/ 11038640 w 12192000"/>
              <a:gd name="connsiteY665" fmla="*/ 996875 h 4267200"/>
              <a:gd name="connsiteX666" fmla="*/ 10561310 w 12192000"/>
              <a:gd name="connsiteY666" fmla="*/ 1145020 h 4267200"/>
              <a:gd name="connsiteX667" fmla="*/ 10675127 w 12192000"/>
              <a:gd name="connsiteY667" fmla="*/ 1163586 h 4267200"/>
              <a:gd name="connsiteX668" fmla="*/ 11120351 w 12192000"/>
              <a:gd name="connsiteY668" fmla="*/ 990907 h 4267200"/>
              <a:gd name="connsiteX669" fmla="*/ 11648506 w 12192000"/>
              <a:gd name="connsiteY669" fmla="*/ 680145 h 4267200"/>
              <a:gd name="connsiteX670" fmla="*/ 11886089 w 12192000"/>
              <a:gd name="connsiteY670" fmla="*/ 483936 h 4267200"/>
              <a:gd name="connsiteX671" fmla="*/ 3607114 w 12192000"/>
              <a:gd name="connsiteY671" fmla="*/ 467441 h 4267200"/>
              <a:gd name="connsiteX672" fmla="*/ 3296242 w 12192000"/>
              <a:gd name="connsiteY672" fmla="*/ 807991 h 4267200"/>
              <a:gd name="connsiteX673" fmla="*/ 3174674 w 12192000"/>
              <a:gd name="connsiteY673" fmla="*/ 919759 h 4267200"/>
              <a:gd name="connsiteX674" fmla="*/ 3042978 w 12192000"/>
              <a:gd name="connsiteY674" fmla="*/ 1054894 h 4267200"/>
              <a:gd name="connsiteX675" fmla="*/ 2968914 w 12192000"/>
              <a:gd name="connsiteY675" fmla="*/ 1133756 h 4267200"/>
              <a:gd name="connsiteX676" fmla="*/ 3103823 w 12192000"/>
              <a:gd name="connsiteY676" fmla="*/ 1026814 h 4267200"/>
              <a:gd name="connsiteX677" fmla="*/ 3607114 w 12192000"/>
              <a:gd name="connsiteY677" fmla="*/ 467441 h 4267200"/>
              <a:gd name="connsiteX678" fmla="*/ 10784544 w 12192000"/>
              <a:gd name="connsiteY678" fmla="*/ 465669 h 4267200"/>
              <a:gd name="connsiteX679" fmla="*/ 10426419 w 12192000"/>
              <a:gd name="connsiteY679" fmla="*/ 1062158 h 4267200"/>
              <a:gd name="connsiteX680" fmla="*/ 10471732 w 12192000"/>
              <a:gd name="connsiteY680" fmla="*/ 921679 h 4267200"/>
              <a:gd name="connsiteX681" fmla="*/ 10504824 w 12192000"/>
              <a:gd name="connsiteY681" fmla="*/ 852631 h 4267200"/>
              <a:gd name="connsiteX682" fmla="*/ 10582237 w 12192000"/>
              <a:gd name="connsiteY682" fmla="*/ 736692 h 4267200"/>
              <a:gd name="connsiteX683" fmla="*/ 10596401 w 12192000"/>
              <a:gd name="connsiteY683" fmla="*/ 716935 h 4267200"/>
              <a:gd name="connsiteX684" fmla="*/ 10784544 w 12192000"/>
              <a:gd name="connsiteY684" fmla="*/ 465669 h 4267200"/>
              <a:gd name="connsiteX685" fmla="*/ 11916494 w 12192000"/>
              <a:gd name="connsiteY685" fmla="*/ 422768 h 4267200"/>
              <a:gd name="connsiteX686" fmla="*/ 11703185 w 12192000"/>
              <a:gd name="connsiteY686" fmla="*/ 528178 h 4267200"/>
              <a:gd name="connsiteX687" fmla="*/ 11680755 w 12192000"/>
              <a:gd name="connsiteY687" fmla="*/ 543149 h 4267200"/>
              <a:gd name="connsiteX688" fmla="*/ 11116818 w 12192000"/>
              <a:gd name="connsiteY688" fmla="*/ 842623 h 4267200"/>
              <a:gd name="connsiteX689" fmla="*/ 10700164 w 12192000"/>
              <a:gd name="connsiteY689" fmla="*/ 1051220 h 4267200"/>
              <a:gd name="connsiteX690" fmla="*/ 10685570 w 12192000"/>
              <a:gd name="connsiteY690" fmla="*/ 1059849 h 4267200"/>
              <a:gd name="connsiteX691" fmla="*/ 10584288 w 12192000"/>
              <a:gd name="connsiteY691" fmla="*/ 1113543 h 4267200"/>
              <a:gd name="connsiteX692" fmla="*/ 11026698 w 12192000"/>
              <a:gd name="connsiteY692" fmla="*/ 971858 h 4267200"/>
              <a:gd name="connsiteX693" fmla="*/ 11607604 w 12192000"/>
              <a:gd name="connsiteY693" fmla="*/ 638368 h 4267200"/>
              <a:gd name="connsiteX694" fmla="*/ 11919452 w 12192000"/>
              <a:gd name="connsiteY694" fmla="*/ 423380 h 4267200"/>
              <a:gd name="connsiteX695" fmla="*/ 11916494 w 12192000"/>
              <a:gd name="connsiteY695" fmla="*/ 422768 h 4267200"/>
              <a:gd name="connsiteX696" fmla="*/ 8148168 w 12192000"/>
              <a:gd name="connsiteY696" fmla="*/ 416949 h 4267200"/>
              <a:gd name="connsiteX697" fmla="*/ 7862052 w 12192000"/>
              <a:gd name="connsiteY697" fmla="*/ 694330 h 4267200"/>
              <a:gd name="connsiteX698" fmla="*/ 7808002 w 12192000"/>
              <a:gd name="connsiteY698" fmla="*/ 759654 h 4267200"/>
              <a:gd name="connsiteX699" fmla="*/ 8295299 w 12192000"/>
              <a:gd name="connsiteY699" fmla="*/ 416143 h 4267200"/>
              <a:gd name="connsiteX700" fmla="*/ 8309124 w 12192000"/>
              <a:gd name="connsiteY700" fmla="*/ 534021 h 4267200"/>
              <a:gd name="connsiteX701" fmla="*/ 8293154 w 12192000"/>
              <a:gd name="connsiteY701" fmla="*/ 672115 h 4267200"/>
              <a:gd name="connsiteX702" fmla="*/ 8279099 w 12192000"/>
              <a:gd name="connsiteY702" fmla="*/ 769176 h 4267200"/>
              <a:gd name="connsiteX703" fmla="*/ 8309186 w 12192000"/>
              <a:gd name="connsiteY703" fmla="*/ 1060039 h 4267200"/>
              <a:gd name="connsiteX704" fmla="*/ 8410512 w 12192000"/>
              <a:gd name="connsiteY704" fmla="*/ 1511108 h 4267200"/>
              <a:gd name="connsiteX705" fmla="*/ 8351657 w 12192000"/>
              <a:gd name="connsiteY705" fmla="*/ 521768 h 4267200"/>
              <a:gd name="connsiteX706" fmla="*/ 8295299 w 12192000"/>
              <a:gd name="connsiteY706" fmla="*/ 416143 h 4267200"/>
              <a:gd name="connsiteX707" fmla="*/ 8266483 w 12192000"/>
              <a:gd name="connsiteY707" fmla="*/ 414244 h 4267200"/>
              <a:gd name="connsiteX708" fmla="*/ 8343425 w 12192000"/>
              <a:gd name="connsiteY708" fmla="*/ 1357811 h 4267200"/>
              <a:gd name="connsiteX709" fmla="*/ 8282114 w 12192000"/>
              <a:gd name="connsiteY709" fmla="*/ 1064671 h 4267200"/>
              <a:gd name="connsiteX710" fmla="*/ 8251298 w 12192000"/>
              <a:gd name="connsiteY710" fmla="*/ 766414 h 4267200"/>
              <a:gd name="connsiteX711" fmla="*/ 8265729 w 12192000"/>
              <a:gd name="connsiteY711" fmla="*/ 666939 h 4267200"/>
              <a:gd name="connsiteX712" fmla="*/ 8281494 w 12192000"/>
              <a:gd name="connsiteY712" fmla="*/ 533909 h 4267200"/>
              <a:gd name="connsiteX713" fmla="*/ 8266483 w 12192000"/>
              <a:gd name="connsiteY713" fmla="*/ 414244 h 4267200"/>
              <a:gd name="connsiteX714" fmla="*/ 8140802 w 12192000"/>
              <a:gd name="connsiteY714" fmla="*/ 388720 h 4267200"/>
              <a:gd name="connsiteX715" fmla="*/ 7860379 w 12192000"/>
              <a:gd name="connsiteY715" fmla="*/ 596411 h 4267200"/>
              <a:gd name="connsiteX716" fmla="*/ 7737688 w 12192000"/>
              <a:gd name="connsiteY716" fmla="*/ 790400 h 4267200"/>
              <a:gd name="connsiteX717" fmla="*/ 7726885 w 12192000"/>
              <a:gd name="connsiteY717" fmla="*/ 812869 h 4267200"/>
              <a:gd name="connsiteX718" fmla="*/ 7840490 w 12192000"/>
              <a:gd name="connsiteY718" fmla="*/ 676832 h 4267200"/>
              <a:gd name="connsiteX719" fmla="*/ 8140802 w 12192000"/>
              <a:gd name="connsiteY719" fmla="*/ 388720 h 4267200"/>
              <a:gd name="connsiteX720" fmla="*/ 3744487 w 12192000"/>
              <a:gd name="connsiteY720" fmla="*/ 383136 h 4267200"/>
              <a:gd name="connsiteX721" fmla="*/ 3970213 w 12192000"/>
              <a:gd name="connsiteY721" fmla="*/ 995559 h 4267200"/>
              <a:gd name="connsiteX722" fmla="*/ 3744487 w 12192000"/>
              <a:gd name="connsiteY722" fmla="*/ 383136 h 4267200"/>
              <a:gd name="connsiteX723" fmla="*/ 3624562 w 12192000"/>
              <a:gd name="connsiteY723" fmla="*/ 367041 h 4267200"/>
              <a:gd name="connsiteX724" fmla="*/ 3489712 w 12192000"/>
              <a:gd name="connsiteY724" fmla="*/ 485386 h 4267200"/>
              <a:gd name="connsiteX725" fmla="*/ 3182994 w 12192000"/>
              <a:gd name="connsiteY725" fmla="*/ 828265 h 4267200"/>
              <a:gd name="connsiteX726" fmla="*/ 2892114 w 12192000"/>
              <a:gd name="connsiteY726" fmla="*/ 1172635 h 4267200"/>
              <a:gd name="connsiteX727" fmla="*/ 3021459 w 12192000"/>
              <a:gd name="connsiteY727" fmla="*/ 1035385 h 4267200"/>
              <a:gd name="connsiteX728" fmla="*/ 3153873 w 12192000"/>
              <a:gd name="connsiteY728" fmla="*/ 898971 h 4267200"/>
              <a:gd name="connsiteX729" fmla="*/ 3276511 w 12192000"/>
              <a:gd name="connsiteY729" fmla="*/ 786423 h 4267200"/>
              <a:gd name="connsiteX730" fmla="*/ 3584154 w 12192000"/>
              <a:gd name="connsiteY730" fmla="*/ 448218 h 4267200"/>
              <a:gd name="connsiteX731" fmla="*/ 3624562 w 12192000"/>
              <a:gd name="connsiteY731" fmla="*/ 367041 h 4267200"/>
              <a:gd name="connsiteX732" fmla="*/ 3766672 w 12192000"/>
              <a:gd name="connsiteY732" fmla="*/ 359429 h 4267200"/>
              <a:gd name="connsiteX733" fmla="*/ 3996338 w 12192000"/>
              <a:gd name="connsiteY733" fmla="*/ 968237 h 4267200"/>
              <a:gd name="connsiteX734" fmla="*/ 3766672 w 12192000"/>
              <a:gd name="connsiteY734" fmla="*/ 359429 h 4267200"/>
              <a:gd name="connsiteX735" fmla="*/ 5805386 w 12192000"/>
              <a:gd name="connsiteY735" fmla="*/ 239240 h 4267200"/>
              <a:gd name="connsiteX736" fmla="*/ 5736947 w 12192000"/>
              <a:gd name="connsiteY736" fmla="*/ 261367 h 4267200"/>
              <a:gd name="connsiteX737" fmla="*/ 5427012 w 12192000"/>
              <a:gd name="connsiteY737" fmla="*/ 311272 h 4267200"/>
              <a:gd name="connsiteX738" fmla="*/ 5147818 w 12192000"/>
              <a:gd name="connsiteY738" fmla="*/ 322112 h 4267200"/>
              <a:gd name="connsiteX739" fmla="*/ 5060854 w 12192000"/>
              <a:gd name="connsiteY739" fmla="*/ 311882 h 4267200"/>
              <a:gd name="connsiteX740" fmla="*/ 4945989 w 12192000"/>
              <a:gd name="connsiteY740" fmla="*/ 300516 h 4267200"/>
              <a:gd name="connsiteX741" fmla="*/ 5410479 w 12192000"/>
              <a:gd name="connsiteY741" fmla="*/ 348434 h 4267200"/>
              <a:gd name="connsiteX742" fmla="*/ 5805386 w 12192000"/>
              <a:gd name="connsiteY742" fmla="*/ 239240 h 4267200"/>
              <a:gd name="connsiteX743" fmla="*/ 5905192 w 12192000"/>
              <a:gd name="connsiteY743" fmla="*/ 163079 h 4267200"/>
              <a:gd name="connsiteX744" fmla="*/ 5865655 w 12192000"/>
              <a:gd name="connsiteY744" fmla="*/ 171901 h 4267200"/>
              <a:gd name="connsiteX745" fmla="*/ 5259740 w 12192000"/>
              <a:gd name="connsiteY745" fmla="*/ 257013 h 4267200"/>
              <a:gd name="connsiteX746" fmla="*/ 5208466 w 12192000"/>
              <a:gd name="connsiteY746" fmla="*/ 257550 h 4267200"/>
              <a:gd name="connsiteX747" fmla="*/ 4980204 w 12192000"/>
              <a:gd name="connsiteY747" fmla="*/ 271903 h 4267200"/>
              <a:gd name="connsiteX748" fmla="*/ 5068068 w 12192000"/>
              <a:gd name="connsiteY748" fmla="*/ 282244 h 4267200"/>
              <a:gd name="connsiteX749" fmla="*/ 5153231 w 12192000"/>
              <a:gd name="connsiteY749" fmla="*/ 292240 h 4267200"/>
              <a:gd name="connsiteX750" fmla="*/ 5426491 w 12192000"/>
              <a:gd name="connsiteY750" fmla="*/ 281128 h 4267200"/>
              <a:gd name="connsiteX751" fmla="*/ 5731212 w 12192000"/>
              <a:gd name="connsiteY751" fmla="*/ 231951 h 4267200"/>
              <a:gd name="connsiteX752" fmla="*/ 5905192 w 12192000"/>
              <a:gd name="connsiteY752" fmla="*/ 163079 h 4267200"/>
              <a:gd name="connsiteX753" fmla="*/ 5944437 w 12192000"/>
              <a:gd name="connsiteY753" fmla="*/ 113829 h 4267200"/>
              <a:gd name="connsiteX754" fmla="*/ 5825032 w 12192000"/>
              <a:gd name="connsiteY754" fmla="*/ 146405 h 4267200"/>
              <a:gd name="connsiteX755" fmla="*/ 4955599 w 12192000"/>
              <a:gd name="connsiteY755" fmla="*/ 247008 h 4267200"/>
              <a:gd name="connsiteX756" fmla="*/ 5210104 w 12192000"/>
              <a:gd name="connsiteY756" fmla="*/ 228123 h 4267200"/>
              <a:gd name="connsiteX757" fmla="*/ 5261015 w 12192000"/>
              <a:gd name="connsiteY757" fmla="*/ 227087 h 4267200"/>
              <a:gd name="connsiteX758" fmla="*/ 5861181 w 12192000"/>
              <a:gd name="connsiteY758" fmla="*/ 143093 h 4267200"/>
              <a:gd name="connsiteX759" fmla="*/ 5961252 w 12192000"/>
              <a:gd name="connsiteY759" fmla="*/ 114820 h 4267200"/>
              <a:gd name="connsiteX760" fmla="*/ 5944437 w 12192000"/>
              <a:gd name="connsiteY760" fmla="*/ 113829 h 4267200"/>
              <a:gd name="connsiteX761" fmla="*/ 9095810 w 12192000"/>
              <a:gd name="connsiteY761" fmla="*/ 0 h 4267200"/>
              <a:gd name="connsiteX762" fmla="*/ 9215999 w 12192000"/>
              <a:gd name="connsiteY762" fmla="*/ 0 h 4267200"/>
              <a:gd name="connsiteX763" fmla="*/ 9250991 w 12192000"/>
              <a:gd name="connsiteY763" fmla="*/ 17650 h 4267200"/>
              <a:gd name="connsiteX764" fmla="*/ 9551793 w 12192000"/>
              <a:gd name="connsiteY764" fmla="*/ 69947 h 4267200"/>
              <a:gd name="connsiteX765" fmla="*/ 10211701 w 12192000"/>
              <a:gd name="connsiteY765" fmla="*/ 15192 h 4267200"/>
              <a:gd name="connsiteX766" fmla="*/ 9665014 w 12192000"/>
              <a:gd name="connsiteY766" fmla="*/ 41266 h 4267200"/>
              <a:gd name="connsiteX767" fmla="*/ 9382567 w 12192000"/>
              <a:gd name="connsiteY767" fmla="*/ 18583 h 4267200"/>
              <a:gd name="connsiteX768" fmla="*/ 9283159 w 12192000"/>
              <a:gd name="connsiteY768" fmla="*/ 0 h 4267200"/>
              <a:gd name="connsiteX769" fmla="*/ 9469266 w 12192000"/>
              <a:gd name="connsiteY769" fmla="*/ 0 h 4267200"/>
              <a:gd name="connsiteX770" fmla="*/ 9504117 w 12192000"/>
              <a:gd name="connsiteY770" fmla="*/ 4274 h 4267200"/>
              <a:gd name="connsiteX771" fmla="*/ 9667223 w 12192000"/>
              <a:gd name="connsiteY771" fmla="*/ 13232 h 4267200"/>
              <a:gd name="connsiteX772" fmla="*/ 9887703 w 12192000"/>
              <a:gd name="connsiteY772" fmla="*/ 12601 h 4267200"/>
              <a:gd name="connsiteX773" fmla="*/ 10088930 w 12192000"/>
              <a:gd name="connsiteY773" fmla="*/ 0 h 4267200"/>
              <a:gd name="connsiteX774" fmla="*/ 10544171 w 12192000"/>
              <a:gd name="connsiteY774" fmla="*/ 0 h 4267200"/>
              <a:gd name="connsiteX775" fmla="*/ 10392396 w 12192000"/>
              <a:gd name="connsiteY775" fmla="*/ 36772 h 4267200"/>
              <a:gd name="connsiteX776" fmla="*/ 9413803 w 12192000"/>
              <a:gd name="connsiteY776" fmla="*/ 131277 h 4267200"/>
              <a:gd name="connsiteX777" fmla="*/ 9174626 w 12192000"/>
              <a:gd name="connsiteY777" fmla="*/ 44983 h 4267200"/>
              <a:gd name="connsiteX778" fmla="*/ 8474998 w 12192000"/>
              <a:gd name="connsiteY778" fmla="*/ 0 h 4267200"/>
              <a:gd name="connsiteX779" fmla="*/ 8573502 w 12192000"/>
              <a:gd name="connsiteY779" fmla="*/ 0 h 4267200"/>
              <a:gd name="connsiteX780" fmla="*/ 8659539 w 12192000"/>
              <a:gd name="connsiteY780" fmla="*/ 117664 h 4267200"/>
              <a:gd name="connsiteX781" fmla="*/ 9248507 w 12192000"/>
              <a:gd name="connsiteY781" fmla="*/ 743734 h 4267200"/>
              <a:gd name="connsiteX782" fmla="*/ 9309457 w 12192000"/>
              <a:gd name="connsiteY782" fmla="*/ 795932 h 4267200"/>
              <a:gd name="connsiteX783" fmla="*/ 9785496 w 12192000"/>
              <a:gd name="connsiteY783" fmla="*/ 530713 h 4267200"/>
              <a:gd name="connsiteX784" fmla="*/ 10482828 w 12192000"/>
              <a:gd name="connsiteY784" fmla="*/ 399738 h 4267200"/>
              <a:gd name="connsiteX785" fmla="*/ 10468382 w 12192000"/>
              <a:gd name="connsiteY785" fmla="*/ 461219 h 4267200"/>
              <a:gd name="connsiteX786" fmla="*/ 9430790 w 12192000"/>
              <a:gd name="connsiteY786" fmla="*/ 895589 h 4267200"/>
              <a:gd name="connsiteX787" fmla="*/ 10019780 w 12192000"/>
              <a:gd name="connsiteY787" fmla="*/ 1298815 h 4267200"/>
              <a:gd name="connsiteX788" fmla="*/ 10372218 w 12192000"/>
              <a:gd name="connsiteY788" fmla="*/ 1146081 h 4267200"/>
              <a:gd name="connsiteX789" fmla="*/ 10896429 w 12192000"/>
              <a:gd name="connsiteY789" fmla="*/ 310883 h 4267200"/>
              <a:gd name="connsiteX790" fmla="*/ 10919735 w 12192000"/>
              <a:gd name="connsiteY790" fmla="*/ 318176 h 4267200"/>
              <a:gd name="connsiteX791" fmla="*/ 10637064 w 12192000"/>
              <a:gd name="connsiteY791" fmla="*/ 935661 h 4267200"/>
              <a:gd name="connsiteX792" fmla="*/ 10516995 w 12192000"/>
              <a:gd name="connsiteY792" fmla="*/ 1070245 h 4267200"/>
              <a:gd name="connsiteX793" fmla="*/ 10868835 w 12192000"/>
              <a:gd name="connsiteY793" fmla="*/ 815534 h 4267200"/>
              <a:gd name="connsiteX794" fmla="*/ 11704547 w 12192000"/>
              <a:gd name="connsiteY794" fmla="*/ 465665 h 4267200"/>
              <a:gd name="connsiteX795" fmla="*/ 12033562 w 12192000"/>
              <a:gd name="connsiteY795" fmla="*/ 350012 h 4267200"/>
              <a:gd name="connsiteX796" fmla="*/ 12025537 w 12192000"/>
              <a:gd name="connsiteY796" fmla="*/ 382666 h 4267200"/>
              <a:gd name="connsiteX797" fmla="*/ 11088649 w 12192000"/>
              <a:gd name="connsiteY797" fmla="*/ 1056676 h 4267200"/>
              <a:gd name="connsiteX798" fmla="*/ 10561600 w 12192000"/>
              <a:gd name="connsiteY798" fmla="*/ 1229477 h 4267200"/>
              <a:gd name="connsiteX799" fmla="*/ 10280797 w 12192000"/>
              <a:gd name="connsiteY799" fmla="*/ 1263181 h 4267200"/>
              <a:gd name="connsiteX800" fmla="*/ 10083376 w 12192000"/>
              <a:gd name="connsiteY800" fmla="*/ 1334114 h 4267200"/>
              <a:gd name="connsiteX801" fmla="*/ 10832582 w 12192000"/>
              <a:gd name="connsiteY801" fmla="*/ 1687356 h 4267200"/>
              <a:gd name="connsiteX802" fmla="*/ 10839263 w 12192000"/>
              <a:gd name="connsiteY802" fmla="*/ 1683743 h 4267200"/>
              <a:gd name="connsiteX803" fmla="*/ 11350910 w 12192000"/>
              <a:gd name="connsiteY803" fmla="*/ 1443899 h 4267200"/>
              <a:gd name="connsiteX804" fmla="*/ 11360346 w 12192000"/>
              <a:gd name="connsiteY804" fmla="*/ 1429225 h 4267200"/>
              <a:gd name="connsiteX805" fmla="*/ 12167580 w 12192000"/>
              <a:gd name="connsiteY805" fmla="*/ 789523 h 4267200"/>
              <a:gd name="connsiteX806" fmla="*/ 12192000 w 12192000"/>
              <a:gd name="connsiteY806" fmla="*/ 769876 h 4267200"/>
              <a:gd name="connsiteX807" fmla="*/ 12192000 w 12192000"/>
              <a:gd name="connsiteY807" fmla="*/ 802845 h 4267200"/>
              <a:gd name="connsiteX808" fmla="*/ 12173558 w 12192000"/>
              <a:gd name="connsiteY808" fmla="*/ 821317 h 4267200"/>
              <a:gd name="connsiteX809" fmla="*/ 12117398 w 12192000"/>
              <a:gd name="connsiteY809" fmla="*/ 877374 h 4267200"/>
              <a:gd name="connsiteX810" fmla="*/ 11472926 w 12192000"/>
              <a:gd name="connsiteY810" fmla="*/ 1344259 h 4267200"/>
              <a:gd name="connsiteX811" fmla="*/ 11666978 w 12192000"/>
              <a:gd name="connsiteY811" fmla="*/ 1215889 h 4267200"/>
              <a:gd name="connsiteX812" fmla="*/ 11707200 w 12192000"/>
              <a:gd name="connsiteY812" fmla="*/ 1192361 h 4267200"/>
              <a:gd name="connsiteX813" fmla="*/ 12144637 w 12192000"/>
              <a:gd name="connsiteY813" fmla="*/ 858646 h 4267200"/>
              <a:gd name="connsiteX814" fmla="*/ 12192000 w 12192000"/>
              <a:gd name="connsiteY814" fmla="*/ 810414 h 4267200"/>
              <a:gd name="connsiteX815" fmla="*/ 12192000 w 12192000"/>
              <a:gd name="connsiteY815" fmla="*/ 916439 h 4267200"/>
              <a:gd name="connsiteX816" fmla="*/ 12150630 w 12192000"/>
              <a:gd name="connsiteY816" fmla="*/ 982925 h 4267200"/>
              <a:gd name="connsiteX817" fmla="*/ 11389484 w 12192000"/>
              <a:gd name="connsiteY817" fmla="*/ 1469889 h 4267200"/>
              <a:gd name="connsiteX818" fmla="*/ 10923736 w 12192000"/>
              <a:gd name="connsiteY818" fmla="*/ 1721439 h 4267200"/>
              <a:gd name="connsiteX819" fmla="*/ 11091913 w 12192000"/>
              <a:gd name="connsiteY819" fmla="*/ 1780406 h 4267200"/>
              <a:gd name="connsiteX820" fmla="*/ 11771238 w 12192000"/>
              <a:gd name="connsiteY820" fmla="*/ 1944400 h 4267200"/>
              <a:gd name="connsiteX821" fmla="*/ 11783166 w 12192000"/>
              <a:gd name="connsiteY821" fmla="*/ 1931422 h 4267200"/>
              <a:gd name="connsiteX822" fmla="*/ 12131988 w 12192000"/>
              <a:gd name="connsiteY822" fmla="*/ 1574357 h 4267200"/>
              <a:gd name="connsiteX823" fmla="*/ 12192000 w 12192000"/>
              <a:gd name="connsiteY823" fmla="*/ 1537429 h 4267200"/>
              <a:gd name="connsiteX824" fmla="*/ 12192000 w 12192000"/>
              <a:gd name="connsiteY824" fmla="*/ 1589108 h 4267200"/>
              <a:gd name="connsiteX825" fmla="*/ 12112105 w 12192000"/>
              <a:gd name="connsiteY825" fmla="*/ 1640352 h 4267200"/>
              <a:gd name="connsiteX826" fmla="*/ 11849203 w 12192000"/>
              <a:gd name="connsiteY826" fmla="*/ 1900149 h 4267200"/>
              <a:gd name="connsiteX827" fmla="*/ 11946326 w 12192000"/>
              <a:gd name="connsiteY827" fmla="*/ 1822808 h 4267200"/>
              <a:gd name="connsiteX828" fmla="*/ 12055863 w 12192000"/>
              <a:gd name="connsiteY828" fmla="*/ 1735914 h 4267200"/>
              <a:gd name="connsiteX829" fmla="*/ 12150816 w 12192000"/>
              <a:gd name="connsiteY829" fmla="*/ 1678902 h 4267200"/>
              <a:gd name="connsiteX830" fmla="*/ 12192000 w 12192000"/>
              <a:gd name="connsiteY830" fmla="*/ 1655121 h 4267200"/>
              <a:gd name="connsiteX831" fmla="*/ 12192000 w 12192000"/>
              <a:gd name="connsiteY831" fmla="*/ 1686869 h 4267200"/>
              <a:gd name="connsiteX832" fmla="*/ 12163772 w 12192000"/>
              <a:gd name="connsiteY832" fmla="*/ 1703058 h 4267200"/>
              <a:gd name="connsiteX833" fmla="*/ 12070597 w 12192000"/>
              <a:gd name="connsiteY833" fmla="*/ 1758893 h 4267200"/>
              <a:gd name="connsiteX834" fmla="*/ 11963621 w 12192000"/>
              <a:gd name="connsiteY834" fmla="*/ 1844299 h 4267200"/>
              <a:gd name="connsiteX835" fmla="*/ 11886604 w 12192000"/>
              <a:gd name="connsiteY835" fmla="*/ 1907617 h 4267200"/>
              <a:gd name="connsiteX836" fmla="*/ 12153575 w 12192000"/>
              <a:gd name="connsiteY836" fmla="*/ 1786372 h 4267200"/>
              <a:gd name="connsiteX837" fmla="*/ 12192000 w 12192000"/>
              <a:gd name="connsiteY837" fmla="*/ 1759693 h 4267200"/>
              <a:gd name="connsiteX838" fmla="*/ 12192000 w 12192000"/>
              <a:gd name="connsiteY838" fmla="*/ 1809459 h 4267200"/>
              <a:gd name="connsiteX839" fmla="*/ 12121362 w 12192000"/>
              <a:gd name="connsiteY839" fmla="*/ 1857561 h 4267200"/>
              <a:gd name="connsiteX840" fmla="*/ 11895949 w 12192000"/>
              <a:gd name="connsiteY840" fmla="*/ 1963079 h 4267200"/>
              <a:gd name="connsiteX841" fmla="*/ 12192000 w 12192000"/>
              <a:gd name="connsiteY841" fmla="*/ 1990579 h 4267200"/>
              <a:gd name="connsiteX842" fmla="*/ 12192000 w 12192000"/>
              <a:gd name="connsiteY842" fmla="*/ 2065582 h 4267200"/>
              <a:gd name="connsiteX843" fmla="*/ 12153918 w 12192000"/>
              <a:gd name="connsiteY843" fmla="*/ 2063926 h 4267200"/>
              <a:gd name="connsiteX844" fmla="*/ 12192000 w 12192000"/>
              <a:gd name="connsiteY844" fmla="*/ 2085104 h 4267200"/>
              <a:gd name="connsiteX845" fmla="*/ 12192000 w 12192000"/>
              <a:gd name="connsiteY845" fmla="*/ 2178471 h 4267200"/>
              <a:gd name="connsiteX846" fmla="*/ 12085355 w 12192000"/>
              <a:gd name="connsiteY846" fmla="*/ 2122457 h 4267200"/>
              <a:gd name="connsiteX847" fmla="*/ 12192000 w 12192000"/>
              <a:gd name="connsiteY847" fmla="*/ 2196158 h 4267200"/>
              <a:gd name="connsiteX848" fmla="*/ 12192000 w 12192000"/>
              <a:gd name="connsiteY848" fmla="*/ 2230374 h 4267200"/>
              <a:gd name="connsiteX849" fmla="*/ 12041237 w 12192000"/>
              <a:gd name="connsiteY849" fmla="*/ 2126309 h 4267200"/>
              <a:gd name="connsiteX850" fmla="*/ 12174450 w 12192000"/>
              <a:gd name="connsiteY850" fmla="*/ 2262541 h 4267200"/>
              <a:gd name="connsiteX851" fmla="*/ 12192000 w 12192000"/>
              <a:gd name="connsiteY851" fmla="*/ 2275857 h 4267200"/>
              <a:gd name="connsiteX852" fmla="*/ 12192000 w 12192000"/>
              <a:gd name="connsiteY852" fmla="*/ 2377131 h 4267200"/>
              <a:gd name="connsiteX853" fmla="*/ 12155801 w 12192000"/>
              <a:gd name="connsiteY853" fmla="*/ 2349925 h 4267200"/>
              <a:gd name="connsiteX854" fmla="*/ 11930164 w 12192000"/>
              <a:gd name="connsiteY854" fmla="*/ 2041945 h 4267200"/>
              <a:gd name="connsiteX855" fmla="*/ 11561767 w 12192000"/>
              <a:gd name="connsiteY855" fmla="*/ 1984479 h 4267200"/>
              <a:gd name="connsiteX856" fmla="*/ 11987997 w 12192000"/>
              <a:gd name="connsiteY856" fmla="*/ 3153822 h 4267200"/>
              <a:gd name="connsiteX857" fmla="*/ 11926558 w 12192000"/>
              <a:gd name="connsiteY857" fmla="*/ 3203134 h 4267200"/>
              <a:gd name="connsiteX858" fmla="*/ 11440430 w 12192000"/>
              <a:gd name="connsiteY858" fmla="*/ 1973028 h 4267200"/>
              <a:gd name="connsiteX859" fmla="*/ 11446754 w 12192000"/>
              <a:gd name="connsiteY859" fmla="*/ 1959605 h 4267200"/>
              <a:gd name="connsiteX860" fmla="*/ 11050651 w 12192000"/>
              <a:gd name="connsiteY860" fmla="*/ 1850495 h 4267200"/>
              <a:gd name="connsiteX861" fmla="*/ 10389960 w 12192000"/>
              <a:gd name="connsiteY861" fmla="*/ 1586232 h 4267200"/>
              <a:gd name="connsiteX862" fmla="*/ 10500699 w 12192000"/>
              <a:gd name="connsiteY862" fmla="*/ 1913175 h 4267200"/>
              <a:gd name="connsiteX863" fmla="*/ 10507814 w 12192000"/>
              <a:gd name="connsiteY863" fmla="*/ 1920694 h 4267200"/>
              <a:gd name="connsiteX864" fmla="*/ 10518908 w 12192000"/>
              <a:gd name="connsiteY864" fmla="*/ 1911226 h 4267200"/>
              <a:gd name="connsiteX865" fmla="*/ 11258935 w 12192000"/>
              <a:gd name="connsiteY865" fmla="*/ 2442781 h 4267200"/>
              <a:gd name="connsiteX866" fmla="*/ 11211663 w 12192000"/>
              <a:gd name="connsiteY866" fmla="*/ 2510325 h 4267200"/>
              <a:gd name="connsiteX867" fmla="*/ 10571295 w 12192000"/>
              <a:gd name="connsiteY867" fmla="*/ 2105302 h 4267200"/>
              <a:gd name="connsiteX868" fmla="*/ 10435737 w 12192000"/>
              <a:gd name="connsiteY868" fmla="*/ 2805672 h 4267200"/>
              <a:gd name="connsiteX869" fmla="*/ 10206831 w 12192000"/>
              <a:gd name="connsiteY869" fmla="*/ 3151701 h 4267200"/>
              <a:gd name="connsiteX870" fmla="*/ 10196482 w 12192000"/>
              <a:gd name="connsiteY870" fmla="*/ 3135084 h 4267200"/>
              <a:gd name="connsiteX871" fmla="*/ 10381882 w 12192000"/>
              <a:gd name="connsiteY871" fmla="*/ 2155807 h 4267200"/>
              <a:gd name="connsiteX872" fmla="*/ 10439260 w 12192000"/>
              <a:gd name="connsiteY872" fmla="*/ 1962486 h 4267200"/>
              <a:gd name="connsiteX873" fmla="*/ 10439409 w 12192000"/>
              <a:gd name="connsiteY873" fmla="*/ 1960615 h 4267200"/>
              <a:gd name="connsiteX874" fmla="*/ 10439915 w 12192000"/>
              <a:gd name="connsiteY874" fmla="*/ 1951821 h 4267200"/>
              <a:gd name="connsiteX875" fmla="*/ 10314241 w 12192000"/>
              <a:gd name="connsiteY875" fmla="*/ 1556749 h 4267200"/>
              <a:gd name="connsiteX876" fmla="*/ 10315061 w 12192000"/>
              <a:gd name="connsiteY876" fmla="*/ 1548729 h 4267200"/>
              <a:gd name="connsiteX877" fmla="*/ 9526158 w 12192000"/>
              <a:gd name="connsiteY877" fmla="*/ 1071804 h 4267200"/>
              <a:gd name="connsiteX878" fmla="*/ 9758689 w 12192000"/>
              <a:gd name="connsiteY878" fmla="*/ 1585512 h 4267200"/>
              <a:gd name="connsiteX879" fmla="*/ 9941392 w 12192000"/>
              <a:gd name="connsiteY879" fmla="*/ 2432858 h 4267200"/>
              <a:gd name="connsiteX880" fmla="*/ 9887724 w 12192000"/>
              <a:gd name="connsiteY880" fmla="*/ 2495762 h 4267200"/>
              <a:gd name="connsiteX881" fmla="*/ 9587446 w 12192000"/>
              <a:gd name="connsiteY881" fmla="*/ 1872898 h 4267200"/>
              <a:gd name="connsiteX882" fmla="*/ 9462810 w 12192000"/>
              <a:gd name="connsiteY882" fmla="*/ 1288346 h 4267200"/>
              <a:gd name="connsiteX883" fmla="*/ 9318575 w 12192000"/>
              <a:gd name="connsiteY883" fmla="*/ 1540820 h 4267200"/>
              <a:gd name="connsiteX884" fmla="*/ 9191090 w 12192000"/>
              <a:gd name="connsiteY884" fmla="*/ 1688355 h 4267200"/>
              <a:gd name="connsiteX885" fmla="*/ 9177757 w 12192000"/>
              <a:gd name="connsiteY885" fmla="*/ 1683354 h 4267200"/>
              <a:gd name="connsiteX886" fmla="*/ 9274865 w 12192000"/>
              <a:gd name="connsiteY886" fmla="*/ 1336896 h 4267200"/>
              <a:gd name="connsiteX887" fmla="*/ 9478649 w 12192000"/>
              <a:gd name="connsiteY887" fmla="*/ 1173376 h 4267200"/>
              <a:gd name="connsiteX888" fmla="*/ 9482281 w 12192000"/>
              <a:gd name="connsiteY888" fmla="*/ 1167830 h 4267200"/>
              <a:gd name="connsiteX889" fmla="*/ 9438637 w 12192000"/>
              <a:gd name="connsiteY889" fmla="*/ 1015438 h 4267200"/>
              <a:gd name="connsiteX890" fmla="*/ 9439458 w 12192000"/>
              <a:gd name="connsiteY890" fmla="*/ 1007420 h 4267200"/>
              <a:gd name="connsiteX891" fmla="*/ 9197105 w 12192000"/>
              <a:gd name="connsiteY891" fmla="*/ 808882 h 4267200"/>
              <a:gd name="connsiteX892" fmla="*/ 8973607 w 12192000"/>
              <a:gd name="connsiteY892" fmla="*/ 597733 h 4267200"/>
              <a:gd name="connsiteX893" fmla="*/ 8967512 w 12192000"/>
              <a:gd name="connsiteY893" fmla="*/ 1795211 h 4267200"/>
              <a:gd name="connsiteX894" fmla="*/ 8912526 w 12192000"/>
              <a:gd name="connsiteY894" fmla="*/ 1841464 h 4267200"/>
              <a:gd name="connsiteX895" fmla="*/ 8893391 w 12192000"/>
              <a:gd name="connsiteY895" fmla="*/ 572788 h 4267200"/>
              <a:gd name="connsiteX896" fmla="*/ 8902990 w 12192000"/>
              <a:gd name="connsiteY896" fmla="*/ 560750 h 4267200"/>
              <a:gd name="connsiteX897" fmla="*/ 8919102 w 12192000"/>
              <a:gd name="connsiteY897" fmla="*/ 542471 h 4267200"/>
              <a:gd name="connsiteX898" fmla="*/ 8661728 w 12192000"/>
              <a:gd name="connsiteY898" fmla="*/ 250903 h 4267200"/>
              <a:gd name="connsiteX899" fmla="*/ 8357758 w 12192000"/>
              <a:gd name="connsiteY899" fmla="*/ 0 h 4267200"/>
              <a:gd name="connsiteX900" fmla="*/ 8405492 w 12192000"/>
              <a:gd name="connsiteY900" fmla="*/ 0 h 4267200"/>
              <a:gd name="connsiteX901" fmla="*/ 8392083 w 12192000"/>
              <a:gd name="connsiteY901" fmla="*/ 30495 h 4267200"/>
              <a:gd name="connsiteX902" fmla="*/ 8339888 w 12192000"/>
              <a:gd name="connsiteY902" fmla="*/ 306259 h 4267200"/>
              <a:gd name="connsiteX903" fmla="*/ 8473847 w 12192000"/>
              <a:gd name="connsiteY903" fmla="*/ 727373 h 4267200"/>
              <a:gd name="connsiteX904" fmla="*/ 8454081 w 12192000"/>
              <a:gd name="connsiteY904" fmla="*/ 1611960 h 4267200"/>
              <a:gd name="connsiteX905" fmla="*/ 8396000 w 12192000"/>
              <a:gd name="connsiteY905" fmla="*/ 1663986 h 4267200"/>
              <a:gd name="connsiteX906" fmla="*/ 8238881 w 12192000"/>
              <a:gd name="connsiteY906" fmla="*/ 368438 h 4267200"/>
              <a:gd name="connsiteX907" fmla="*/ 7668140 w 12192000"/>
              <a:gd name="connsiteY907" fmla="*/ 942511 h 4267200"/>
              <a:gd name="connsiteX908" fmla="*/ 7637853 w 12192000"/>
              <a:gd name="connsiteY908" fmla="*/ 942567 h 4267200"/>
              <a:gd name="connsiteX909" fmla="*/ 7909649 w 12192000"/>
              <a:gd name="connsiteY909" fmla="*/ 489150 h 4267200"/>
              <a:gd name="connsiteX910" fmla="*/ 8256182 w 12192000"/>
              <a:gd name="connsiteY910" fmla="*/ 301724 h 4267200"/>
              <a:gd name="connsiteX911" fmla="*/ 8255912 w 12192000"/>
              <a:gd name="connsiteY911" fmla="*/ 276498 h 4267200"/>
              <a:gd name="connsiteX912" fmla="*/ 8315225 w 12192000"/>
              <a:gd name="connsiteY912" fmla="*/ 89075 h 4267200"/>
              <a:gd name="connsiteX913" fmla="*/ 7497388 w 12192000"/>
              <a:gd name="connsiteY913" fmla="*/ 0 h 4267200"/>
              <a:gd name="connsiteX914" fmla="*/ 7560921 w 12192000"/>
              <a:gd name="connsiteY914" fmla="*/ 0 h 4267200"/>
              <a:gd name="connsiteX915" fmla="*/ 7546742 w 12192000"/>
              <a:gd name="connsiteY915" fmla="*/ 68966 h 4267200"/>
              <a:gd name="connsiteX916" fmla="*/ 7488853 w 12192000"/>
              <a:gd name="connsiteY916" fmla="*/ 535687 h 4267200"/>
              <a:gd name="connsiteX917" fmla="*/ 7529509 w 12192000"/>
              <a:gd name="connsiteY917" fmla="*/ 380358 h 4267200"/>
              <a:gd name="connsiteX918" fmla="*/ 7585939 w 12192000"/>
              <a:gd name="connsiteY918" fmla="*/ 184712 h 4267200"/>
              <a:gd name="connsiteX919" fmla="*/ 7621792 w 12192000"/>
              <a:gd name="connsiteY919" fmla="*/ 87864 h 4267200"/>
              <a:gd name="connsiteX920" fmla="*/ 7654204 w 12192000"/>
              <a:gd name="connsiteY920" fmla="*/ 0 h 4267200"/>
              <a:gd name="connsiteX921" fmla="*/ 7683986 w 12192000"/>
              <a:gd name="connsiteY921" fmla="*/ 0 h 4267200"/>
              <a:gd name="connsiteX922" fmla="*/ 7647914 w 12192000"/>
              <a:gd name="connsiteY922" fmla="*/ 97640 h 4267200"/>
              <a:gd name="connsiteX923" fmla="*/ 7612524 w 12192000"/>
              <a:gd name="connsiteY923" fmla="*/ 193392 h 4267200"/>
              <a:gd name="connsiteX924" fmla="*/ 7557013 w 12192000"/>
              <a:gd name="connsiteY924" fmla="*/ 386853 h 4267200"/>
              <a:gd name="connsiteX925" fmla="*/ 7517286 w 12192000"/>
              <a:gd name="connsiteY925" fmla="*/ 539999 h 4267200"/>
              <a:gd name="connsiteX926" fmla="*/ 7704204 w 12192000"/>
              <a:gd name="connsiteY926" fmla="*/ 152292 h 4267200"/>
              <a:gd name="connsiteX927" fmla="*/ 7756975 w 12192000"/>
              <a:gd name="connsiteY927" fmla="*/ 0 h 4267200"/>
              <a:gd name="connsiteX928" fmla="*/ 7837329 w 12192000"/>
              <a:gd name="connsiteY928" fmla="*/ 0 h 4267200"/>
              <a:gd name="connsiteX929" fmla="*/ 7821760 w 12192000"/>
              <a:gd name="connsiteY929" fmla="*/ 65656 h 4267200"/>
              <a:gd name="connsiteX930" fmla="*/ 7488925 w 12192000"/>
              <a:gd name="connsiteY930" fmla="*/ 763628 h 4267200"/>
              <a:gd name="connsiteX931" fmla="*/ 7419999 w 12192000"/>
              <a:gd name="connsiteY931" fmla="*/ 774360 h 4267200"/>
              <a:gd name="connsiteX932" fmla="*/ 7487820 w 12192000"/>
              <a:gd name="connsiteY932" fmla="*/ 37416 h 4267200"/>
              <a:gd name="connsiteX933" fmla="*/ 3882765 w 12192000"/>
              <a:gd name="connsiteY933" fmla="*/ 0 h 4267200"/>
              <a:gd name="connsiteX934" fmla="*/ 3995099 w 12192000"/>
              <a:gd name="connsiteY934" fmla="*/ 0 h 4267200"/>
              <a:gd name="connsiteX935" fmla="*/ 4163818 w 12192000"/>
              <a:gd name="connsiteY935" fmla="*/ 234104 h 4267200"/>
              <a:gd name="connsiteX936" fmla="*/ 4172099 w 12192000"/>
              <a:gd name="connsiteY936" fmla="*/ 234207 h 4267200"/>
              <a:gd name="connsiteX937" fmla="*/ 4784282 w 12192000"/>
              <a:gd name="connsiteY937" fmla="*/ 276561 h 4267200"/>
              <a:gd name="connsiteX938" fmla="*/ 4801687 w 12192000"/>
              <a:gd name="connsiteY938" fmla="*/ 267764 h 4267200"/>
              <a:gd name="connsiteX939" fmla="*/ 6082788 w 12192000"/>
              <a:gd name="connsiteY939" fmla="*/ 64119 h 4267200"/>
              <a:gd name="connsiteX940" fmla="*/ 6099442 w 12192000"/>
              <a:gd name="connsiteY940" fmla="*/ 82568 h 4267200"/>
              <a:gd name="connsiteX941" fmla="*/ 4804137 w 12192000"/>
              <a:gd name="connsiteY941" fmla="*/ 320931 h 4267200"/>
              <a:gd name="connsiteX942" fmla="*/ 4227047 w 12192000"/>
              <a:gd name="connsiteY942" fmla="*/ 313415 h 4267200"/>
              <a:gd name="connsiteX943" fmla="*/ 4346041 w 12192000"/>
              <a:gd name="connsiteY943" fmla="*/ 456086 h 4267200"/>
              <a:gd name="connsiteX944" fmla="*/ 4870967 w 12192000"/>
              <a:gd name="connsiteY944" fmla="*/ 963061 h 4267200"/>
              <a:gd name="connsiteX945" fmla="*/ 4889647 w 12192000"/>
              <a:gd name="connsiteY945" fmla="*/ 957147 h 4267200"/>
              <a:gd name="connsiteX946" fmla="*/ 5422504 w 12192000"/>
              <a:gd name="connsiteY946" fmla="*/ 805191 h 4267200"/>
              <a:gd name="connsiteX947" fmla="*/ 6087656 w 12192000"/>
              <a:gd name="connsiteY947" fmla="*/ 826703 h 4267200"/>
              <a:gd name="connsiteX948" fmla="*/ 6058717 w 12192000"/>
              <a:gd name="connsiteY948" fmla="*/ 865992 h 4267200"/>
              <a:gd name="connsiteX949" fmla="*/ 4974153 w 12192000"/>
              <a:gd name="connsiteY949" fmla="*/ 1045456 h 4267200"/>
              <a:gd name="connsiteX950" fmla="*/ 5627835 w 12192000"/>
              <a:gd name="connsiteY950" fmla="*/ 1472077 h 4267200"/>
              <a:gd name="connsiteX951" fmla="*/ 5629817 w 12192000"/>
              <a:gd name="connsiteY951" fmla="*/ 1471412 h 4267200"/>
              <a:gd name="connsiteX952" fmla="*/ 5634124 w 12192000"/>
              <a:gd name="connsiteY952" fmla="*/ 1470572 h 4267200"/>
              <a:gd name="connsiteX953" fmla="*/ 5755832 w 12192000"/>
              <a:gd name="connsiteY953" fmla="*/ 1383886 h 4267200"/>
              <a:gd name="connsiteX954" fmla="*/ 6014186 w 12192000"/>
              <a:gd name="connsiteY954" fmla="*/ 1279799 h 4267200"/>
              <a:gd name="connsiteX955" fmla="*/ 6901619 w 12192000"/>
              <a:gd name="connsiteY955" fmla="*/ 1047874 h 4267200"/>
              <a:gd name="connsiteX956" fmla="*/ 6931566 w 12192000"/>
              <a:gd name="connsiteY956" fmla="*/ 1062034 h 4267200"/>
              <a:gd name="connsiteX957" fmla="*/ 5790982 w 12192000"/>
              <a:gd name="connsiteY957" fmla="*/ 1561380 h 4267200"/>
              <a:gd name="connsiteX958" fmla="*/ 6188971 w 12192000"/>
              <a:gd name="connsiteY958" fmla="*/ 1755168 h 4267200"/>
              <a:gd name="connsiteX959" fmla="*/ 6202446 w 12192000"/>
              <a:gd name="connsiteY959" fmla="*/ 1752268 h 4267200"/>
              <a:gd name="connsiteX960" fmla="*/ 7179560 w 12192000"/>
              <a:gd name="connsiteY960" fmla="*/ 1467551 h 4267200"/>
              <a:gd name="connsiteX961" fmla="*/ 7158730 w 12192000"/>
              <a:gd name="connsiteY961" fmla="*/ 1507835 h 4267200"/>
              <a:gd name="connsiteX962" fmla="*/ 6326959 w 12192000"/>
              <a:gd name="connsiteY962" fmla="*/ 1817686 h 4267200"/>
              <a:gd name="connsiteX963" fmla="*/ 6537433 w 12192000"/>
              <a:gd name="connsiteY963" fmla="*/ 1907790 h 4267200"/>
              <a:gd name="connsiteX964" fmla="*/ 6550221 w 12192000"/>
              <a:gd name="connsiteY964" fmla="*/ 1910729 h 4267200"/>
              <a:gd name="connsiteX965" fmla="*/ 6964438 w 12192000"/>
              <a:gd name="connsiteY965" fmla="*/ 2209505 h 4267200"/>
              <a:gd name="connsiteX966" fmla="*/ 7367862 w 12192000"/>
              <a:gd name="connsiteY966" fmla="*/ 2806833 h 4267200"/>
              <a:gd name="connsiteX967" fmla="*/ 7364329 w 12192000"/>
              <a:gd name="connsiteY967" fmla="*/ 2826907 h 4267200"/>
              <a:gd name="connsiteX968" fmla="*/ 7290545 w 12192000"/>
              <a:gd name="connsiteY968" fmla="*/ 2850663 h 4267200"/>
              <a:gd name="connsiteX969" fmla="*/ 6472036 w 12192000"/>
              <a:gd name="connsiteY969" fmla="*/ 1959003 h 4267200"/>
              <a:gd name="connsiteX970" fmla="*/ 5792897 w 12192000"/>
              <a:gd name="connsiteY970" fmla="*/ 1647747 h 4267200"/>
              <a:gd name="connsiteX971" fmla="*/ 5842751 w 12192000"/>
              <a:gd name="connsiteY971" fmla="*/ 1816112 h 4267200"/>
              <a:gd name="connsiteX972" fmla="*/ 5847424 w 12192000"/>
              <a:gd name="connsiteY972" fmla="*/ 1815776 h 4267200"/>
              <a:gd name="connsiteX973" fmla="*/ 6399821 w 12192000"/>
              <a:gd name="connsiteY973" fmla="*/ 2344799 h 4267200"/>
              <a:gd name="connsiteX974" fmla="*/ 6323232 w 12192000"/>
              <a:gd name="connsiteY974" fmla="*/ 2389634 h 4267200"/>
              <a:gd name="connsiteX975" fmla="*/ 5942958 w 12192000"/>
              <a:gd name="connsiteY975" fmla="*/ 2077708 h 4267200"/>
              <a:gd name="connsiteX976" fmla="*/ 5921559 w 12192000"/>
              <a:gd name="connsiteY976" fmla="*/ 2378596 h 4267200"/>
              <a:gd name="connsiteX977" fmla="*/ 5817651 w 12192000"/>
              <a:gd name="connsiteY977" fmla="*/ 3023919 h 4267200"/>
              <a:gd name="connsiteX978" fmla="*/ 5729634 w 12192000"/>
              <a:gd name="connsiteY978" fmla="*/ 3051849 h 4267200"/>
              <a:gd name="connsiteX979" fmla="*/ 5611018 w 12192000"/>
              <a:gd name="connsiteY979" fmla="*/ 2316769 h 4267200"/>
              <a:gd name="connsiteX980" fmla="*/ 5687608 w 12192000"/>
              <a:gd name="connsiteY980" fmla="*/ 2039972 h 4267200"/>
              <a:gd name="connsiteX981" fmla="*/ 5657554 w 12192000"/>
              <a:gd name="connsiteY981" fmla="*/ 1576445 h 4267200"/>
              <a:gd name="connsiteX982" fmla="*/ 5150475 w 12192000"/>
              <a:gd name="connsiteY982" fmla="*/ 1274012 h 4267200"/>
              <a:gd name="connsiteX983" fmla="*/ 5349142 w 12192000"/>
              <a:gd name="connsiteY983" fmla="*/ 2204405 h 4267200"/>
              <a:gd name="connsiteX984" fmla="*/ 5262214 w 12192000"/>
              <a:gd name="connsiteY984" fmla="*/ 2233836 h 4267200"/>
              <a:gd name="connsiteX985" fmla="*/ 4981539 w 12192000"/>
              <a:gd name="connsiteY985" fmla="*/ 1542201 h 4267200"/>
              <a:gd name="connsiteX986" fmla="*/ 4958461 w 12192000"/>
              <a:gd name="connsiteY986" fmla="*/ 1136957 h 4267200"/>
              <a:gd name="connsiteX987" fmla="*/ 4655015 w 12192000"/>
              <a:gd name="connsiteY987" fmla="*/ 891426 h 4267200"/>
              <a:gd name="connsiteX988" fmla="*/ 4348002 w 12192000"/>
              <a:gd name="connsiteY988" fmla="*/ 2205895 h 4267200"/>
              <a:gd name="connsiteX989" fmla="*/ 4262250 w 12192000"/>
              <a:gd name="connsiteY989" fmla="*/ 2219972 h 4267200"/>
              <a:gd name="connsiteX990" fmla="*/ 4550611 w 12192000"/>
              <a:gd name="connsiteY990" fmla="*/ 817540 h 4267200"/>
              <a:gd name="connsiteX991" fmla="*/ 4564418 w 12192000"/>
              <a:gd name="connsiteY991" fmla="*/ 808293 h 4267200"/>
              <a:gd name="connsiteX992" fmla="*/ 4266388 w 12192000"/>
              <a:gd name="connsiteY992" fmla="*/ 500083 h 4267200"/>
              <a:gd name="connsiteX993" fmla="*/ 4032842 w 12192000"/>
              <a:gd name="connsiteY993" fmla="*/ 211809 h 4267200"/>
              <a:gd name="connsiteX994" fmla="*/ 3721337 w 12192000"/>
              <a:gd name="connsiteY994" fmla="*/ 0 h 4267200"/>
              <a:gd name="connsiteX995" fmla="*/ 3797544 w 12192000"/>
              <a:gd name="connsiteY995" fmla="*/ 0 h 4267200"/>
              <a:gd name="connsiteX996" fmla="*/ 3775734 w 12192000"/>
              <a:gd name="connsiteY996" fmla="*/ 95131 h 4267200"/>
              <a:gd name="connsiteX997" fmla="*/ 3724807 w 12192000"/>
              <a:gd name="connsiteY997" fmla="*/ 272257 h 4267200"/>
              <a:gd name="connsiteX998" fmla="*/ 3726844 w 12192000"/>
              <a:gd name="connsiteY998" fmla="*/ 282988 h 4267200"/>
              <a:gd name="connsiteX999" fmla="*/ 3742664 w 12192000"/>
              <a:gd name="connsiteY999" fmla="*/ 279918 h 4267200"/>
              <a:gd name="connsiteX1000" fmla="*/ 4103910 w 12192000"/>
              <a:gd name="connsiteY1000" fmla="*/ 1161917 h 4267200"/>
              <a:gd name="connsiteX1001" fmla="*/ 4020269 w 12192000"/>
              <a:gd name="connsiteY1001" fmla="*/ 1200406 h 4267200"/>
              <a:gd name="connsiteX1002" fmla="*/ 3674882 w 12192000"/>
              <a:gd name="connsiteY1002" fmla="*/ 488524 h 4267200"/>
              <a:gd name="connsiteX1003" fmla="*/ 3132682 w 12192000"/>
              <a:gd name="connsiteY1003" fmla="*/ 1072284 h 4267200"/>
              <a:gd name="connsiteX1004" fmla="*/ 2716346 w 12192000"/>
              <a:gd name="connsiteY1004" fmla="*/ 1276376 h 4267200"/>
              <a:gd name="connsiteX1005" fmla="*/ 2716772 w 12192000"/>
              <a:gd name="connsiteY1005" fmla="*/ 1255462 h 4267200"/>
              <a:gd name="connsiteX1006" fmla="*/ 3471096 w 12192000"/>
              <a:gd name="connsiteY1006" fmla="*/ 437072 h 4267200"/>
              <a:gd name="connsiteX1007" fmla="*/ 3639057 w 12192000"/>
              <a:gd name="connsiteY1007" fmla="*/ 286334 h 4267200"/>
              <a:gd name="connsiteX1008" fmla="*/ 3640309 w 12192000"/>
              <a:gd name="connsiteY1008" fmla="*/ 284664 h 4267200"/>
              <a:gd name="connsiteX1009" fmla="*/ 3646022 w 12192000"/>
              <a:gd name="connsiteY1009" fmla="*/ 276711 h 4267200"/>
              <a:gd name="connsiteX1010" fmla="*/ 3707943 w 12192000"/>
              <a:gd name="connsiteY1010" fmla="*/ 65958 h 4267200"/>
              <a:gd name="connsiteX1011" fmla="*/ 2867960 w 12192000"/>
              <a:gd name="connsiteY1011" fmla="*/ 0 h 4267200"/>
              <a:gd name="connsiteX1012" fmla="*/ 2926351 w 12192000"/>
              <a:gd name="connsiteY1012" fmla="*/ 0 h 4267200"/>
              <a:gd name="connsiteX1013" fmla="*/ 2902823 w 12192000"/>
              <a:gd name="connsiteY1013" fmla="*/ 262929 h 4267200"/>
              <a:gd name="connsiteX1014" fmla="*/ 2940663 w 12192000"/>
              <a:gd name="connsiteY1014" fmla="*/ 140884 h 4267200"/>
              <a:gd name="connsiteX1015" fmla="*/ 2947039 w 12192000"/>
              <a:gd name="connsiteY1015" fmla="*/ 122524 h 4267200"/>
              <a:gd name="connsiteX1016" fmla="*/ 2984316 w 12192000"/>
              <a:gd name="connsiteY1016" fmla="*/ 0 h 4267200"/>
              <a:gd name="connsiteX1017" fmla="*/ 3016114 w 12192000"/>
              <a:gd name="connsiteY1017" fmla="*/ 0 h 4267200"/>
              <a:gd name="connsiteX1018" fmla="*/ 2979949 w 12192000"/>
              <a:gd name="connsiteY1018" fmla="*/ 119274 h 4267200"/>
              <a:gd name="connsiteX1019" fmla="*/ 3023879 w 12192000"/>
              <a:gd name="connsiteY1019" fmla="*/ 0 h 4267200"/>
              <a:gd name="connsiteX1020" fmla="*/ 3105400 w 12192000"/>
              <a:gd name="connsiteY1020" fmla="*/ 0 h 4267200"/>
              <a:gd name="connsiteX1021" fmla="*/ 3094669 w 12192000"/>
              <a:gd name="connsiteY1021" fmla="*/ 30308 h 4267200"/>
              <a:gd name="connsiteX1022" fmla="*/ 2901945 w 12192000"/>
              <a:gd name="connsiteY1022" fmla="*/ 466538 h 4267200"/>
              <a:gd name="connsiteX1023" fmla="*/ 2815209 w 12192000"/>
              <a:gd name="connsiteY1023" fmla="*/ 497361 h 4267200"/>
              <a:gd name="connsiteX1024" fmla="*/ 2844845 w 12192000"/>
              <a:gd name="connsiteY1024" fmla="*/ 127638 h 4267200"/>
              <a:gd name="connsiteX1025" fmla="*/ 1057230 w 12192000"/>
              <a:gd name="connsiteY1025" fmla="*/ 0 h 4267200"/>
              <a:gd name="connsiteX1026" fmla="*/ 1111003 w 12192000"/>
              <a:gd name="connsiteY1026" fmla="*/ 0 h 4267200"/>
              <a:gd name="connsiteX1027" fmla="*/ 1125553 w 12192000"/>
              <a:gd name="connsiteY1027" fmla="*/ 52588 h 4267200"/>
              <a:gd name="connsiteX1028" fmla="*/ 1304276 w 12192000"/>
              <a:gd name="connsiteY1028" fmla="*/ 476275 h 4267200"/>
              <a:gd name="connsiteX1029" fmla="*/ 1492066 w 12192000"/>
              <a:gd name="connsiteY1029" fmla="*/ 886333 h 4267200"/>
              <a:gd name="connsiteX1030" fmla="*/ 1423698 w 12192000"/>
              <a:gd name="connsiteY1030" fmla="*/ 710817 h 4267200"/>
              <a:gd name="connsiteX1031" fmla="*/ 1357609 w 12192000"/>
              <a:gd name="connsiteY1031" fmla="*/ 532892 h 4267200"/>
              <a:gd name="connsiteX1032" fmla="*/ 1309550 w 12192000"/>
              <a:gd name="connsiteY1032" fmla="*/ 374031 h 4267200"/>
              <a:gd name="connsiteX1033" fmla="*/ 1193673 w 12192000"/>
              <a:gd name="connsiteY1033" fmla="*/ 49533 h 4267200"/>
              <a:gd name="connsiteX1034" fmla="*/ 1164391 w 12192000"/>
              <a:gd name="connsiteY1034" fmla="*/ 0 h 4267200"/>
              <a:gd name="connsiteX1035" fmla="*/ 1200666 w 12192000"/>
              <a:gd name="connsiteY1035" fmla="*/ 0 h 4267200"/>
              <a:gd name="connsiteX1036" fmla="*/ 1223408 w 12192000"/>
              <a:gd name="connsiteY1036" fmla="*/ 38996 h 4267200"/>
              <a:gd name="connsiteX1037" fmla="*/ 1339635 w 12192000"/>
              <a:gd name="connsiteY1037" fmla="*/ 365517 h 4267200"/>
              <a:gd name="connsiteX1038" fmla="*/ 1387469 w 12192000"/>
              <a:gd name="connsiteY1038" fmla="*/ 523079 h 4267200"/>
              <a:gd name="connsiteX1039" fmla="*/ 1452685 w 12192000"/>
              <a:gd name="connsiteY1039" fmla="*/ 699806 h 4267200"/>
              <a:gd name="connsiteX1040" fmla="*/ 1492092 w 12192000"/>
              <a:gd name="connsiteY1040" fmla="*/ 800424 h 4267200"/>
              <a:gd name="connsiteX1041" fmla="*/ 1455302 w 12192000"/>
              <a:gd name="connsiteY1041" fmla="*/ 632913 h 4267200"/>
              <a:gd name="connsiteX1042" fmla="*/ 1222336 w 12192000"/>
              <a:gd name="connsiteY1042" fmla="*/ 9480 h 4267200"/>
              <a:gd name="connsiteX1043" fmla="*/ 1214634 w 12192000"/>
              <a:gd name="connsiteY1043" fmla="*/ 0 h 4267200"/>
              <a:gd name="connsiteX1044" fmla="*/ 1289827 w 12192000"/>
              <a:gd name="connsiteY1044" fmla="*/ 0 h 4267200"/>
              <a:gd name="connsiteX1045" fmla="*/ 1321076 w 12192000"/>
              <a:gd name="connsiteY1045" fmla="*/ 59722 h 4267200"/>
              <a:gd name="connsiteX1046" fmla="*/ 1512579 w 12192000"/>
              <a:gd name="connsiteY1046" fmla="*/ 626441 h 4267200"/>
              <a:gd name="connsiteX1047" fmla="*/ 1506076 w 12192000"/>
              <a:gd name="connsiteY1047" fmla="*/ 1089289 h 4267200"/>
              <a:gd name="connsiteX1048" fmla="*/ 1486346 w 12192000"/>
              <a:gd name="connsiteY1048" fmla="*/ 1079919 h 4267200"/>
              <a:gd name="connsiteX1049" fmla="*/ 1070511 w 12192000"/>
              <a:gd name="connsiteY1049" fmla="*/ 48609 h 4267200"/>
              <a:gd name="connsiteX1050" fmla="*/ 43151 w 12192000"/>
              <a:gd name="connsiteY1050" fmla="*/ 0 h 4267200"/>
              <a:gd name="connsiteX1051" fmla="*/ 95283 w 12192000"/>
              <a:gd name="connsiteY1051" fmla="*/ 0 h 4267200"/>
              <a:gd name="connsiteX1052" fmla="*/ 300708 w 12192000"/>
              <a:gd name="connsiteY1052" fmla="*/ 154571 h 4267200"/>
              <a:gd name="connsiteX1053" fmla="*/ 530414 w 12192000"/>
              <a:gd name="connsiteY1053" fmla="*/ 354673 h 4267200"/>
              <a:gd name="connsiteX1054" fmla="*/ 333785 w 12192000"/>
              <a:gd name="connsiteY1054" fmla="*/ 161564 h 4267200"/>
              <a:gd name="connsiteX1055" fmla="*/ 147005 w 12192000"/>
              <a:gd name="connsiteY1055" fmla="*/ 0 h 4267200"/>
              <a:gd name="connsiteX1056" fmla="*/ 272509 w 12192000"/>
              <a:gd name="connsiteY1056" fmla="*/ 0 h 4267200"/>
              <a:gd name="connsiteX1057" fmla="*/ 326276 w 12192000"/>
              <a:gd name="connsiteY1057" fmla="*/ 45847 h 4267200"/>
              <a:gd name="connsiteX1058" fmla="*/ 823759 w 12192000"/>
              <a:gd name="connsiteY1058" fmla="*/ 574145 h 4267200"/>
              <a:gd name="connsiteX1059" fmla="*/ 811254 w 12192000"/>
              <a:gd name="connsiteY1059" fmla="*/ 665546 h 4267200"/>
              <a:gd name="connsiteX1060" fmla="*/ 154042 w 12192000"/>
              <a:gd name="connsiteY1060" fmla="*/ 261522 h 4267200"/>
              <a:gd name="connsiteX1061" fmla="*/ 13550 w 12192000"/>
              <a:gd name="connsiteY1061" fmla="*/ 158423 h 4267200"/>
              <a:gd name="connsiteX1062" fmla="*/ 0 w 12192000"/>
              <a:gd name="connsiteY1062" fmla="*/ 146618 h 4267200"/>
              <a:gd name="connsiteX1063" fmla="*/ 0 w 12192000"/>
              <a:gd name="connsiteY1063" fmla="*/ 59161 h 4267200"/>
              <a:gd name="connsiteX1064" fmla="*/ 45427 w 12192000"/>
              <a:gd name="connsiteY1064" fmla="*/ 101078 h 4267200"/>
              <a:gd name="connsiteX1065" fmla="*/ 630103 w 12192000"/>
              <a:gd name="connsiteY1065" fmla="*/ 485885 h 4267200"/>
              <a:gd name="connsiteX1066" fmla="*/ 532040 w 12192000"/>
              <a:gd name="connsiteY1066" fmla="*/ 399359 h 4267200"/>
              <a:gd name="connsiteX1067" fmla="*/ 517618 w 12192000"/>
              <a:gd name="connsiteY1067" fmla="*/ 385726 h 4267200"/>
              <a:gd name="connsiteX1068" fmla="*/ 285074 w 12192000"/>
              <a:gd name="connsiteY1068" fmla="*/ 182755 h 426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  <a:cxn ang="0">
                <a:pos x="connsiteX525" y="connsiteY525"/>
              </a:cxn>
              <a:cxn ang="0">
                <a:pos x="connsiteX526" y="connsiteY526"/>
              </a:cxn>
              <a:cxn ang="0">
                <a:pos x="connsiteX527" y="connsiteY527"/>
              </a:cxn>
              <a:cxn ang="0">
                <a:pos x="connsiteX528" y="connsiteY528"/>
              </a:cxn>
              <a:cxn ang="0">
                <a:pos x="connsiteX529" y="connsiteY529"/>
              </a:cxn>
              <a:cxn ang="0">
                <a:pos x="connsiteX530" y="connsiteY530"/>
              </a:cxn>
              <a:cxn ang="0">
                <a:pos x="connsiteX531" y="connsiteY531"/>
              </a:cxn>
              <a:cxn ang="0">
                <a:pos x="connsiteX532" y="connsiteY532"/>
              </a:cxn>
              <a:cxn ang="0">
                <a:pos x="connsiteX533" y="connsiteY533"/>
              </a:cxn>
              <a:cxn ang="0">
                <a:pos x="connsiteX534" y="connsiteY534"/>
              </a:cxn>
              <a:cxn ang="0">
                <a:pos x="connsiteX535" y="connsiteY535"/>
              </a:cxn>
              <a:cxn ang="0">
                <a:pos x="connsiteX536" y="connsiteY536"/>
              </a:cxn>
              <a:cxn ang="0">
                <a:pos x="connsiteX537" y="connsiteY537"/>
              </a:cxn>
              <a:cxn ang="0">
                <a:pos x="connsiteX538" y="connsiteY538"/>
              </a:cxn>
              <a:cxn ang="0">
                <a:pos x="connsiteX539" y="connsiteY539"/>
              </a:cxn>
              <a:cxn ang="0">
                <a:pos x="connsiteX540" y="connsiteY540"/>
              </a:cxn>
              <a:cxn ang="0">
                <a:pos x="connsiteX541" y="connsiteY541"/>
              </a:cxn>
              <a:cxn ang="0">
                <a:pos x="connsiteX542" y="connsiteY542"/>
              </a:cxn>
              <a:cxn ang="0">
                <a:pos x="connsiteX543" y="connsiteY543"/>
              </a:cxn>
              <a:cxn ang="0">
                <a:pos x="connsiteX544" y="connsiteY544"/>
              </a:cxn>
              <a:cxn ang="0">
                <a:pos x="connsiteX545" y="connsiteY545"/>
              </a:cxn>
              <a:cxn ang="0">
                <a:pos x="connsiteX546" y="connsiteY546"/>
              </a:cxn>
              <a:cxn ang="0">
                <a:pos x="connsiteX547" y="connsiteY547"/>
              </a:cxn>
              <a:cxn ang="0">
                <a:pos x="connsiteX548" y="connsiteY548"/>
              </a:cxn>
              <a:cxn ang="0">
                <a:pos x="connsiteX549" y="connsiteY549"/>
              </a:cxn>
              <a:cxn ang="0">
                <a:pos x="connsiteX550" y="connsiteY550"/>
              </a:cxn>
              <a:cxn ang="0">
                <a:pos x="connsiteX551" y="connsiteY551"/>
              </a:cxn>
              <a:cxn ang="0">
                <a:pos x="connsiteX552" y="connsiteY552"/>
              </a:cxn>
              <a:cxn ang="0">
                <a:pos x="connsiteX553" y="connsiteY553"/>
              </a:cxn>
              <a:cxn ang="0">
                <a:pos x="connsiteX554" y="connsiteY554"/>
              </a:cxn>
              <a:cxn ang="0">
                <a:pos x="connsiteX555" y="connsiteY555"/>
              </a:cxn>
              <a:cxn ang="0">
                <a:pos x="connsiteX556" y="connsiteY556"/>
              </a:cxn>
              <a:cxn ang="0">
                <a:pos x="connsiteX557" y="connsiteY557"/>
              </a:cxn>
              <a:cxn ang="0">
                <a:pos x="connsiteX558" y="connsiteY558"/>
              </a:cxn>
              <a:cxn ang="0">
                <a:pos x="connsiteX559" y="connsiteY559"/>
              </a:cxn>
              <a:cxn ang="0">
                <a:pos x="connsiteX560" y="connsiteY560"/>
              </a:cxn>
              <a:cxn ang="0">
                <a:pos x="connsiteX561" y="connsiteY561"/>
              </a:cxn>
              <a:cxn ang="0">
                <a:pos x="connsiteX562" y="connsiteY562"/>
              </a:cxn>
              <a:cxn ang="0">
                <a:pos x="connsiteX563" y="connsiteY563"/>
              </a:cxn>
              <a:cxn ang="0">
                <a:pos x="connsiteX564" y="connsiteY564"/>
              </a:cxn>
              <a:cxn ang="0">
                <a:pos x="connsiteX565" y="connsiteY565"/>
              </a:cxn>
              <a:cxn ang="0">
                <a:pos x="connsiteX566" y="connsiteY566"/>
              </a:cxn>
              <a:cxn ang="0">
                <a:pos x="connsiteX567" y="connsiteY567"/>
              </a:cxn>
              <a:cxn ang="0">
                <a:pos x="connsiteX568" y="connsiteY568"/>
              </a:cxn>
              <a:cxn ang="0">
                <a:pos x="connsiteX569" y="connsiteY569"/>
              </a:cxn>
              <a:cxn ang="0">
                <a:pos x="connsiteX570" y="connsiteY570"/>
              </a:cxn>
              <a:cxn ang="0">
                <a:pos x="connsiteX571" y="connsiteY571"/>
              </a:cxn>
              <a:cxn ang="0">
                <a:pos x="connsiteX572" y="connsiteY572"/>
              </a:cxn>
              <a:cxn ang="0">
                <a:pos x="connsiteX573" y="connsiteY573"/>
              </a:cxn>
              <a:cxn ang="0">
                <a:pos x="connsiteX574" y="connsiteY574"/>
              </a:cxn>
              <a:cxn ang="0">
                <a:pos x="connsiteX575" y="connsiteY575"/>
              </a:cxn>
              <a:cxn ang="0">
                <a:pos x="connsiteX576" y="connsiteY576"/>
              </a:cxn>
              <a:cxn ang="0">
                <a:pos x="connsiteX577" y="connsiteY577"/>
              </a:cxn>
              <a:cxn ang="0">
                <a:pos x="connsiteX578" y="connsiteY578"/>
              </a:cxn>
              <a:cxn ang="0">
                <a:pos x="connsiteX579" y="connsiteY579"/>
              </a:cxn>
              <a:cxn ang="0">
                <a:pos x="connsiteX580" y="connsiteY580"/>
              </a:cxn>
              <a:cxn ang="0">
                <a:pos x="connsiteX581" y="connsiteY581"/>
              </a:cxn>
              <a:cxn ang="0">
                <a:pos x="connsiteX582" y="connsiteY582"/>
              </a:cxn>
              <a:cxn ang="0">
                <a:pos x="connsiteX583" y="connsiteY583"/>
              </a:cxn>
              <a:cxn ang="0">
                <a:pos x="connsiteX584" y="connsiteY584"/>
              </a:cxn>
              <a:cxn ang="0">
                <a:pos x="connsiteX585" y="connsiteY585"/>
              </a:cxn>
              <a:cxn ang="0">
                <a:pos x="connsiteX586" y="connsiteY586"/>
              </a:cxn>
              <a:cxn ang="0">
                <a:pos x="connsiteX587" y="connsiteY587"/>
              </a:cxn>
              <a:cxn ang="0">
                <a:pos x="connsiteX588" y="connsiteY588"/>
              </a:cxn>
              <a:cxn ang="0">
                <a:pos x="connsiteX589" y="connsiteY589"/>
              </a:cxn>
              <a:cxn ang="0">
                <a:pos x="connsiteX590" y="connsiteY590"/>
              </a:cxn>
              <a:cxn ang="0">
                <a:pos x="connsiteX591" y="connsiteY591"/>
              </a:cxn>
              <a:cxn ang="0">
                <a:pos x="connsiteX592" y="connsiteY592"/>
              </a:cxn>
              <a:cxn ang="0">
                <a:pos x="connsiteX593" y="connsiteY593"/>
              </a:cxn>
              <a:cxn ang="0">
                <a:pos x="connsiteX594" y="connsiteY594"/>
              </a:cxn>
              <a:cxn ang="0">
                <a:pos x="connsiteX595" y="connsiteY595"/>
              </a:cxn>
              <a:cxn ang="0">
                <a:pos x="connsiteX596" y="connsiteY596"/>
              </a:cxn>
              <a:cxn ang="0">
                <a:pos x="connsiteX597" y="connsiteY597"/>
              </a:cxn>
              <a:cxn ang="0">
                <a:pos x="connsiteX598" y="connsiteY598"/>
              </a:cxn>
              <a:cxn ang="0">
                <a:pos x="connsiteX599" y="connsiteY599"/>
              </a:cxn>
              <a:cxn ang="0">
                <a:pos x="connsiteX600" y="connsiteY600"/>
              </a:cxn>
              <a:cxn ang="0">
                <a:pos x="connsiteX601" y="connsiteY601"/>
              </a:cxn>
              <a:cxn ang="0">
                <a:pos x="connsiteX602" y="connsiteY602"/>
              </a:cxn>
              <a:cxn ang="0">
                <a:pos x="connsiteX603" y="connsiteY603"/>
              </a:cxn>
              <a:cxn ang="0">
                <a:pos x="connsiteX604" y="connsiteY604"/>
              </a:cxn>
              <a:cxn ang="0">
                <a:pos x="connsiteX605" y="connsiteY605"/>
              </a:cxn>
              <a:cxn ang="0">
                <a:pos x="connsiteX606" y="connsiteY606"/>
              </a:cxn>
              <a:cxn ang="0">
                <a:pos x="connsiteX607" y="connsiteY607"/>
              </a:cxn>
              <a:cxn ang="0">
                <a:pos x="connsiteX608" y="connsiteY608"/>
              </a:cxn>
              <a:cxn ang="0">
                <a:pos x="connsiteX609" y="connsiteY609"/>
              </a:cxn>
              <a:cxn ang="0">
                <a:pos x="connsiteX610" y="connsiteY610"/>
              </a:cxn>
              <a:cxn ang="0">
                <a:pos x="connsiteX611" y="connsiteY611"/>
              </a:cxn>
              <a:cxn ang="0">
                <a:pos x="connsiteX612" y="connsiteY612"/>
              </a:cxn>
              <a:cxn ang="0">
                <a:pos x="connsiteX613" y="connsiteY613"/>
              </a:cxn>
              <a:cxn ang="0">
                <a:pos x="connsiteX614" y="connsiteY614"/>
              </a:cxn>
              <a:cxn ang="0">
                <a:pos x="connsiteX615" y="connsiteY615"/>
              </a:cxn>
              <a:cxn ang="0">
                <a:pos x="connsiteX616" y="connsiteY616"/>
              </a:cxn>
              <a:cxn ang="0">
                <a:pos x="connsiteX617" y="connsiteY617"/>
              </a:cxn>
              <a:cxn ang="0">
                <a:pos x="connsiteX618" y="connsiteY618"/>
              </a:cxn>
              <a:cxn ang="0">
                <a:pos x="connsiteX619" y="connsiteY619"/>
              </a:cxn>
              <a:cxn ang="0">
                <a:pos x="connsiteX620" y="connsiteY620"/>
              </a:cxn>
              <a:cxn ang="0">
                <a:pos x="connsiteX621" y="connsiteY621"/>
              </a:cxn>
              <a:cxn ang="0">
                <a:pos x="connsiteX622" y="connsiteY622"/>
              </a:cxn>
              <a:cxn ang="0">
                <a:pos x="connsiteX623" y="connsiteY623"/>
              </a:cxn>
              <a:cxn ang="0">
                <a:pos x="connsiteX624" y="connsiteY624"/>
              </a:cxn>
              <a:cxn ang="0">
                <a:pos x="connsiteX625" y="connsiteY625"/>
              </a:cxn>
              <a:cxn ang="0">
                <a:pos x="connsiteX626" y="connsiteY626"/>
              </a:cxn>
              <a:cxn ang="0">
                <a:pos x="connsiteX627" y="connsiteY627"/>
              </a:cxn>
              <a:cxn ang="0">
                <a:pos x="connsiteX628" y="connsiteY628"/>
              </a:cxn>
              <a:cxn ang="0">
                <a:pos x="connsiteX629" y="connsiteY629"/>
              </a:cxn>
              <a:cxn ang="0">
                <a:pos x="connsiteX630" y="connsiteY630"/>
              </a:cxn>
              <a:cxn ang="0">
                <a:pos x="connsiteX631" y="connsiteY631"/>
              </a:cxn>
              <a:cxn ang="0">
                <a:pos x="connsiteX632" y="connsiteY632"/>
              </a:cxn>
              <a:cxn ang="0">
                <a:pos x="connsiteX633" y="connsiteY633"/>
              </a:cxn>
              <a:cxn ang="0">
                <a:pos x="connsiteX634" y="connsiteY634"/>
              </a:cxn>
              <a:cxn ang="0">
                <a:pos x="connsiteX635" y="connsiteY635"/>
              </a:cxn>
              <a:cxn ang="0">
                <a:pos x="connsiteX636" y="connsiteY636"/>
              </a:cxn>
              <a:cxn ang="0">
                <a:pos x="connsiteX637" y="connsiteY637"/>
              </a:cxn>
              <a:cxn ang="0">
                <a:pos x="connsiteX638" y="connsiteY638"/>
              </a:cxn>
              <a:cxn ang="0">
                <a:pos x="connsiteX639" y="connsiteY639"/>
              </a:cxn>
              <a:cxn ang="0">
                <a:pos x="connsiteX640" y="connsiteY640"/>
              </a:cxn>
              <a:cxn ang="0">
                <a:pos x="connsiteX641" y="connsiteY641"/>
              </a:cxn>
              <a:cxn ang="0">
                <a:pos x="connsiteX642" y="connsiteY642"/>
              </a:cxn>
              <a:cxn ang="0">
                <a:pos x="connsiteX643" y="connsiteY643"/>
              </a:cxn>
              <a:cxn ang="0">
                <a:pos x="connsiteX644" y="connsiteY644"/>
              </a:cxn>
              <a:cxn ang="0">
                <a:pos x="connsiteX645" y="connsiteY645"/>
              </a:cxn>
              <a:cxn ang="0">
                <a:pos x="connsiteX646" y="connsiteY646"/>
              </a:cxn>
              <a:cxn ang="0">
                <a:pos x="connsiteX647" y="connsiteY647"/>
              </a:cxn>
              <a:cxn ang="0">
                <a:pos x="connsiteX648" y="connsiteY648"/>
              </a:cxn>
              <a:cxn ang="0">
                <a:pos x="connsiteX649" y="connsiteY649"/>
              </a:cxn>
              <a:cxn ang="0">
                <a:pos x="connsiteX650" y="connsiteY650"/>
              </a:cxn>
              <a:cxn ang="0">
                <a:pos x="connsiteX651" y="connsiteY651"/>
              </a:cxn>
              <a:cxn ang="0">
                <a:pos x="connsiteX652" y="connsiteY652"/>
              </a:cxn>
              <a:cxn ang="0">
                <a:pos x="connsiteX653" y="connsiteY653"/>
              </a:cxn>
              <a:cxn ang="0">
                <a:pos x="connsiteX654" y="connsiteY654"/>
              </a:cxn>
              <a:cxn ang="0">
                <a:pos x="connsiteX655" y="connsiteY655"/>
              </a:cxn>
              <a:cxn ang="0">
                <a:pos x="connsiteX656" y="connsiteY656"/>
              </a:cxn>
              <a:cxn ang="0">
                <a:pos x="connsiteX657" y="connsiteY657"/>
              </a:cxn>
              <a:cxn ang="0">
                <a:pos x="connsiteX658" y="connsiteY658"/>
              </a:cxn>
              <a:cxn ang="0">
                <a:pos x="connsiteX659" y="connsiteY659"/>
              </a:cxn>
              <a:cxn ang="0">
                <a:pos x="connsiteX660" y="connsiteY660"/>
              </a:cxn>
              <a:cxn ang="0">
                <a:pos x="connsiteX661" y="connsiteY661"/>
              </a:cxn>
              <a:cxn ang="0">
                <a:pos x="connsiteX662" y="connsiteY662"/>
              </a:cxn>
              <a:cxn ang="0">
                <a:pos x="connsiteX663" y="connsiteY663"/>
              </a:cxn>
              <a:cxn ang="0">
                <a:pos x="connsiteX664" y="connsiteY664"/>
              </a:cxn>
              <a:cxn ang="0">
                <a:pos x="connsiteX665" y="connsiteY665"/>
              </a:cxn>
              <a:cxn ang="0">
                <a:pos x="connsiteX666" y="connsiteY666"/>
              </a:cxn>
              <a:cxn ang="0">
                <a:pos x="connsiteX667" y="connsiteY667"/>
              </a:cxn>
              <a:cxn ang="0">
                <a:pos x="connsiteX668" y="connsiteY668"/>
              </a:cxn>
              <a:cxn ang="0">
                <a:pos x="connsiteX669" y="connsiteY669"/>
              </a:cxn>
              <a:cxn ang="0">
                <a:pos x="connsiteX670" y="connsiteY670"/>
              </a:cxn>
              <a:cxn ang="0">
                <a:pos x="connsiteX671" y="connsiteY671"/>
              </a:cxn>
              <a:cxn ang="0">
                <a:pos x="connsiteX672" y="connsiteY672"/>
              </a:cxn>
              <a:cxn ang="0">
                <a:pos x="connsiteX673" y="connsiteY673"/>
              </a:cxn>
              <a:cxn ang="0">
                <a:pos x="connsiteX674" y="connsiteY674"/>
              </a:cxn>
              <a:cxn ang="0">
                <a:pos x="connsiteX675" y="connsiteY675"/>
              </a:cxn>
              <a:cxn ang="0">
                <a:pos x="connsiteX676" y="connsiteY676"/>
              </a:cxn>
              <a:cxn ang="0">
                <a:pos x="connsiteX677" y="connsiteY677"/>
              </a:cxn>
              <a:cxn ang="0">
                <a:pos x="connsiteX678" y="connsiteY678"/>
              </a:cxn>
              <a:cxn ang="0">
                <a:pos x="connsiteX679" y="connsiteY679"/>
              </a:cxn>
              <a:cxn ang="0">
                <a:pos x="connsiteX680" y="connsiteY680"/>
              </a:cxn>
              <a:cxn ang="0">
                <a:pos x="connsiteX681" y="connsiteY681"/>
              </a:cxn>
              <a:cxn ang="0">
                <a:pos x="connsiteX682" y="connsiteY682"/>
              </a:cxn>
              <a:cxn ang="0">
                <a:pos x="connsiteX683" y="connsiteY683"/>
              </a:cxn>
              <a:cxn ang="0">
                <a:pos x="connsiteX684" y="connsiteY684"/>
              </a:cxn>
              <a:cxn ang="0">
                <a:pos x="connsiteX685" y="connsiteY685"/>
              </a:cxn>
              <a:cxn ang="0">
                <a:pos x="connsiteX686" y="connsiteY686"/>
              </a:cxn>
              <a:cxn ang="0">
                <a:pos x="connsiteX687" y="connsiteY687"/>
              </a:cxn>
              <a:cxn ang="0">
                <a:pos x="connsiteX688" y="connsiteY688"/>
              </a:cxn>
              <a:cxn ang="0">
                <a:pos x="connsiteX689" y="connsiteY689"/>
              </a:cxn>
              <a:cxn ang="0">
                <a:pos x="connsiteX690" y="connsiteY690"/>
              </a:cxn>
              <a:cxn ang="0">
                <a:pos x="connsiteX691" y="connsiteY691"/>
              </a:cxn>
              <a:cxn ang="0">
                <a:pos x="connsiteX692" y="connsiteY692"/>
              </a:cxn>
              <a:cxn ang="0">
                <a:pos x="connsiteX693" y="connsiteY693"/>
              </a:cxn>
              <a:cxn ang="0">
                <a:pos x="connsiteX694" y="connsiteY694"/>
              </a:cxn>
              <a:cxn ang="0">
                <a:pos x="connsiteX695" y="connsiteY695"/>
              </a:cxn>
              <a:cxn ang="0">
                <a:pos x="connsiteX696" y="connsiteY696"/>
              </a:cxn>
              <a:cxn ang="0">
                <a:pos x="connsiteX697" y="connsiteY697"/>
              </a:cxn>
              <a:cxn ang="0">
                <a:pos x="connsiteX698" y="connsiteY698"/>
              </a:cxn>
              <a:cxn ang="0">
                <a:pos x="connsiteX699" y="connsiteY699"/>
              </a:cxn>
              <a:cxn ang="0">
                <a:pos x="connsiteX700" y="connsiteY700"/>
              </a:cxn>
              <a:cxn ang="0">
                <a:pos x="connsiteX701" y="connsiteY701"/>
              </a:cxn>
              <a:cxn ang="0">
                <a:pos x="connsiteX702" y="connsiteY702"/>
              </a:cxn>
              <a:cxn ang="0">
                <a:pos x="connsiteX703" y="connsiteY703"/>
              </a:cxn>
              <a:cxn ang="0">
                <a:pos x="connsiteX704" y="connsiteY704"/>
              </a:cxn>
              <a:cxn ang="0">
                <a:pos x="connsiteX705" y="connsiteY705"/>
              </a:cxn>
              <a:cxn ang="0">
                <a:pos x="connsiteX706" y="connsiteY706"/>
              </a:cxn>
              <a:cxn ang="0">
                <a:pos x="connsiteX707" y="connsiteY707"/>
              </a:cxn>
              <a:cxn ang="0">
                <a:pos x="connsiteX708" y="connsiteY708"/>
              </a:cxn>
              <a:cxn ang="0">
                <a:pos x="connsiteX709" y="connsiteY709"/>
              </a:cxn>
              <a:cxn ang="0">
                <a:pos x="connsiteX710" y="connsiteY710"/>
              </a:cxn>
              <a:cxn ang="0">
                <a:pos x="connsiteX711" y="connsiteY711"/>
              </a:cxn>
              <a:cxn ang="0">
                <a:pos x="connsiteX712" y="connsiteY712"/>
              </a:cxn>
              <a:cxn ang="0">
                <a:pos x="connsiteX713" y="connsiteY713"/>
              </a:cxn>
              <a:cxn ang="0">
                <a:pos x="connsiteX714" y="connsiteY714"/>
              </a:cxn>
              <a:cxn ang="0">
                <a:pos x="connsiteX715" y="connsiteY715"/>
              </a:cxn>
              <a:cxn ang="0">
                <a:pos x="connsiteX716" y="connsiteY716"/>
              </a:cxn>
              <a:cxn ang="0">
                <a:pos x="connsiteX717" y="connsiteY717"/>
              </a:cxn>
              <a:cxn ang="0">
                <a:pos x="connsiteX718" y="connsiteY718"/>
              </a:cxn>
              <a:cxn ang="0">
                <a:pos x="connsiteX719" y="connsiteY719"/>
              </a:cxn>
              <a:cxn ang="0">
                <a:pos x="connsiteX720" y="connsiteY720"/>
              </a:cxn>
              <a:cxn ang="0">
                <a:pos x="connsiteX721" y="connsiteY721"/>
              </a:cxn>
              <a:cxn ang="0">
                <a:pos x="connsiteX722" y="connsiteY722"/>
              </a:cxn>
              <a:cxn ang="0">
                <a:pos x="connsiteX723" y="connsiteY723"/>
              </a:cxn>
              <a:cxn ang="0">
                <a:pos x="connsiteX724" y="connsiteY724"/>
              </a:cxn>
              <a:cxn ang="0">
                <a:pos x="connsiteX725" y="connsiteY725"/>
              </a:cxn>
              <a:cxn ang="0">
                <a:pos x="connsiteX726" y="connsiteY726"/>
              </a:cxn>
              <a:cxn ang="0">
                <a:pos x="connsiteX727" y="connsiteY727"/>
              </a:cxn>
              <a:cxn ang="0">
                <a:pos x="connsiteX728" y="connsiteY728"/>
              </a:cxn>
              <a:cxn ang="0">
                <a:pos x="connsiteX729" y="connsiteY729"/>
              </a:cxn>
              <a:cxn ang="0">
                <a:pos x="connsiteX730" y="connsiteY730"/>
              </a:cxn>
              <a:cxn ang="0">
                <a:pos x="connsiteX731" y="connsiteY731"/>
              </a:cxn>
              <a:cxn ang="0">
                <a:pos x="connsiteX732" y="connsiteY732"/>
              </a:cxn>
              <a:cxn ang="0">
                <a:pos x="connsiteX733" y="connsiteY733"/>
              </a:cxn>
              <a:cxn ang="0">
                <a:pos x="connsiteX734" y="connsiteY734"/>
              </a:cxn>
              <a:cxn ang="0">
                <a:pos x="connsiteX735" y="connsiteY735"/>
              </a:cxn>
              <a:cxn ang="0">
                <a:pos x="connsiteX736" y="connsiteY736"/>
              </a:cxn>
              <a:cxn ang="0">
                <a:pos x="connsiteX737" y="connsiteY737"/>
              </a:cxn>
              <a:cxn ang="0">
                <a:pos x="connsiteX738" y="connsiteY738"/>
              </a:cxn>
              <a:cxn ang="0">
                <a:pos x="connsiteX739" y="connsiteY739"/>
              </a:cxn>
              <a:cxn ang="0">
                <a:pos x="connsiteX740" y="connsiteY740"/>
              </a:cxn>
              <a:cxn ang="0">
                <a:pos x="connsiteX741" y="connsiteY741"/>
              </a:cxn>
              <a:cxn ang="0">
                <a:pos x="connsiteX742" y="connsiteY742"/>
              </a:cxn>
              <a:cxn ang="0">
                <a:pos x="connsiteX743" y="connsiteY743"/>
              </a:cxn>
              <a:cxn ang="0">
                <a:pos x="connsiteX744" y="connsiteY744"/>
              </a:cxn>
              <a:cxn ang="0">
                <a:pos x="connsiteX745" y="connsiteY745"/>
              </a:cxn>
              <a:cxn ang="0">
                <a:pos x="connsiteX746" y="connsiteY746"/>
              </a:cxn>
              <a:cxn ang="0">
                <a:pos x="connsiteX747" y="connsiteY747"/>
              </a:cxn>
              <a:cxn ang="0">
                <a:pos x="connsiteX748" y="connsiteY748"/>
              </a:cxn>
              <a:cxn ang="0">
                <a:pos x="connsiteX749" y="connsiteY749"/>
              </a:cxn>
              <a:cxn ang="0">
                <a:pos x="connsiteX750" y="connsiteY750"/>
              </a:cxn>
              <a:cxn ang="0">
                <a:pos x="connsiteX751" y="connsiteY751"/>
              </a:cxn>
              <a:cxn ang="0">
                <a:pos x="connsiteX752" y="connsiteY752"/>
              </a:cxn>
              <a:cxn ang="0">
                <a:pos x="connsiteX753" y="connsiteY753"/>
              </a:cxn>
              <a:cxn ang="0">
                <a:pos x="connsiteX754" y="connsiteY754"/>
              </a:cxn>
              <a:cxn ang="0">
                <a:pos x="connsiteX755" y="connsiteY755"/>
              </a:cxn>
              <a:cxn ang="0">
                <a:pos x="connsiteX756" y="connsiteY756"/>
              </a:cxn>
              <a:cxn ang="0">
                <a:pos x="connsiteX757" y="connsiteY757"/>
              </a:cxn>
              <a:cxn ang="0">
                <a:pos x="connsiteX758" y="connsiteY758"/>
              </a:cxn>
              <a:cxn ang="0">
                <a:pos x="connsiteX759" y="connsiteY759"/>
              </a:cxn>
              <a:cxn ang="0">
                <a:pos x="connsiteX760" y="connsiteY760"/>
              </a:cxn>
              <a:cxn ang="0">
                <a:pos x="connsiteX761" y="connsiteY761"/>
              </a:cxn>
              <a:cxn ang="0">
                <a:pos x="connsiteX762" y="connsiteY762"/>
              </a:cxn>
              <a:cxn ang="0">
                <a:pos x="connsiteX763" y="connsiteY763"/>
              </a:cxn>
              <a:cxn ang="0">
                <a:pos x="connsiteX764" y="connsiteY764"/>
              </a:cxn>
              <a:cxn ang="0">
                <a:pos x="connsiteX765" y="connsiteY765"/>
              </a:cxn>
              <a:cxn ang="0">
                <a:pos x="connsiteX766" y="connsiteY766"/>
              </a:cxn>
              <a:cxn ang="0">
                <a:pos x="connsiteX767" y="connsiteY767"/>
              </a:cxn>
              <a:cxn ang="0">
                <a:pos x="connsiteX768" y="connsiteY768"/>
              </a:cxn>
              <a:cxn ang="0">
                <a:pos x="connsiteX769" y="connsiteY769"/>
              </a:cxn>
              <a:cxn ang="0">
                <a:pos x="connsiteX770" y="connsiteY770"/>
              </a:cxn>
              <a:cxn ang="0">
                <a:pos x="connsiteX771" y="connsiteY771"/>
              </a:cxn>
              <a:cxn ang="0">
                <a:pos x="connsiteX772" y="connsiteY772"/>
              </a:cxn>
              <a:cxn ang="0">
                <a:pos x="connsiteX773" y="connsiteY773"/>
              </a:cxn>
              <a:cxn ang="0">
                <a:pos x="connsiteX774" y="connsiteY774"/>
              </a:cxn>
              <a:cxn ang="0">
                <a:pos x="connsiteX775" y="connsiteY775"/>
              </a:cxn>
              <a:cxn ang="0">
                <a:pos x="connsiteX776" y="connsiteY776"/>
              </a:cxn>
              <a:cxn ang="0">
                <a:pos x="connsiteX777" y="connsiteY777"/>
              </a:cxn>
              <a:cxn ang="0">
                <a:pos x="connsiteX778" y="connsiteY778"/>
              </a:cxn>
              <a:cxn ang="0">
                <a:pos x="connsiteX779" y="connsiteY779"/>
              </a:cxn>
              <a:cxn ang="0">
                <a:pos x="connsiteX780" y="connsiteY780"/>
              </a:cxn>
              <a:cxn ang="0">
                <a:pos x="connsiteX781" y="connsiteY781"/>
              </a:cxn>
              <a:cxn ang="0">
                <a:pos x="connsiteX782" y="connsiteY782"/>
              </a:cxn>
              <a:cxn ang="0">
                <a:pos x="connsiteX783" y="connsiteY783"/>
              </a:cxn>
              <a:cxn ang="0">
                <a:pos x="connsiteX784" y="connsiteY784"/>
              </a:cxn>
              <a:cxn ang="0">
                <a:pos x="connsiteX785" y="connsiteY785"/>
              </a:cxn>
              <a:cxn ang="0">
                <a:pos x="connsiteX786" y="connsiteY786"/>
              </a:cxn>
              <a:cxn ang="0">
                <a:pos x="connsiteX787" y="connsiteY787"/>
              </a:cxn>
              <a:cxn ang="0">
                <a:pos x="connsiteX788" y="connsiteY788"/>
              </a:cxn>
              <a:cxn ang="0">
                <a:pos x="connsiteX789" y="connsiteY789"/>
              </a:cxn>
              <a:cxn ang="0">
                <a:pos x="connsiteX790" y="connsiteY790"/>
              </a:cxn>
              <a:cxn ang="0">
                <a:pos x="connsiteX791" y="connsiteY791"/>
              </a:cxn>
              <a:cxn ang="0">
                <a:pos x="connsiteX792" y="connsiteY792"/>
              </a:cxn>
              <a:cxn ang="0">
                <a:pos x="connsiteX793" y="connsiteY793"/>
              </a:cxn>
              <a:cxn ang="0">
                <a:pos x="connsiteX794" y="connsiteY794"/>
              </a:cxn>
              <a:cxn ang="0">
                <a:pos x="connsiteX795" y="connsiteY795"/>
              </a:cxn>
              <a:cxn ang="0">
                <a:pos x="connsiteX796" y="connsiteY796"/>
              </a:cxn>
              <a:cxn ang="0">
                <a:pos x="connsiteX797" y="connsiteY797"/>
              </a:cxn>
              <a:cxn ang="0">
                <a:pos x="connsiteX798" y="connsiteY798"/>
              </a:cxn>
              <a:cxn ang="0">
                <a:pos x="connsiteX799" y="connsiteY799"/>
              </a:cxn>
              <a:cxn ang="0">
                <a:pos x="connsiteX800" y="connsiteY800"/>
              </a:cxn>
              <a:cxn ang="0">
                <a:pos x="connsiteX801" y="connsiteY801"/>
              </a:cxn>
              <a:cxn ang="0">
                <a:pos x="connsiteX802" y="connsiteY802"/>
              </a:cxn>
              <a:cxn ang="0">
                <a:pos x="connsiteX803" y="connsiteY803"/>
              </a:cxn>
              <a:cxn ang="0">
                <a:pos x="connsiteX804" y="connsiteY804"/>
              </a:cxn>
              <a:cxn ang="0">
                <a:pos x="connsiteX805" y="connsiteY805"/>
              </a:cxn>
              <a:cxn ang="0">
                <a:pos x="connsiteX806" y="connsiteY806"/>
              </a:cxn>
              <a:cxn ang="0">
                <a:pos x="connsiteX807" y="connsiteY807"/>
              </a:cxn>
              <a:cxn ang="0">
                <a:pos x="connsiteX808" y="connsiteY808"/>
              </a:cxn>
              <a:cxn ang="0">
                <a:pos x="connsiteX809" y="connsiteY809"/>
              </a:cxn>
              <a:cxn ang="0">
                <a:pos x="connsiteX810" y="connsiteY810"/>
              </a:cxn>
              <a:cxn ang="0">
                <a:pos x="connsiteX811" y="connsiteY811"/>
              </a:cxn>
              <a:cxn ang="0">
                <a:pos x="connsiteX812" y="connsiteY812"/>
              </a:cxn>
              <a:cxn ang="0">
                <a:pos x="connsiteX813" y="connsiteY813"/>
              </a:cxn>
              <a:cxn ang="0">
                <a:pos x="connsiteX814" y="connsiteY814"/>
              </a:cxn>
              <a:cxn ang="0">
                <a:pos x="connsiteX815" y="connsiteY815"/>
              </a:cxn>
              <a:cxn ang="0">
                <a:pos x="connsiteX816" y="connsiteY816"/>
              </a:cxn>
              <a:cxn ang="0">
                <a:pos x="connsiteX817" y="connsiteY817"/>
              </a:cxn>
              <a:cxn ang="0">
                <a:pos x="connsiteX818" y="connsiteY818"/>
              </a:cxn>
              <a:cxn ang="0">
                <a:pos x="connsiteX819" y="connsiteY819"/>
              </a:cxn>
              <a:cxn ang="0">
                <a:pos x="connsiteX820" y="connsiteY820"/>
              </a:cxn>
              <a:cxn ang="0">
                <a:pos x="connsiteX821" y="connsiteY821"/>
              </a:cxn>
              <a:cxn ang="0">
                <a:pos x="connsiteX822" y="connsiteY822"/>
              </a:cxn>
              <a:cxn ang="0">
                <a:pos x="connsiteX823" y="connsiteY823"/>
              </a:cxn>
              <a:cxn ang="0">
                <a:pos x="connsiteX824" y="connsiteY824"/>
              </a:cxn>
              <a:cxn ang="0">
                <a:pos x="connsiteX825" y="connsiteY825"/>
              </a:cxn>
              <a:cxn ang="0">
                <a:pos x="connsiteX826" y="connsiteY826"/>
              </a:cxn>
              <a:cxn ang="0">
                <a:pos x="connsiteX827" y="connsiteY827"/>
              </a:cxn>
              <a:cxn ang="0">
                <a:pos x="connsiteX828" y="connsiteY828"/>
              </a:cxn>
              <a:cxn ang="0">
                <a:pos x="connsiteX829" y="connsiteY829"/>
              </a:cxn>
              <a:cxn ang="0">
                <a:pos x="connsiteX830" y="connsiteY830"/>
              </a:cxn>
              <a:cxn ang="0">
                <a:pos x="connsiteX831" y="connsiteY831"/>
              </a:cxn>
              <a:cxn ang="0">
                <a:pos x="connsiteX832" y="connsiteY832"/>
              </a:cxn>
              <a:cxn ang="0">
                <a:pos x="connsiteX833" y="connsiteY833"/>
              </a:cxn>
              <a:cxn ang="0">
                <a:pos x="connsiteX834" y="connsiteY834"/>
              </a:cxn>
              <a:cxn ang="0">
                <a:pos x="connsiteX835" y="connsiteY835"/>
              </a:cxn>
              <a:cxn ang="0">
                <a:pos x="connsiteX836" y="connsiteY836"/>
              </a:cxn>
              <a:cxn ang="0">
                <a:pos x="connsiteX837" y="connsiteY837"/>
              </a:cxn>
              <a:cxn ang="0">
                <a:pos x="connsiteX838" y="connsiteY838"/>
              </a:cxn>
              <a:cxn ang="0">
                <a:pos x="connsiteX839" y="connsiteY839"/>
              </a:cxn>
              <a:cxn ang="0">
                <a:pos x="connsiteX840" y="connsiteY840"/>
              </a:cxn>
              <a:cxn ang="0">
                <a:pos x="connsiteX841" y="connsiteY841"/>
              </a:cxn>
              <a:cxn ang="0">
                <a:pos x="connsiteX842" y="connsiteY842"/>
              </a:cxn>
              <a:cxn ang="0">
                <a:pos x="connsiteX843" y="connsiteY843"/>
              </a:cxn>
              <a:cxn ang="0">
                <a:pos x="connsiteX844" y="connsiteY844"/>
              </a:cxn>
              <a:cxn ang="0">
                <a:pos x="connsiteX845" y="connsiteY845"/>
              </a:cxn>
              <a:cxn ang="0">
                <a:pos x="connsiteX846" y="connsiteY846"/>
              </a:cxn>
              <a:cxn ang="0">
                <a:pos x="connsiteX847" y="connsiteY847"/>
              </a:cxn>
              <a:cxn ang="0">
                <a:pos x="connsiteX848" y="connsiteY848"/>
              </a:cxn>
              <a:cxn ang="0">
                <a:pos x="connsiteX849" y="connsiteY849"/>
              </a:cxn>
              <a:cxn ang="0">
                <a:pos x="connsiteX850" y="connsiteY850"/>
              </a:cxn>
              <a:cxn ang="0">
                <a:pos x="connsiteX851" y="connsiteY851"/>
              </a:cxn>
              <a:cxn ang="0">
                <a:pos x="connsiteX852" y="connsiteY852"/>
              </a:cxn>
              <a:cxn ang="0">
                <a:pos x="connsiteX853" y="connsiteY853"/>
              </a:cxn>
              <a:cxn ang="0">
                <a:pos x="connsiteX854" y="connsiteY854"/>
              </a:cxn>
              <a:cxn ang="0">
                <a:pos x="connsiteX855" y="connsiteY855"/>
              </a:cxn>
              <a:cxn ang="0">
                <a:pos x="connsiteX856" y="connsiteY856"/>
              </a:cxn>
              <a:cxn ang="0">
                <a:pos x="connsiteX857" y="connsiteY857"/>
              </a:cxn>
              <a:cxn ang="0">
                <a:pos x="connsiteX858" y="connsiteY858"/>
              </a:cxn>
              <a:cxn ang="0">
                <a:pos x="connsiteX859" y="connsiteY859"/>
              </a:cxn>
              <a:cxn ang="0">
                <a:pos x="connsiteX860" y="connsiteY860"/>
              </a:cxn>
              <a:cxn ang="0">
                <a:pos x="connsiteX861" y="connsiteY861"/>
              </a:cxn>
              <a:cxn ang="0">
                <a:pos x="connsiteX862" y="connsiteY862"/>
              </a:cxn>
              <a:cxn ang="0">
                <a:pos x="connsiteX863" y="connsiteY863"/>
              </a:cxn>
              <a:cxn ang="0">
                <a:pos x="connsiteX864" y="connsiteY864"/>
              </a:cxn>
              <a:cxn ang="0">
                <a:pos x="connsiteX865" y="connsiteY865"/>
              </a:cxn>
              <a:cxn ang="0">
                <a:pos x="connsiteX866" y="connsiteY866"/>
              </a:cxn>
              <a:cxn ang="0">
                <a:pos x="connsiteX867" y="connsiteY867"/>
              </a:cxn>
              <a:cxn ang="0">
                <a:pos x="connsiteX868" y="connsiteY868"/>
              </a:cxn>
              <a:cxn ang="0">
                <a:pos x="connsiteX869" y="connsiteY869"/>
              </a:cxn>
              <a:cxn ang="0">
                <a:pos x="connsiteX870" y="connsiteY870"/>
              </a:cxn>
              <a:cxn ang="0">
                <a:pos x="connsiteX871" y="connsiteY871"/>
              </a:cxn>
              <a:cxn ang="0">
                <a:pos x="connsiteX872" y="connsiteY872"/>
              </a:cxn>
              <a:cxn ang="0">
                <a:pos x="connsiteX873" y="connsiteY873"/>
              </a:cxn>
              <a:cxn ang="0">
                <a:pos x="connsiteX874" y="connsiteY874"/>
              </a:cxn>
              <a:cxn ang="0">
                <a:pos x="connsiteX875" y="connsiteY875"/>
              </a:cxn>
              <a:cxn ang="0">
                <a:pos x="connsiteX876" y="connsiteY876"/>
              </a:cxn>
              <a:cxn ang="0">
                <a:pos x="connsiteX877" y="connsiteY877"/>
              </a:cxn>
              <a:cxn ang="0">
                <a:pos x="connsiteX878" y="connsiteY878"/>
              </a:cxn>
              <a:cxn ang="0">
                <a:pos x="connsiteX879" y="connsiteY879"/>
              </a:cxn>
              <a:cxn ang="0">
                <a:pos x="connsiteX880" y="connsiteY880"/>
              </a:cxn>
              <a:cxn ang="0">
                <a:pos x="connsiteX881" y="connsiteY881"/>
              </a:cxn>
              <a:cxn ang="0">
                <a:pos x="connsiteX882" y="connsiteY882"/>
              </a:cxn>
              <a:cxn ang="0">
                <a:pos x="connsiteX883" y="connsiteY883"/>
              </a:cxn>
              <a:cxn ang="0">
                <a:pos x="connsiteX884" y="connsiteY884"/>
              </a:cxn>
              <a:cxn ang="0">
                <a:pos x="connsiteX885" y="connsiteY885"/>
              </a:cxn>
              <a:cxn ang="0">
                <a:pos x="connsiteX886" y="connsiteY886"/>
              </a:cxn>
              <a:cxn ang="0">
                <a:pos x="connsiteX887" y="connsiteY887"/>
              </a:cxn>
              <a:cxn ang="0">
                <a:pos x="connsiteX888" y="connsiteY888"/>
              </a:cxn>
              <a:cxn ang="0">
                <a:pos x="connsiteX889" y="connsiteY889"/>
              </a:cxn>
              <a:cxn ang="0">
                <a:pos x="connsiteX890" y="connsiteY890"/>
              </a:cxn>
              <a:cxn ang="0">
                <a:pos x="connsiteX891" y="connsiteY891"/>
              </a:cxn>
              <a:cxn ang="0">
                <a:pos x="connsiteX892" y="connsiteY892"/>
              </a:cxn>
              <a:cxn ang="0">
                <a:pos x="connsiteX893" y="connsiteY893"/>
              </a:cxn>
              <a:cxn ang="0">
                <a:pos x="connsiteX894" y="connsiteY894"/>
              </a:cxn>
              <a:cxn ang="0">
                <a:pos x="connsiteX895" y="connsiteY895"/>
              </a:cxn>
              <a:cxn ang="0">
                <a:pos x="connsiteX896" y="connsiteY896"/>
              </a:cxn>
              <a:cxn ang="0">
                <a:pos x="connsiteX897" y="connsiteY897"/>
              </a:cxn>
              <a:cxn ang="0">
                <a:pos x="connsiteX898" y="connsiteY898"/>
              </a:cxn>
              <a:cxn ang="0">
                <a:pos x="connsiteX899" y="connsiteY899"/>
              </a:cxn>
              <a:cxn ang="0">
                <a:pos x="connsiteX900" y="connsiteY900"/>
              </a:cxn>
              <a:cxn ang="0">
                <a:pos x="connsiteX901" y="connsiteY901"/>
              </a:cxn>
              <a:cxn ang="0">
                <a:pos x="connsiteX902" y="connsiteY902"/>
              </a:cxn>
              <a:cxn ang="0">
                <a:pos x="connsiteX903" y="connsiteY903"/>
              </a:cxn>
              <a:cxn ang="0">
                <a:pos x="connsiteX904" y="connsiteY904"/>
              </a:cxn>
              <a:cxn ang="0">
                <a:pos x="connsiteX905" y="connsiteY905"/>
              </a:cxn>
              <a:cxn ang="0">
                <a:pos x="connsiteX906" y="connsiteY906"/>
              </a:cxn>
              <a:cxn ang="0">
                <a:pos x="connsiteX907" y="connsiteY907"/>
              </a:cxn>
              <a:cxn ang="0">
                <a:pos x="connsiteX908" y="connsiteY908"/>
              </a:cxn>
              <a:cxn ang="0">
                <a:pos x="connsiteX909" y="connsiteY909"/>
              </a:cxn>
              <a:cxn ang="0">
                <a:pos x="connsiteX910" y="connsiteY910"/>
              </a:cxn>
              <a:cxn ang="0">
                <a:pos x="connsiteX911" y="connsiteY911"/>
              </a:cxn>
              <a:cxn ang="0">
                <a:pos x="connsiteX912" y="connsiteY912"/>
              </a:cxn>
              <a:cxn ang="0">
                <a:pos x="connsiteX913" y="connsiteY913"/>
              </a:cxn>
              <a:cxn ang="0">
                <a:pos x="connsiteX914" y="connsiteY914"/>
              </a:cxn>
              <a:cxn ang="0">
                <a:pos x="connsiteX915" y="connsiteY915"/>
              </a:cxn>
              <a:cxn ang="0">
                <a:pos x="connsiteX916" y="connsiteY916"/>
              </a:cxn>
              <a:cxn ang="0">
                <a:pos x="connsiteX917" y="connsiteY917"/>
              </a:cxn>
              <a:cxn ang="0">
                <a:pos x="connsiteX918" y="connsiteY918"/>
              </a:cxn>
              <a:cxn ang="0">
                <a:pos x="connsiteX919" y="connsiteY919"/>
              </a:cxn>
              <a:cxn ang="0">
                <a:pos x="connsiteX920" y="connsiteY920"/>
              </a:cxn>
              <a:cxn ang="0">
                <a:pos x="connsiteX921" y="connsiteY921"/>
              </a:cxn>
              <a:cxn ang="0">
                <a:pos x="connsiteX922" y="connsiteY922"/>
              </a:cxn>
              <a:cxn ang="0">
                <a:pos x="connsiteX923" y="connsiteY923"/>
              </a:cxn>
              <a:cxn ang="0">
                <a:pos x="connsiteX924" y="connsiteY924"/>
              </a:cxn>
              <a:cxn ang="0">
                <a:pos x="connsiteX925" y="connsiteY925"/>
              </a:cxn>
              <a:cxn ang="0">
                <a:pos x="connsiteX926" y="connsiteY926"/>
              </a:cxn>
              <a:cxn ang="0">
                <a:pos x="connsiteX927" y="connsiteY927"/>
              </a:cxn>
              <a:cxn ang="0">
                <a:pos x="connsiteX928" y="connsiteY928"/>
              </a:cxn>
              <a:cxn ang="0">
                <a:pos x="connsiteX929" y="connsiteY929"/>
              </a:cxn>
              <a:cxn ang="0">
                <a:pos x="connsiteX930" y="connsiteY930"/>
              </a:cxn>
              <a:cxn ang="0">
                <a:pos x="connsiteX931" y="connsiteY931"/>
              </a:cxn>
              <a:cxn ang="0">
                <a:pos x="connsiteX932" y="connsiteY932"/>
              </a:cxn>
              <a:cxn ang="0">
                <a:pos x="connsiteX933" y="connsiteY933"/>
              </a:cxn>
              <a:cxn ang="0">
                <a:pos x="connsiteX934" y="connsiteY934"/>
              </a:cxn>
              <a:cxn ang="0">
                <a:pos x="connsiteX935" y="connsiteY935"/>
              </a:cxn>
              <a:cxn ang="0">
                <a:pos x="connsiteX936" y="connsiteY936"/>
              </a:cxn>
              <a:cxn ang="0">
                <a:pos x="connsiteX937" y="connsiteY937"/>
              </a:cxn>
              <a:cxn ang="0">
                <a:pos x="connsiteX938" y="connsiteY938"/>
              </a:cxn>
              <a:cxn ang="0">
                <a:pos x="connsiteX939" y="connsiteY939"/>
              </a:cxn>
              <a:cxn ang="0">
                <a:pos x="connsiteX940" y="connsiteY940"/>
              </a:cxn>
              <a:cxn ang="0">
                <a:pos x="connsiteX941" y="connsiteY941"/>
              </a:cxn>
              <a:cxn ang="0">
                <a:pos x="connsiteX942" y="connsiteY942"/>
              </a:cxn>
              <a:cxn ang="0">
                <a:pos x="connsiteX943" y="connsiteY943"/>
              </a:cxn>
              <a:cxn ang="0">
                <a:pos x="connsiteX944" y="connsiteY944"/>
              </a:cxn>
              <a:cxn ang="0">
                <a:pos x="connsiteX945" y="connsiteY945"/>
              </a:cxn>
              <a:cxn ang="0">
                <a:pos x="connsiteX946" y="connsiteY946"/>
              </a:cxn>
              <a:cxn ang="0">
                <a:pos x="connsiteX947" y="connsiteY947"/>
              </a:cxn>
              <a:cxn ang="0">
                <a:pos x="connsiteX948" y="connsiteY948"/>
              </a:cxn>
              <a:cxn ang="0">
                <a:pos x="connsiteX949" y="connsiteY949"/>
              </a:cxn>
              <a:cxn ang="0">
                <a:pos x="connsiteX950" y="connsiteY950"/>
              </a:cxn>
              <a:cxn ang="0">
                <a:pos x="connsiteX951" y="connsiteY951"/>
              </a:cxn>
              <a:cxn ang="0">
                <a:pos x="connsiteX952" y="connsiteY952"/>
              </a:cxn>
              <a:cxn ang="0">
                <a:pos x="connsiteX953" y="connsiteY953"/>
              </a:cxn>
              <a:cxn ang="0">
                <a:pos x="connsiteX954" y="connsiteY954"/>
              </a:cxn>
              <a:cxn ang="0">
                <a:pos x="connsiteX955" y="connsiteY955"/>
              </a:cxn>
              <a:cxn ang="0">
                <a:pos x="connsiteX956" y="connsiteY956"/>
              </a:cxn>
              <a:cxn ang="0">
                <a:pos x="connsiteX957" y="connsiteY957"/>
              </a:cxn>
              <a:cxn ang="0">
                <a:pos x="connsiteX958" y="connsiteY958"/>
              </a:cxn>
              <a:cxn ang="0">
                <a:pos x="connsiteX959" y="connsiteY959"/>
              </a:cxn>
              <a:cxn ang="0">
                <a:pos x="connsiteX960" y="connsiteY960"/>
              </a:cxn>
              <a:cxn ang="0">
                <a:pos x="connsiteX961" y="connsiteY961"/>
              </a:cxn>
              <a:cxn ang="0">
                <a:pos x="connsiteX962" y="connsiteY962"/>
              </a:cxn>
              <a:cxn ang="0">
                <a:pos x="connsiteX963" y="connsiteY963"/>
              </a:cxn>
              <a:cxn ang="0">
                <a:pos x="connsiteX964" y="connsiteY964"/>
              </a:cxn>
              <a:cxn ang="0">
                <a:pos x="connsiteX965" y="connsiteY965"/>
              </a:cxn>
              <a:cxn ang="0">
                <a:pos x="connsiteX966" y="connsiteY966"/>
              </a:cxn>
              <a:cxn ang="0">
                <a:pos x="connsiteX967" y="connsiteY967"/>
              </a:cxn>
              <a:cxn ang="0">
                <a:pos x="connsiteX968" y="connsiteY968"/>
              </a:cxn>
              <a:cxn ang="0">
                <a:pos x="connsiteX969" y="connsiteY969"/>
              </a:cxn>
              <a:cxn ang="0">
                <a:pos x="connsiteX970" y="connsiteY970"/>
              </a:cxn>
              <a:cxn ang="0">
                <a:pos x="connsiteX971" y="connsiteY971"/>
              </a:cxn>
              <a:cxn ang="0">
                <a:pos x="connsiteX972" y="connsiteY972"/>
              </a:cxn>
              <a:cxn ang="0">
                <a:pos x="connsiteX973" y="connsiteY973"/>
              </a:cxn>
              <a:cxn ang="0">
                <a:pos x="connsiteX974" y="connsiteY974"/>
              </a:cxn>
              <a:cxn ang="0">
                <a:pos x="connsiteX975" y="connsiteY975"/>
              </a:cxn>
              <a:cxn ang="0">
                <a:pos x="connsiteX976" y="connsiteY976"/>
              </a:cxn>
              <a:cxn ang="0">
                <a:pos x="connsiteX977" y="connsiteY977"/>
              </a:cxn>
              <a:cxn ang="0">
                <a:pos x="connsiteX978" y="connsiteY978"/>
              </a:cxn>
              <a:cxn ang="0">
                <a:pos x="connsiteX979" y="connsiteY979"/>
              </a:cxn>
              <a:cxn ang="0">
                <a:pos x="connsiteX980" y="connsiteY980"/>
              </a:cxn>
              <a:cxn ang="0">
                <a:pos x="connsiteX981" y="connsiteY981"/>
              </a:cxn>
              <a:cxn ang="0">
                <a:pos x="connsiteX982" y="connsiteY982"/>
              </a:cxn>
              <a:cxn ang="0">
                <a:pos x="connsiteX983" y="connsiteY983"/>
              </a:cxn>
              <a:cxn ang="0">
                <a:pos x="connsiteX984" y="connsiteY984"/>
              </a:cxn>
              <a:cxn ang="0">
                <a:pos x="connsiteX985" y="connsiteY985"/>
              </a:cxn>
              <a:cxn ang="0">
                <a:pos x="connsiteX986" y="connsiteY986"/>
              </a:cxn>
              <a:cxn ang="0">
                <a:pos x="connsiteX987" y="connsiteY987"/>
              </a:cxn>
              <a:cxn ang="0">
                <a:pos x="connsiteX988" y="connsiteY988"/>
              </a:cxn>
              <a:cxn ang="0">
                <a:pos x="connsiteX989" y="connsiteY989"/>
              </a:cxn>
              <a:cxn ang="0">
                <a:pos x="connsiteX990" y="connsiteY990"/>
              </a:cxn>
              <a:cxn ang="0">
                <a:pos x="connsiteX991" y="connsiteY991"/>
              </a:cxn>
              <a:cxn ang="0">
                <a:pos x="connsiteX992" y="connsiteY992"/>
              </a:cxn>
              <a:cxn ang="0">
                <a:pos x="connsiteX993" y="connsiteY993"/>
              </a:cxn>
              <a:cxn ang="0">
                <a:pos x="connsiteX994" y="connsiteY994"/>
              </a:cxn>
              <a:cxn ang="0">
                <a:pos x="connsiteX995" y="connsiteY995"/>
              </a:cxn>
              <a:cxn ang="0">
                <a:pos x="connsiteX996" y="connsiteY996"/>
              </a:cxn>
              <a:cxn ang="0">
                <a:pos x="connsiteX997" y="connsiteY997"/>
              </a:cxn>
              <a:cxn ang="0">
                <a:pos x="connsiteX998" y="connsiteY998"/>
              </a:cxn>
              <a:cxn ang="0">
                <a:pos x="connsiteX999" y="connsiteY999"/>
              </a:cxn>
              <a:cxn ang="0">
                <a:pos x="connsiteX1000" y="connsiteY1000"/>
              </a:cxn>
              <a:cxn ang="0">
                <a:pos x="connsiteX1001" y="connsiteY1001"/>
              </a:cxn>
              <a:cxn ang="0">
                <a:pos x="connsiteX1002" y="connsiteY1002"/>
              </a:cxn>
              <a:cxn ang="0">
                <a:pos x="connsiteX1003" y="connsiteY1003"/>
              </a:cxn>
              <a:cxn ang="0">
                <a:pos x="connsiteX1004" y="connsiteY1004"/>
              </a:cxn>
              <a:cxn ang="0">
                <a:pos x="connsiteX1005" y="connsiteY1005"/>
              </a:cxn>
              <a:cxn ang="0">
                <a:pos x="connsiteX1006" y="connsiteY1006"/>
              </a:cxn>
              <a:cxn ang="0">
                <a:pos x="connsiteX1007" y="connsiteY1007"/>
              </a:cxn>
              <a:cxn ang="0">
                <a:pos x="connsiteX1008" y="connsiteY1008"/>
              </a:cxn>
              <a:cxn ang="0">
                <a:pos x="connsiteX1009" y="connsiteY1009"/>
              </a:cxn>
              <a:cxn ang="0">
                <a:pos x="connsiteX1010" y="connsiteY1010"/>
              </a:cxn>
              <a:cxn ang="0">
                <a:pos x="connsiteX1011" y="connsiteY1011"/>
              </a:cxn>
              <a:cxn ang="0">
                <a:pos x="connsiteX1012" y="connsiteY1012"/>
              </a:cxn>
              <a:cxn ang="0">
                <a:pos x="connsiteX1013" y="connsiteY1013"/>
              </a:cxn>
              <a:cxn ang="0">
                <a:pos x="connsiteX1014" y="connsiteY1014"/>
              </a:cxn>
              <a:cxn ang="0">
                <a:pos x="connsiteX1015" y="connsiteY1015"/>
              </a:cxn>
              <a:cxn ang="0">
                <a:pos x="connsiteX1016" y="connsiteY1016"/>
              </a:cxn>
              <a:cxn ang="0">
                <a:pos x="connsiteX1017" y="connsiteY1017"/>
              </a:cxn>
              <a:cxn ang="0">
                <a:pos x="connsiteX1018" y="connsiteY1018"/>
              </a:cxn>
              <a:cxn ang="0">
                <a:pos x="connsiteX1019" y="connsiteY1019"/>
              </a:cxn>
              <a:cxn ang="0">
                <a:pos x="connsiteX1020" y="connsiteY1020"/>
              </a:cxn>
              <a:cxn ang="0">
                <a:pos x="connsiteX1021" y="connsiteY1021"/>
              </a:cxn>
              <a:cxn ang="0">
                <a:pos x="connsiteX1022" y="connsiteY1022"/>
              </a:cxn>
              <a:cxn ang="0">
                <a:pos x="connsiteX1023" y="connsiteY1023"/>
              </a:cxn>
              <a:cxn ang="0">
                <a:pos x="connsiteX1024" y="connsiteY1024"/>
              </a:cxn>
              <a:cxn ang="0">
                <a:pos x="connsiteX1025" y="connsiteY1025"/>
              </a:cxn>
              <a:cxn ang="0">
                <a:pos x="connsiteX1026" y="connsiteY1026"/>
              </a:cxn>
              <a:cxn ang="0">
                <a:pos x="connsiteX1027" y="connsiteY1027"/>
              </a:cxn>
              <a:cxn ang="0">
                <a:pos x="connsiteX1028" y="connsiteY1028"/>
              </a:cxn>
              <a:cxn ang="0">
                <a:pos x="connsiteX1029" y="connsiteY1029"/>
              </a:cxn>
              <a:cxn ang="0">
                <a:pos x="connsiteX1030" y="connsiteY1030"/>
              </a:cxn>
              <a:cxn ang="0">
                <a:pos x="connsiteX1031" y="connsiteY1031"/>
              </a:cxn>
              <a:cxn ang="0">
                <a:pos x="connsiteX1032" y="connsiteY1032"/>
              </a:cxn>
              <a:cxn ang="0">
                <a:pos x="connsiteX1033" y="connsiteY1033"/>
              </a:cxn>
              <a:cxn ang="0">
                <a:pos x="connsiteX1034" y="connsiteY1034"/>
              </a:cxn>
              <a:cxn ang="0">
                <a:pos x="connsiteX1035" y="connsiteY1035"/>
              </a:cxn>
              <a:cxn ang="0">
                <a:pos x="connsiteX1036" y="connsiteY1036"/>
              </a:cxn>
              <a:cxn ang="0">
                <a:pos x="connsiteX1037" y="connsiteY1037"/>
              </a:cxn>
              <a:cxn ang="0">
                <a:pos x="connsiteX1038" y="connsiteY1038"/>
              </a:cxn>
              <a:cxn ang="0">
                <a:pos x="connsiteX1039" y="connsiteY1039"/>
              </a:cxn>
              <a:cxn ang="0">
                <a:pos x="connsiteX1040" y="connsiteY1040"/>
              </a:cxn>
              <a:cxn ang="0">
                <a:pos x="connsiteX1041" y="connsiteY1041"/>
              </a:cxn>
              <a:cxn ang="0">
                <a:pos x="connsiteX1042" y="connsiteY1042"/>
              </a:cxn>
              <a:cxn ang="0">
                <a:pos x="connsiteX1043" y="connsiteY1043"/>
              </a:cxn>
              <a:cxn ang="0">
                <a:pos x="connsiteX1044" y="connsiteY1044"/>
              </a:cxn>
              <a:cxn ang="0">
                <a:pos x="connsiteX1045" y="connsiteY1045"/>
              </a:cxn>
              <a:cxn ang="0">
                <a:pos x="connsiteX1046" y="connsiteY1046"/>
              </a:cxn>
              <a:cxn ang="0">
                <a:pos x="connsiteX1047" y="connsiteY1047"/>
              </a:cxn>
              <a:cxn ang="0">
                <a:pos x="connsiteX1048" y="connsiteY1048"/>
              </a:cxn>
              <a:cxn ang="0">
                <a:pos x="connsiteX1049" y="connsiteY1049"/>
              </a:cxn>
              <a:cxn ang="0">
                <a:pos x="connsiteX1050" y="connsiteY1050"/>
              </a:cxn>
              <a:cxn ang="0">
                <a:pos x="connsiteX1051" y="connsiteY1051"/>
              </a:cxn>
              <a:cxn ang="0">
                <a:pos x="connsiteX1052" y="connsiteY1052"/>
              </a:cxn>
              <a:cxn ang="0">
                <a:pos x="connsiteX1053" y="connsiteY1053"/>
              </a:cxn>
              <a:cxn ang="0">
                <a:pos x="connsiteX1054" y="connsiteY1054"/>
              </a:cxn>
              <a:cxn ang="0">
                <a:pos x="connsiteX1055" y="connsiteY1055"/>
              </a:cxn>
              <a:cxn ang="0">
                <a:pos x="connsiteX1056" y="connsiteY1056"/>
              </a:cxn>
              <a:cxn ang="0">
                <a:pos x="connsiteX1057" y="connsiteY1057"/>
              </a:cxn>
              <a:cxn ang="0">
                <a:pos x="connsiteX1058" y="connsiteY1058"/>
              </a:cxn>
              <a:cxn ang="0">
                <a:pos x="connsiteX1059" y="connsiteY1059"/>
              </a:cxn>
              <a:cxn ang="0">
                <a:pos x="connsiteX1060" y="connsiteY1060"/>
              </a:cxn>
              <a:cxn ang="0">
                <a:pos x="connsiteX1061" y="connsiteY1061"/>
              </a:cxn>
              <a:cxn ang="0">
                <a:pos x="connsiteX1062" y="connsiteY1062"/>
              </a:cxn>
              <a:cxn ang="0">
                <a:pos x="connsiteX1063" y="connsiteY1063"/>
              </a:cxn>
              <a:cxn ang="0">
                <a:pos x="connsiteX1064" y="connsiteY1064"/>
              </a:cxn>
              <a:cxn ang="0">
                <a:pos x="connsiteX1065" y="connsiteY1065"/>
              </a:cxn>
              <a:cxn ang="0">
                <a:pos x="connsiteX1066" y="connsiteY1066"/>
              </a:cxn>
              <a:cxn ang="0">
                <a:pos x="connsiteX1067" y="connsiteY1067"/>
              </a:cxn>
              <a:cxn ang="0">
                <a:pos x="connsiteX1068" y="connsiteY1068"/>
              </a:cxn>
            </a:cxnLst>
            <a:rect l="l" t="t" r="r" b="b"/>
            <a:pathLst>
              <a:path w="12192000" h="4267200">
                <a:moveTo>
                  <a:pt x="2537169" y="4125568"/>
                </a:moveTo>
                <a:cubicBezTo>
                  <a:pt x="2788218" y="4126068"/>
                  <a:pt x="3025872" y="4161336"/>
                  <a:pt x="3246267" y="4262961"/>
                </a:cubicBezTo>
                <a:lnTo>
                  <a:pt x="3253970" y="4267200"/>
                </a:lnTo>
                <a:lnTo>
                  <a:pt x="3071791" y="4267200"/>
                </a:lnTo>
                <a:lnTo>
                  <a:pt x="2975095" y="4243356"/>
                </a:lnTo>
                <a:cubicBezTo>
                  <a:pt x="2862058" y="4220032"/>
                  <a:pt x="2745568" y="4209031"/>
                  <a:pt x="2626982" y="4206450"/>
                </a:cubicBezTo>
                <a:cubicBezTo>
                  <a:pt x="2581807" y="4205467"/>
                  <a:pt x="2536327" y="4205706"/>
                  <a:pt x="2490617" y="4206951"/>
                </a:cubicBezTo>
                <a:cubicBezTo>
                  <a:pt x="2601507" y="4219748"/>
                  <a:pt x="2711611" y="4236309"/>
                  <a:pt x="2819869" y="4252936"/>
                </a:cubicBezTo>
                <a:lnTo>
                  <a:pt x="2900997" y="4267200"/>
                </a:lnTo>
                <a:lnTo>
                  <a:pt x="2705858" y="4267200"/>
                </a:lnTo>
                <a:lnTo>
                  <a:pt x="2561467" y="4246270"/>
                </a:lnTo>
                <a:cubicBezTo>
                  <a:pt x="2476258" y="4235123"/>
                  <a:pt x="2390533" y="4225627"/>
                  <a:pt x="2305292" y="4219492"/>
                </a:cubicBezTo>
                <a:lnTo>
                  <a:pt x="2409349" y="4267200"/>
                </a:lnTo>
                <a:lnTo>
                  <a:pt x="2266705" y="4267200"/>
                </a:lnTo>
                <a:lnTo>
                  <a:pt x="2183576" y="4227150"/>
                </a:lnTo>
                <a:cubicBezTo>
                  <a:pt x="2170260" y="4220226"/>
                  <a:pt x="2115765" y="4150220"/>
                  <a:pt x="2151029" y="4146947"/>
                </a:cubicBezTo>
                <a:cubicBezTo>
                  <a:pt x="2282770" y="4133761"/>
                  <a:pt x="2411644" y="4125319"/>
                  <a:pt x="2537169" y="4125568"/>
                </a:cubicBezTo>
                <a:close/>
                <a:moveTo>
                  <a:pt x="9258094" y="3958602"/>
                </a:moveTo>
                <a:cubicBezTo>
                  <a:pt x="9013678" y="4006086"/>
                  <a:pt x="8768731" y="4060051"/>
                  <a:pt x="8526712" y="4119804"/>
                </a:cubicBezTo>
                <a:cubicBezTo>
                  <a:pt x="8781748" y="4123003"/>
                  <a:pt x="9026494" y="4069940"/>
                  <a:pt x="9258094" y="3958602"/>
                </a:cubicBezTo>
                <a:close/>
                <a:moveTo>
                  <a:pt x="9168987" y="3919232"/>
                </a:moveTo>
                <a:cubicBezTo>
                  <a:pt x="8975366" y="3912045"/>
                  <a:pt x="8788341" y="3989836"/>
                  <a:pt x="8603910" y="4068895"/>
                </a:cubicBezTo>
                <a:cubicBezTo>
                  <a:pt x="8818554" y="4017452"/>
                  <a:pt x="9035976" y="3970366"/>
                  <a:pt x="9252382" y="3927759"/>
                </a:cubicBezTo>
                <a:cubicBezTo>
                  <a:pt x="9224441" y="3923020"/>
                  <a:pt x="9196646" y="3920259"/>
                  <a:pt x="9168987" y="3919232"/>
                </a:cubicBezTo>
                <a:close/>
                <a:moveTo>
                  <a:pt x="1635889" y="3709494"/>
                </a:moveTo>
                <a:lnTo>
                  <a:pt x="1634800" y="3731111"/>
                </a:lnTo>
                <a:cubicBezTo>
                  <a:pt x="1634800" y="3731111"/>
                  <a:pt x="1635342" y="3716795"/>
                  <a:pt x="1635889" y="3709494"/>
                </a:cubicBezTo>
                <a:close/>
                <a:moveTo>
                  <a:pt x="3174829" y="3620110"/>
                </a:moveTo>
                <a:cubicBezTo>
                  <a:pt x="3177710" y="3619202"/>
                  <a:pt x="3182308" y="3620648"/>
                  <a:pt x="3189263" y="3625726"/>
                </a:cubicBezTo>
                <a:cubicBezTo>
                  <a:pt x="3348177" y="3744655"/>
                  <a:pt x="3463235" y="3908187"/>
                  <a:pt x="3560912" y="4079863"/>
                </a:cubicBezTo>
                <a:cubicBezTo>
                  <a:pt x="3582321" y="4117314"/>
                  <a:pt x="3599153" y="4153173"/>
                  <a:pt x="3611854" y="4188366"/>
                </a:cubicBezTo>
                <a:lnTo>
                  <a:pt x="3631583" y="4267200"/>
                </a:lnTo>
                <a:lnTo>
                  <a:pt x="3575699" y="4267200"/>
                </a:lnTo>
                <a:lnTo>
                  <a:pt x="3575567" y="4263588"/>
                </a:lnTo>
                <a:cubicBezTo>
                  <a:pt x="3563792" y="4170010"/>
                  <a:pt x="3527316" y="4081090"/>
                  <a:pt x="3467355" y="3988130"/>
                </a:cubicBezTo>
                <a:cubicBezTo>
                  <a:pt x="3420192" y="3915029"/>
                  <a:pt x="3371016" y="3849934"/>
                  <a:pt x="3310753" y="3787140"/>
                </a:cubicBezTo>
                <a:cubicBezTo>
                  <a:pt x="3303466" y="3779509"/>
                  <a:pt x="3297626" y="3773227"/>
                  <a:pt x="3291335" y="3767420"/>
                </a:cubicBezTo>
                <a:cubicBezTo>
                  <a:pt x="3324815" y="3824296"/>
                  <a:pt x="3358740" y="3880691"/>
                  <a:pt x="3390805" y="3937163"/>
                </a:cubicBezTo>
                <a:cubicBezTo>
                  <a:pt x="3450145" y="4040978"/>
                  <a:pt x="3506325" y="4144397"/>
                  <a:pt x="3545740" y="4251102"/>
                </a:cubicBezTo>
                <a:lnTo>
                  <a:pt x="3550709" y="4267200"/>
                </a:lnTo>
                <a:lnTo>
                  <a:pt x="3513586" y="4267200"/>
                </a:lnTo>
                <a:lnTo>
                  <a:pt x="3470728" y="4152456"/>
                </a:lnTo>
                <a:cubicBezTo>
                  <a:pt x="3439124" y="4085665"/>
                  <a:pt x="3402484" y="4019598"/>
                  <a:pt x="3364433" y="3953121"/>
                </a:cubicBezTo>
                <a:lnTo>
                  <a:pt x="3316479" y="3872136"/>
                </a:lnTo>
                <a:lnTo>
                  <a:pt x="3504482" y="4267200"/>
                </a:lnTo>
                <a:lnTo>
                  <a:pt x="3467547" y="4267200"/>
                </a:lnTo>
                <a:lnTo>
                  <a:pt x="3177952" y="3657386"/>
                </a:lnTo>
                <a:cubicBezTo>
                  <a:pt x="3172991" y="3646754"/>
                  <a:pt x="3166185" y="3622836"/>
                  <a:pt x="3174829" y="3620110"/>
                </a:cubicBezTo>
                <a:close/>
                <a:moveTo>
                  <a:pt x="11279315" y="3618448"/>
                </a:moveTo>
                <a:cubicBezTo>
                  <a:pt x="11299830" y="3614620"/>
                  <a:pt x="11318737" y="3618623"/>
                  <a:pt x="11317765" y="3638405"/>
                </a:cubicBezTo>
                <a:cubicBezTo>
                  <a:pt x="11309587" y="3820966"/>
                  <a:pt x="11315203" y="4012597"/>
                  <a:pt x="11304886" y="4200582"/>
                </a:cubicBezTo>
                <a:lnTo>
                  <a:pt x="11298904" y="4267200"/>
                </a:lnTo>
                <a:lnTo>
                  <a:pt x="11213088" y="4267200"/>
                </a:lnTo>
                <a:lnTo>
                  <a:pt x="11219157" y="4210725"/>
                </a:lnTo>
                <a:cubicBezTo>
                  <a:pt x="11223807" y="4119600"/>
                  <a:pt x="11224640" y="4027718"/>
                  <a:pt x="11225213" y="3936722"/>
                </a:cubicBezTo>
                <a:cubicBezTo>
                  <a:pt x="11207028" y="4022695"/>
                  <a:pt x="11194593" y="4110355"/>
                  <a:pt x="11182914" y="4196771"/>
                </a:cubicBezTo>
                <a:lnTo>
                  <a:pt x="11172266" y="4267200"/>
                </a:lnTo>
                <a:lnTo>
                  <a:pt x="11140975" y="4267200"/>
                </a:lnTo>
                <a:lnTo>
                  <a:pt x="11152239" y="4192628"/>
                </a:lnTo>
                <a:cubicBezTo>
                  <a:pt x="11165272" y="4096160"/>
                  <a:pt x="11178361" y="3997344"/>
                  <a:pt x="11201005" y="3900089"/>
                </a:cubicBezTo>
                <a:cubicBezTo>
                  <a:pt x="11166930" y="3979173"/>
                  <a:pt x="11134730" y="4058831"/>
                  <a:pt x="11105754" y="4139192"/>
                </a:cubicBezTo>
                <a:lnTo>
                  <a:pt x="11065821" y="4267200"/>
                </a:lnTo>
                <a:lnTo>
                  <a:pt x="10978133" y="4267200"/>
                </a:lnTo>
                <a:lnTo>
                  <a:pt x="11088889" y="3963916"/>
                </a:lnTo>
                <a:cubicBezTo>
                  <a:pt x="11133459" y="3856779"/>
                  <a:pt x="11181967" y="3750740"/>
                  <a:pt x="11231212" y="3645474"/>
                </a:cubicBezTo>
                <a:cubicBezTo>
                  <a:pt x="11236675" y="3633934"/>
                  <a:pt x="11258799" y="3622276"/>
                  <a:pt x="11279315" y="3618448"/>
                </a:cubicBezTo>
                <a:close/>
                <a:moveTo>
                  <a:pt x="10296877" y="3526602"/>
                </a:moveTo>
                <a:cubicBezTo>
                  <a:pt x="10305089" y="3527517"/>
                  <a:pt x="10311503" y="3531079"/>
                  <a:pt x="10314210" y="3538353"/>
                </a:cubicBezTo>
                <a:cubicBezTo>
                  <a:pt x="10361472" y="3659113"/>
                  <a:pt x="10407318" y="3780392"/>
                  <a:pt x="10450858" y="3902477"/>
                </a:cubicBezTo>
                <a:lnTo>
                  <a:pt x="10572255" y="4267200"/>
                </a:lnTo>
                <a:lnTo>
                  <a:pt x="10477642" y="4267200"/>
                </a:lnTo>
                <a:lnTo>
                  <a:pt x="10436479" y="4144570"/>
                </a:lnTo>
                <a:cubicBezTo>
                  <a:pt x="10386976" y="3995354"/>
                  <a:pt x="10333255" y="3848072"/>
                  <a:pt x="10277529" y="3701307"/>
                </a:cubicBezTo>
                <a:cubicBezTo>
                  <a:pt x="10277467" y="3703640"/>
                  <a:pt x="10276853" y="3706334"/>
                  <a:pt x="10276797" y="3708672"/>
                </a:cubicBezTo>
                <a:cubicBezTo>
                  <a:pt x="10284209" y="3854149"/>
                  <a:pt x="10331835" y="3999199"/>
                  <a:pt x="10385906" y="4147031"/>
                </a:cubicBezTo>
                <a:lnTo>
                  <a:pt x="10431445" y="4267200"/>
                </a:lnTo>
                <a:lnTo>
                  <a:pt x="10398237" y="4267200"/>
                </a:lnTo>
                <a:lnTo>
                  <a:pt x="10356661" y="4157302"/>
                </a:lnTo>
                <a:cubicBezTo>
                  <a:pt x="10321871" y="4061517"/>
                  <a:pt x="10289232" y="3966669"/>
                  <a:pt x="10268559" y="3871054"/>
                </a:cubicBezTo>
                <a:cubicBezTo>
                  <a:pt x="10272790" y="3985997"/>
                  <a:pt x="10299544" y="4094770"/>
                  <a:pt x="10340065" y="4201637"/>
                </a:cubicBezTo>
                <a:lnTo>
                  <a:pt x="10368861" y="4267200"/>
                </a:lnTo>
                <a:lnTo>
                  <a:pt x="10267862" y="4267200"/>
                </a:lnTo>
                <a:lnTo>
                  <a:pt x="10236210" y="4185635"/>
                </a:lnTo>
                <a:cubicBezTo>
                  <a:pt x="10169925" y="3991261"/>
                  <a:pt x="10150284" y="3789583"/>
                  <a:pt x="10225980" y="3561061"/>
                </a:cubicBezTo>
                <a:cubicBezTo>
                  <a:pt x="10231424" y="3544935"/>
                  <a:pt x="10272241" y="3523857"/>
                  <a:pt x="10296877" y="3526602"/>
                </a:cubicBezTo>
                <a:close/>
                <a:moveTo>
                  <a:pt x="3429186" y="3458784"/>
                </a:moveTo>
                <a:cubicBezTo>
                  <a:pt x="3434043" y="3458424"/>
                  <a:pt x="3439865" y="3459167"/>
                  <a:pt x="3446761" y="3461278"/>
                </a:cubicBezTo>
                <a:cubicBezTo>
                  <a:pt x="3801752" y="3568638"/>
                  <a:pt x="4119982" y="3746863"/>
                  <a:pt x="4419733" y="3963555"/>
                </a:cubicBezTo>
                <a:cubicBezTo>
                  <a:pt x="4508451" y="4027538"/>
                  <a:pt x="4593765" y="4093753"/>
                  <a:pt x="4659448" y="4172746"/>
                </a:cubicBezTo>
                <a:lnTo>
                  <a:pt x="4719140" y="4267200"/>
                </a:lnTo>
                <a:lnTo>
                  <a:pt x="4641222" y="4267200"/>
                </a:lnTo>
                <a:lnTo>
                  <a:pt x="4599968" y="4207074"/>
                </a:lnTo>
                <a:cubicBezTo>
                  <a:pt x="4478590" y="4057581"/>
                  <a:pt x="4278987" y="3946713"/>
                  <a:pt x="4136093" y="3858466"/>
                </a:cubicBezTo>
                <a:cubicBezTo>
                  <a:pt x="3985171" y="3764831"/>
                  <a:pt x="3831168" y="3687155"/>
                  <a:pt x="3670252" y="3622798"/>
                </a:cubicBezTo>
                <a:lnTo>
                  <a:pt x="3817258" y="3723577"/>
                </a:lnTo>
                <a:cubicBezTo>
                  <a:pt x="3878082" y="3765387"/>
                  <a:pt x="3941278" y="3808498"/>
                  <a:pt x="4000461" y="3855966"/>
                </a:cubicBezTo>
                <a:cubicBezTo>
                  <a:pt x="4030299" y="3879926"/>
                  <a:pt x="4059233" y="3904849"/>
                  <a:pt x="4088180" y="3929774"/>
                </a:cubicBezTo>
                <a:cubicBezTo>
                  <a:pt x="4119532" y="3956928"/>
                  <a:pt x="4151864" y="3984979"/>
                  <a:pt x="4184555" y="4010683"/>
                </a:cubicBezTo>
                <a:cubicBezTo>
                  <a:pt x="4252374" y="4064322"/>
                  <a:pt x="4327401" y="4112085"/>
                  <a:pt x="4399563" y="4158106"/>
                </a:cubicBezTo>
                <a:cubicBezTo>
                  <a:pt x="4448555" y="4189447"/>
                  <a:pt x="4498141" y="4221114"/>
                  <a:pt x="4546299" y="4254934"/>
                </a:cubicBezTo>
                <a:lnTo>
                  <a:pt x="4561743" y="4267200"/>
                </a:lnTo>
                <a:lnTo>
                  <a:pt x="4509274" y="4267200"/>
                </a:lnTo>
                <a:lnTo>
                  <a:pt x="4383389" y="4184369"/>
                </a:lnTo>
                <a:cubicBezTo>
                  <a:pt x="4310251" y="4137460"/>
                  <a:pt x="4234739" y="4089250"/>
                  <a:pt x="4165508" y="4035196"/>
                </a:cubicBezTo>
                <a:cubicBezTo>
                  <a:pt x="4131846" y="4008598"/>
                  <a:pt x="4099524" y="3980549"/>
                  <a:pt x="4068162" y="3953394"/>
                </a:cubicBezTo>
                <a:cubicBezTo>
                  <a:pt x="4039704" y="3928919"/>
                  <a:pt x="4010763" y="3903992"/>
                  <a:pt x="3981416" y="3880482"/>
                </a:cubicBezTo>
                <a:cubicBezTo>
                  <a:pt x="3923199" y="3833909"/>
                  <a:pt x="3860482" y="3791236"/>
                  <a:pt x="3800147" y="3749872"/>
                </a:cubicBezTo>
                <a:lnTo>
                  <a:pt x="3655073" y="3650884"/>
                </a:lnTo>
                <a:cubicBezTo>
                  <a:pt x="3768399" y="3765347"/>
                  <a:pt x="3873410" y="3884450"/>
                  <a:pt x="3989938" y="3991685"/>
                </a:cubicBezTo>
                <a:cubicBezTo>
                  <a:pt x="4106468" y="4098916"/>
                  <a:pt x="4234512" y="4194281"/>
                  <a:pt x="4393907" y="4261258"/>
                </a:cubicBezTo>
                <a:lnTo>
                  <a:pt x="4408201" y="4267200"/>
                </a:lnTo>
                <a:lnTo>
                  <a:pt x="4250346" y="4267200"/>
                </a:lnTo>
                <a:lnTo>
                  <a:pt x="4245269" y="4265040"/>
                </a:lnTo>
                <a:cubicBezTo>
                  <a:pt x="4167858" y="4230709"/>
                  <a:pt x="4095232" y="4193560"/>
                  <a:pt x="4036318" y="4147013"/>
                </a:cubicBezTo>
                <a:cubicBezTo>
                  <a:pt x="3810777" y="3969273"/>
                  <a:pt x="3654591" y="3720297"/>
                  <a:pt x="3432098" y="3537312"/>
                </a:cubicBezTo>
                <a:cubicBezTo>
                  <a:pt x="3408505" y="3517876"/>
                  <a:pt x="3395188" y="3461306"/>
                  <a:pt x="3429186" y="3458784"/>
                </a:cubicBezTo>
                <a:close/>
                <a:moveTo>
                  <a:pt x="9334796" y="3456584"/>
                </a:moveTo>
                <a:cubicBezTo>
                  <a:pt x="9406875" y="3608228"/>
                  <a:pt x="9503788" y="3758542"/>
                  <a:pt x="9651570" y="3826505"/>
                </a:cubicBezTo>
                <a:cubicBezTo>
                  <a:pt x="9559808" y="3686686"/>
                  <a:pt x="9456900" y="3564734"/>
                  <a:pt x="9334796" y="3456584"/>
                </a:cubicBezTo>
                <a:close/>
                <a:moveTo>
                  <a:pt x="4440129" y="3448571"/>
                </a:moveTo>
                <a:cubicBezTo>
                  <a:pt x="4500684" y="3600308"/>
                  <a:pt x="4765312" y="3823987"/>
                  <a:pt x="4856525" y="3915351"/>
                </a:cubicBezTo>
                <a:cubicBezTo>
                  <a:pt x="4921046" y="3979838"/>
                  <a:pt x="4987678" y="4047617"/>
                  <a:pt x="5059055" y="4108918"/>
                </a:cubicBezTo>
                <a:cubicBezTo>
                  <a:pt x="5130436" y="4170218"/>
                  <a:pt x="5206561" y="4225043"/>
                  <a:pt x="5290070" y="4263619"/>
                </a:cubicBezTo>
                <a:cubicBezTo>
                  <a:pt x="5126032" y="4132785"/>
                  <a:pt x="4978794" y="3979858"/>
                  <a:pt x="4834991" y="3830985"/>
                </a:cubicBezTo>
                <a:cubicBezTo>
                  <a:pt x="4709629" y="3700933"/>
                  <a:pt x="4579958" y="3567796"/>
                  <a:pt x="4440129" y="3448571"/>
                </a:cubicBezTo>
                <a:close/>
                <a:moveTo>
                  <a:pt x="5425834" y="3162785"/>
                </a:moveTo>
                <a:cubicBezTo>
                  <a:pt x="5393133" y="3300089"/>
                  <a:pt x="5401723" y="3491623"/>
                  <a:pt x="5401644" y="3617847"/>
                </a:cubicBezTo>
                <a:cubicBezTo>
                  <a:pt x="5401790" y="3807859"/>
                  <a:pt x="5425483" y="3992734"/>
                  <a:pt x="5467256" y="4175494"/>
                </a:cubicBezTo>
                <a:cubicBezTo>
                  <a:pt x="5469824" y="3971868"/>
                  <a:pt x="5459296" y="3766904"/>
                  <a:pt x="5448069" y="3567554"/>
                </a:cubicBezTo>
                <a:close/>
                <a:moveTo>
                  <a:pt x="1318687" y="3113840"/>
                </a:moveTo>
                <a:cubicBezTo>
                  <a:pt x="1233126" y="3142037"/>
                  <a:pt x="1148133" y="3174161"/>
                  <a:pt x="1066793" y="3212171"/>
                </a:cubicBezTo>
                <a:cubicBezTo>
                  <a:pt x="1042399" y="3223712"/>
                  <a:pt x="1017440" y="3235542"/>
                  <a:pt x="993319" y="3247648"/>
                </a:cubicBezTo>
                <a:cubicBezTo>
                  <a:pt x="947600" y="3269890"/>
                  <a:pt x="900765" y="3292688"/>
                  <a:pt x="853081" y="3312410"/>
                </a:cubicBezTo>
                <a:cubicBezTo>
                  <a:pt x="837376" y="3318884"/>
                  <a:pt x="821948" y="3324526"/>
                  <a:pt x="805957" y="3330443"/>
                </a:cubicBezTo>
                <a:cubicBezTo>
                  <a:pt x="973723" y="3284161"/>
                  <a:pt x="1193682" y="3229943"/>
                  <a:pt x="1318687" y="3113840"/>
                </a:cubicBezTo>
                <a:close/>
                <a:moveTo>
                  <a:pt x="5453702" y="3090882"/>
                </a:moveTo>
                <a:lnTo>
                  <a:pt x="5480135" y="3565802"/>
                </a:lnTo>
                <a:cubicBezTo>
                  <a:pt x="5490809" y="3762845"/>
                  <a:pt x="5501220" y="3965024"/>
                  <a:pt x="5499023" y="4166310"/>
                </a:cubicBezTo>
                <a:cubicBezTo>
                  <a:pt x="5546233" y="3984186"/>
                  <a:pt x="5562118" y="3799116"/>
                  <a:pt x="5547022" y="3607838"/>
                </a:cubicBezTo>
                <a:cubicBezTo>
                  <a:pt x="5541143" y="3530760"/>
                  <a:pt x="5529684" y="3453908"/>
                  <a:pt x="5515964" y="3378541"/>
                </a:cubicBezTo>
                <a:cubicBezTo>
                  <a:pt x="5505773" y="3321668"/>
                  <a:pt x="5475310" y="3095607"/>
                  <a:pt x="5453702" y="3090882"/>
                </a:cubicBezTo>
                <a:close/>
                <a:moveTo>
                  <a:pt x="9790480" y="3078533"/>
                </a:moveTo>
                <a:cubicBezTo>
                  <a:pt x="9782502" y="3134217"/>
                  <a:pt x="9773626" y="3189710"/>
                  <a:pt x="9763295" y="3245370"/>
                </a:cubicBezTo>
                <a:cubicBezTo>
                  <a:pt x="9730259" y="3421320"/>
                  <a:pt x="9693170" y="3586065"/>
                  <a:pt x="9736458" y="3758413"/>
                </a:cubicBezTo>
                <a:cubicBezTo>
                  <a:pt x="9741385" y="3680922"/>
                  <a:pt x="9752472" y="3603320"/>
                  <a:pt x="9763499" y="3528057"/>
                </a:cubicBezTo>
                <a:cubicBezTo>
                  <a:pt x="9778184" y="3430521"/>
                  <a:pt x="9793478" y="3330298"/>
                  <a:pt x="9793906" y="3231157"/>
                </a:cubicBezTo>
                <a:cubicBezTo>
                  <a:pt x="9793949" y="3202011"/>
                  <a:pt x="9792735" y="3172131"/>
                  <a:pt x="9791874" y="3142788"/>
                </a:cubicBezTo>
                <a:cubicBezTo>
                  <a:pt x="9791175" y="3121009"/>
                  <a:pt x="9790832" y="3099770"/>
                  <a:pt x="9790480" y="3078533"/>
                </a:cubicBezTo>
                <a:close/>
                <a:moveTo>
                  <a:pt x="1238695" y="3076820"/>
                </a:moveTo>
                <a:cubicBezTo>
                  <a:pt x="1051055" y="3082190"/>
                  <a:pt x="886407" y="3192548"/>
                  <a:pt x="716371" y="3293249"/>
                </a:cubicBezTo>
                <a:cubicBezTo>
                  <a:pt x="670943" y="3320259"/>
                  <a:pt x="625512" y="3345868"/>
                  <a:pt x="579522" y="3371759"/>
                </a:cubicBezTo>
                <a:cubicBezTo>
                  <a:pt x="586257" y="3369787"/>
                  <a:pt x="592991" y="3367806"/>
                  <a:pt x="600288" y="3365555"/>
                </a:cubicBezTo>
                <a:cubicBezTo>
                  <a:pt x="680240" y="3341573"/>
                  <a:pt x="762713" y="3317034"/>
                  <a:pt x="840692" y="3284921"/>
                </a:cubicBezTo>
                <a:cubicBezTo>
                  <a:pt x="887813" y="3265484"/>
                  <a:pt x="934087" y="3242968"/>
                  <a:pt x="979248" y="3221003"/>
                </a:cubicBezTo>
                <a:cubicBezTo>
                  <a:pt x="1004208" y="3209175"/>
                  <a:pt x="1028322" y="3197074"/>
                  <a:pt x="1053282" y="3185247"/>
                </a:cubicBezTo>
                <a:cubicBezTo>
                  <a:pt x="1139666" y="3144704"/>
                  <a:pt x="1229994" y="3110602"/>
                  <a:pt x="1320603" y="3081281"/>
                </a:cubicBezTo>
                <a:cubicBezTo>
                  <a:pt x="1292776" y="3077429"/>
                  <a:pt x="1265502" y="3076054"/>
                  <a:pt x="1238695" y="3076820"/>
                </a:cubicBezTo>
                <a:close/>
                <a:moveTo>
                  <a:pt x="5425627" y="2954192"/>
                </a:moveTo>
                <a:cubicBezTo>
                  <a:pt x="5441934" y="2956815"/>
                  <a:pt x="5467954" y="2996115"/>
                  <a:pt x="5470770" y="3005435"/>
                </a:cubicBezTo>
                <a:cubicBezTo>
                  <a:pt x="5591522" y="3395900"/>
                  <a:pt x="5656650" y="3795361"/>
                  <a:pt x="5567647" y="4190286"/>
                </a:cubicBezTo>
                <a:lnTo>
                  <a:pt x="5545854" y="4267200"/>
                </a:lnTo>
                <a:lnTo>
                  <a:pt x="5391871" y="4267200"/>
                </a:lnTo>
                <a:lnTo>
                  <a:pt x="5318171" y="4175818"/>
                </a:lnTo>
                <a:cubicBezTo>
                  <a:pt x="5204859" y="4048423"/>
                  <a:pt x="5075331" y="3936412"/>
                  <a:pt x="4943646" y="3822916"/>
                </a:cubicBezTo>
                <a:cubicBezTo>
                  <a:pt x="4828850" y="3724110"/>
                  <a:pt x="4714058" y="3625311"/>
                  <a:pt x="4594837" y="3532274"/>
                </a:cubicBezTo>
                <a:cubicBezTo>
                  <a:pt x="4562450" y="3507077"/>
                  <a:pt x="4474786" y="3410282"/>
                  <a:pt x="4441737" y="3399734"/>
                </a:cubicBezTo>
                <a:cubicBezTo>
                  <a:pt x="4437014" y="3398227"/>
                  <a:pt x="4433408" y="3398482"/>
                  <a:pt x="4431236" y="3400954"/>
                </a:cubicBezTo>
                <a:cubicBezTo>
                  <a:pt x="4474088" y="3436036"/>
                  <a:pt x="4516531" y="3472527"/>
                  <a:pt x="4557150" y="3510023"/>
                </a:cubicBezTo>
                <a:cubicBezTo>
                  <a:pt x="4661606" y="3606446"/>
                  <a:pt x="4760255" y="3709152"/>
                  <a:pt x="4856936" y="3809146"/>
                </a:cubicBezTo>
                <a:cubicBezTo>
                  <a:pt x="4939779" y="3895025"/>
                  <a:pt x="5024071" y="3982240"/>
                  <a:pt x="5111996" y="4065759"/>
                </a:cubicBezTo>
                <a:cubicBezTo>
                  <a:pt x="5155961" y="4107518"/>
                  <a:pt x="5200834" y="4148352"/>
                  <a:pt x="5246890" y="4187633"/>
                </a:cubicBezTo>
                <a:lnTo>
                  <a:pt x="5347266" y="4267200"/>
                </a:lnTo>
                <a:lnTo>
                  <a:pt x="5164092" y="4267200"/>
                </a:lnTo>
                <a:lnTo>
                  <a:pt x="5108945" y="4232176"/>
                </a:lnTo>
                <a:cubicBezTo>
                  <a:pt x="4772838" y="3999708"/>
                  <a:pt x="4490756" y="3581960"/>
                  <a:pt x="4294126" y="3303048"/>
                </a:cubicBezTo>
                <a:cubicBezTo>
                  <a:pt x="4284225" y="3288537"/>
                  <a:pt x="4271318" y="3233630"/>
                  <a:pt x="4305321" y="3256953"/>
                </a:cubicBezTo>
                <a:cubicBezTo>
                  <a:pt x="4530520" y="3414680"/>
                  <a:pt x="4740956" y="3587440"/>
                  <a:pt x="4949299" y="3766336"/>
                </a:cubicBezTo>
                <a:cubicBezTo>
                  <a:pt x="5065543" y="3866477"/>
                  <a:pt x="5184542" y="3965579"/>
                  <a:pt x="5291452" y="4076801"/>
                </a:cubicBezTo>
                <a:cubicBezTo>
                  <a:pt x="5309900" y="4095629"/>
                  <a:pt x="5393714" y="4211504"/>
                  <a:pt x="5434998" y="4254100"/>
                </a:cubicBezTo>
                <a:cubicBezTo>
                  <a:pt x="5369347" y="4172892"/>
                  <a:pt x="5356822" y="3836202"/>
                  <a:pt x="5351015" y="3760989"/>
                </a:cubicBezTo>
                <a:cubicBezTo>
                  <a:pt x="5330486" y="3492147"/>
                  <a:pt x="5355823" y="3228927"/>
                  <a:pt x="5413780" y="2966265"/>
                </a:cubicBezTo>
                <a:cubicBezTo>
                  <a:pt x="5415835" y="2956520"/>
                  <a:pt x="5420191" y="2953318"/>
                  <a:pt x="5425627" y="2954192"/>
                </a:cubicBezTo>
                <a:close/>
                <a:moveTo>
                  <a:pt x="8380397" y="2896659"/>
                </a:moveTo>
                <a:cubicBezTo>
                  <a:pt x="8455275" y="3038078"/>
                  <a:pt x="8545153" y="3173735"/>
                  <a:pt x="8634801" y="3304169"/>
                </a:cubicBezTo>
                <a:cubicBezTo>
                  <a:pt x="8726195" y="3437326"/>
                  <a:pt x="8821496" y="3600936"/>
                  <a:pt x="8971448" y="3675946"/>
                </a:cubicBezTo>
                <a:cubicBezTo>
                  <a:pt x="8910775" y="3621244"/>
                  <a:pt x="8864937" y="3553231"/>
                  <a:pt x="8820691" y="3486482"/>
                </a:cubicBezTo>
                <a:cubicBezTo>
                  <a:pt x="8816331" y="3480073"/>
                  <a:pt x="8811972" y="3473665"/>
                  <a:pt x="8807612" y="3467256"/>
                </a:cubicBezTo>
                <a:cubicBezTo>
                  <a:pt x="8727274" y="3347730"/>
                  <a:pt x="8640362" y="3230102"/>
                  <a:pt x="8556796" y="3116474"/>
                </a:cubicBezTo>
                <a:cubicBezTo>
                  <a:pt x="8515702" y="3060746"/>
                  <a:pt x="8472667" y="3003195"/>
                  <a:pt x="8427018" y="2948853"/>
                </a:cubicBezTo>
                <a:cubicBezTo>
                  <a:pt x="8411728" y="2931040"/>
                  <a:pt x="8396239" y="2914119"/>
                  <a:pt x="8380397" y="2896659"/>
                </a:cubicBezTo>
                <a:close/>
                <a:moveTo>
                  <a:pt x="9831020" y="2871730"/>
                </a:moveTo>
                <a:lnTo>
                  <a:pt x="9827707" y="2915231"/>
                </a:lnTo>
                <a:cubicBezTo>
                  <a:pt x="9824540" y="2960178"/>
                  <a:pt x="9821168" y="3006017"/>
                  <a:pt x="9820699" y="3051540"/>
                </a:cubicBezTo>
                <a:cubicBezTo>
                  <a:pt x="9820458" y="3081589"/>
                  <a:pt x="9821664" y="3111470"/>
                  <a:pt x="9822525" y="3140814"/>
                </a:cubicBezTo>
                <a:cubicBezTo>
                  <a:pt x="9823738" y="3170696"/>
                  <a:pt x="9824947" y="3200579"/>
                  <a:pt x="9824704" y="3230628"/>
                </a:cubicBezTo>
                <a:cubicBezTo>
                  <a:pt x="9823869" y="3331557"/>
                  <a:pt x="9808712" y="3433224"/>
                  <a:pt x="9793821" y="3531652"/>
                </a:cubicBezTo>
                <a:cubicBezTo>
                  <a:pt x="9783066" y="3603683"/>
                  <a:pt x="9772446" y="3677150"/>
                  <a:pt x="9767436" y="3750864"/>
                </a:cubicBezTo>
                <a:cubicBezTo>
                  <a:pt x="9782786" y="3724954"/>
                  <a:pt x="9799440" y="3697443"/>
                  <a:pt x="9814477" y="3662531"/>
                </a:cubicBezTo>
                <a:cubicBezTo>
                  <a:pt x="9926754" y="3406015"/>
                  <a:pt x="9892054" y="3133900"/>
                  <a:pt x="9831020" y="2871730"/>
                </a:cubicBezTo>
                <a:close/>
                <a:moveTo>
                  <a:pt x="8380521" y="2850596"/>
                </a:moveTo>
                <a:cubicBezTo>
                  <a:pt x="8404481" y="2875897"/>
                  <a:pt x="8428794" y="2901731"/>
                  <a:pt x="8451446" y="2928627"/>
                </a:cubicBezTo>
                <a:cubicBezTo>
                  <a:pt x="8497446" y="2983517"/>
                  <a:pt x="8540828" y="3041610"/>
                  <a:pt x="8582269" y="3097880"/>
                </a:cubicBezTo>
                <a:cubicBezTo>
                  <a:pt x="8666744" y="3211700"/>
                  <a:pt x="8753998" y="3329876"/>
                  <a:pt x="8833783" y="3449753"/>
                </a:cubicBezTo>
                <a:cubicBezTo>
                  <a:pt x="8838143" y="3456162"/>
                  <a:pt x="8842503" y="3462572"/>
                  <a:pt x="8846863" y="3468981"/>
                </a:cubicBezTo>
                <a:cubicBezTo>
                  <a:pt x="8881714" y="3521040"/>
                  <a:pt x="8917610" y="3574725"/>
                  <a:pt x="8960046" y="3620389"/>
                </a:cubicBezTo>
                <a:cubicBezTo>
                  <a:pt x="8847240" y="3316219"/>
                  <a:pt x="8665033" y="3014288"/>
                  <a:pt x="8380521" y="2850596"/>
                </a:cubicBezTo>
                <a:close/>
                <a:moveTo>
                  <a:pt x="9854151" y="2642862"/>
                </a:moveTo>
                <a:cubicBezTo>
                  <a:pt x="9862376" y="2644690"/>
                  <a:pt x="9868748" y="2649859"/>
                  <a:pt x="9871341" y="2659697"/>
                </a:cubicBezTo>
                <a:cubicBezTo>
                  <a:pt x="9936549" y="2907705"/>
                  <a:pt x="10004418" y="3164740"/>
                  <a:pt x="9966678" y="3423399"/>
                </a:cubicBezTo>
                <a:cubicBezTo>
                  <a:pt x="9951724" y="3524170"/>
                  <a:pt x="9914841" y="3605244"/>
                  <a:pt x="9880832" y="3700562"/>
                </a:cubicBezTo>
                <a:cubicBezTo>
                  <a:pt x="9817639" y="3880472"/>
                  <a:pt x="9825316" y="4002022"/>
                  <a:pt x="9896024" y="4178295"/>
                </a:cubicBezTo>
                <a:lnTo>
                  <a:pt x="10028060" y="4267200"/>
                </a:lnTo>
                <a:lnTo>
                  <a:pt x="9651813" y="4267200"/>
                </a:lnTo>
                <a:lnTo>
                  <a:pt x="9814527" y="4248048"/>
                </a:lnTo>
                <a:cubicBezTo>
                  <a:pt x="9748431" y="4225943"/>
                  <a:pt x="9681848" y="4217991"/>
                  <a:pt x="9615182" y="4220499"/>
                </a:cubicBezTo>
                <a:cubicBezTo>
                  <a:pt x="9565183" y="4222381"/>
                  <a:pt x="9515136" y="4230147"/>
                  <a:pt x="9465210" y="4242240"/>
                </a:cubicBezTo>
                <a:lnTo>
                  <a:pt x="9387108" y="4267200"/>
                </a:lnTo>
                <a:lnTo>
                  <a:pt x="9268441" y="4267200"/>
                </a:lnTo>
                <a:lnTo>
                  <a:pt x="9307676" y="4251276"/>
                </a:lnTo>
                <a:cubicBezTo>
                  <a:pt x="9459842" y="4196603"/>
                  <a:pt x="9613869" y="4164948"/>
                  <a:pt x="9761570" y="4182283"/>
                </a:cubicBezTo>
                <a:cubicBezTo>
                  <a:pt x="9633677" y="4101602"/>
                  <a:pt x="9502269" y="4023929"/>
                  <a:pt x="9368237" y="3949470"/>
                </a:cubicBezTo>
                <a:cubicBezTo>
                  <a:pt x="9363677" y="3950852"/>
                  <a:pt x="9358768" y="3951697"/>
                  <a:pt x="9354614" y="3951288"/>
                </a:cubicBezTo>
                <a:cubicBezTo>
                  <a:pt x="9045666" y="4112095"/>
                  <a:pt x="8711508" y="4184792"/>
                  <a:pt x="8364351" y="4159267"/>
                </a:cubicBezTo>
                <a:cubicBezTo>
                  <a:pt x="8322605" y="4156073"/>
                  <a:pt x="8373028" y="4125362"/>
                  <a:pt x="8386567" y="4119760"/>
                </a:cubicBezTo>
                <a:cubicBezTo>
                  <a:pt x="8661942" y="4017222"/>
                  <a:pt x="8938634" y="3857115"/>
                  <a:pt x="9231713" y="3873539"/>
                </a:cubicBezTo>
                <a:cubicBezTo>
                  <a:pt x="9162796" y="3836374"/>
                  <a:pt x="9093324" y="3799562"/>
                  <a:pt x="9023301" y="3763109"/>
                </a:cubicBezTo>
                <a:cubicBezTo>
                  <a:pt x="9018245" y="3762512"/>
                  <a:pt x="9014299" y="3761207"/>
                  <a:pt x="9010556" y="3758998"/>
                </a:cubicBezTo>
                <a:cubicBezTo>
                  <a:pt x="8818026" y="3719652"/>
                  <a:pt x="8714888" y="3571783"/>
                  <a:pt x="8604324" y="3417171"/>
                </a:cubicBezTo>
                <a:cubicBezTo>
                  <a:pt x="8460937" y="3216099"/>
                  <a:pt x="8313620" y="2999153"/>
                  <a:pt x="8218577" y="2770227"/>
                </a:cubicBezTo>
                <a:cubicBezTo>
                  <a:pt x="8215211" y="2762227"/>
                  <a:pt x="8217371" y="2755481"/>
                  <a:pt x="8222774" y="2749954"/>
                </a:cubicBezTo>
                <a:cubicBezTo>
                  <a:pt x="8238990" y="2733370"/>
                  <a:pt x="8284424" y="2727735"/>
                  <a:pt x="8297623" y="2731935"/>
                </a:cubicBezTo>
                <a:cubicBezTo>
                  <a:pt x="8726387" y="2883841"/>
                  <a:pt x="8964880" y="3311498"/>
                  <a:pt x="9090618" y="3716225"/>
                </a:cubicBezTo>
                <a:cubicBezTo>
                  <a:pt x="9321070" y="3835548"/>
                  <a:pt x="9546131" y="3959850"/>
                  <a:pt x="9762441" y="4093587"/>
                </a:cubicBezTo>
                <a:cubicBezTo>
                  <a:pt x="9739891" y="4035197"/>
                  <a:pt x="9720655" y="3974696"/>
                  <a:pt x="9717826" y="3916719"/>
                </a:cubicBezTo>
                <a:cubicBezTo>
                  <a:pt x="9716379" y="3916883"/>
                  <a:pt x="9714371" y="3917401"/>
                  <a:pt x="9713123" y="3916663"/>
                </a:cubicBezTo>
                <a:cubicBezTo>
                  <a:pt x="9419408" y="3876118"/>
                  <a:pt x="9276568" y="3571232"/>
                  <a:pt x="9175594" y="3326950"/>
                </a:cubicBezTo>
                <a:cubicBezTo>
                  <a:pt x="9162477" y="3295477"/>
                  <a:pt x="9234580" y="3273123"/>
                  <a:pt x="9253941" y="3287566"/>
                </a:cubicBezTo>
                <a:cubicBezTo>
                  <a:pt x="9396995" y="3390749"/>
                  <a:pt x="9519263" y="3506453"/>
                  <a:pt x="9625671" y="3639960"/>
                </a:cubicBezTo>
                <a:cubicBezTo>
                  <a:pt x="9622492" y="3540061"/>
                  <a:pt x="9637797" y="3439839"/>
                  <a:pt x="9656881" y="3333361"/>
                </a:cubicBezTo>
                <a:cubicBezTo>
                  <a:pt x="9696972" y="3116116"/>
                  <a:pt x="9713720" y="2891570"/>
                  <a:pt x="9782066" y="2680771"/>
                </a:cubicBezTo>
                <a:cubicBezTo>
                  <a:pt x="9788129" y="2661952"/>
                  <a:pt x="9829478" y="2637374"/>
                  <a:pt x="9854151" y="2642862"/>
                </a:cubicBezTo>
                <a:close/>
                <a:moveTo>
                  <a:pt x="11114299" y="2390555"/>
                </a:moveTo>
                <a:lnTo>
                  <a:pt x="11113373" y="2392739"/>
                </a:lnTo>
                <a:lnTo>
                  <a:pt x="11117197" y="2394358"/>
                </a:lnTo>
                <a:cubicBezTo>
                  <a:pt x="11116333" y="2393349"/>
                  <a:pt x="11115474" y="2392343"/>
                  <a:pt x="11114299" y="2390555"/>
                </a:cubicBezTo>
                <a:close/>
                <a:moveTo>
                  <a:pt x="10506276" y="2118977"/>
                </a:moveTo>
                <a:cubicBezTo>
                  <a:pt x="10510550" y="2257918"/>
                  <a:pt x="10470507" y="2393544"/>
                  <a:pt x="10431542" y="2525128"/>
                </a:cubicBezTo>
                <a:cubicBezTo>
                  <a:pt x="10417502" y="2571972"/>
                  <a:pt x="10403548" y="2620144"/>
                  <a:pt x="10391375" y="2667145"/>
                </a:cubicBezTo>
                <a:cubicBezTo>
                  <a:pt x="10377290" y="2721696"/>
                  <a:pt x="10366481" y="2777642"/>
                  <a:pt x="10355047" y="2832031"/>
                </a:cubicBezTo>
                <a:lnTo>
                  <a:pt x="10336080" y="2927011"/>
                </a:lnTo>
                <a:cubicBezTo>
                  <a:pt x="10349636" y="2893472"/>
                  <a:pt x="10367643" y="2846374"/>
                  <a:pt x="10389394" y="2782834"/>
                </a:cubicBezTo>
                <a:cubicBezTo>
                  <a:pt x="10448427" y="2611467"/>
                  <a:pt x="10546967" y="2325483"/>
                  <a:pt x="10506276" y="2118977"/>
                </a:cubicBezTo>
                <a:close/>
                <a:moveTo>
                  <a:pt x="11538179" y="2090376"/>
                </a:moveTo>
                <a:cubicBezTo>
                  <a:pt x="11552237" y="2136248"/>
                  <a:pt x="11565750" y="2181883"/>
                  <a:pt x="11577479" y="2228695"/>
                </a:cubicBezTo>
                <a:lnTo>
                  <a:pt x="11586754" y="2266098"/>
                </a:lnTo>
                <a:cubicBezTo>
                  <a:pt x="11593656" y="2295423"/>
                  <a:pt x="11600787" y="2324193"/>
                  <a:pt x="11609011" y="2353427"/>
                </a:cubicBezTo>
                <a:cubicBezTo>
                  <a:pt x="11644349" y="2475257"/>
                  <a:pt x="11704023" y="2591295"/>
                  <a:pt x="11761579" y="2703223"/>
                </a:cubicBezTo>
                <a:cubicBezTo>
                  <a:pt x="11802170" y="2782214"/>
                  <a:pt x="11843944" y="2862994"/>
                  <a:pt x="11877711" y="2947465"/>
                </a:cubicBezTo>
                <a:cubicBezTo>
                  <a:pt x="11815017" y="2640863"/>
                  <a:pt x="11724956" y="2342636"/>
                  <a:pt x="11538179" y="2090376"/>
                </a:cubicBezTo>
                <a:close/>
                <a:moveTo>
                  <a:pt x="6604735" y="2041381"/>
                </a:moveTo>
                <a:cubicBezTo>
                  <a:pt x="6726311" y="2327927"/>
                  <a:pt x="6916754" y="2606522"/>
                  <a:pt x="7204487" y="2742112"/>
                </a:cubicBezTo>
                <a:cubicBezTo>
                  <a:pt x="7179895" y="2719491"/>
                  <a:pt x="7154936" y="2696378"/>
                  <a:pt x="7131592" y="2672096"/>
                </a:cubicBezTo>
                <a:cubicBezTo>
                  <a:pt x="7084181" y="2622518"/>
                  <a:pt x="7039271" y="2569608"/>
                  <a:pt x="6996344" y="2518310"/>
                </a:cubicBezTo>
                <a:cubicBezTo>
                  <a:pt x="6908871" y="2414600"/>
                  <a:pt x="6818501" y="2306884"/>
                  <a:pt x="6735495" y="2196890"/>
                </a:cubicBezTo>
                <a:lnTo>
                  <a:pt x="6721901" y="2179274"/>
                </a:lnTo>
                <a:cubicBezTo>
                  <a:pt x="6685654" y="2131523"/>
                  <a:pt x="6648317" y="2082278"/>
                  <a:pt x="6604735" y="2041381"/>
                </a:cubicBezTo>
                <a:close/>
                <a:moveTo>
                  <a:pt x="11488421" y="2034549"/>
                </a:moveTo>
                <a:cubicBezTo>
                  <a:pt x="11459234" y="2371132"/>
                  <a:pt x="11651925" y="2658088"/>
                  <a:pt x="11840356" y="2932293"/>
                </a:cubicBezTo>
                <a:cubicBezTo>
                  <a:pt x="11809128" y="2858555"/>
                  <a:pt x="11772688" y="2786473"/>
                  <a:pt x="11736331" y="2715710"/>
                </a:cubicBezTo>
                <a:cubicBezTo>
                  <a:pt x="11678147" y="2602235"/>
                  <a:pt x="11617611" y="2485181"/>
                  <a:pt x="11581560" y="2360474"/>
                </a:cubicBezTo>
                <a:cubicBezTo>
                  <a:pt x="11573334" y="2331239"/>
                  <a:pt x="11565889" y="2301693"/>
                  <a:pt x="11558442" y="2272139"/>
                </a:cubicBezTo>
                <a:lnTo>
                  <a:pt x="11549169" y="2234734"/>
                </a:lnTo>
                <a:cubicBezTo>
                  <a:pt x="11532130" y="2167007"/>
                  <a:pt x="11511443" y="2100302"/>
                  <a:pt x="11488421" y="2034549"/>
                </a:cubicBezTo>
                <a:close/>
                <a:moveTo>
                  <a:pt x="10468916" y="2032338"/>
                </a:moveTo>
                <a:cubicBezTo>
                  <a:pt x="10450533" y="2081859"/>
                  <a:pt x="10434093" y="2132840"/>
                  <a:pt x="10421480" y="2185446"/>
                </a:cubicBezTo>
                <a:cubicBezTo>
                  <a:pt x="10388668" y="2317695"/>
                  <a:pt x="10374105" y="2457032"/>
                  <a:pt x="10351264" y="2591574"/>
                </a:cubicBezTo>
                <a:cubicBezTo>
                  <a:pt x="10332355" y="2700098"/>
                  <a:pt x="10281261" y="2959166"/>
                  <a:pt x="10294485" y="2991809"/>
                </a:cubicBezTo>
                <a:lnTo>
                  <a:pt x="10327850" y="2826310"/>
                </a:lnTo>
                <a:cubicBezTo>
                  <a:pt x="10338741" y="2771690"/>
                  <a:pt x="10350331" y="2715434"/>
                  <a:pt x="10364099" y="2660098"/>
                </a:cubicBezTo>
                <a:cubicBezTo>
                  <a:pt x="10376185" y="2611783"/>
                  <a:pt x="10390682" y="2563843"/>
                  <a:pt x="10404725" y="2516991"/>
                </a:cubicBezTo>
                <a:cubicBezTo>
                  <a:pt x="10443463" y="2385961"/>
                  <a:pt x="10483500" y="2250332"/>
                  <a:pt x="10478071" y="2114122"/>
                </a:cubicBezTo>
                <a:cubicBezTo>
                  <a:pt x="10476867" y="2086568"/>
                  <a:pt x="10473555" y="2059413"/>
                  <a:pt x="10468916" y="2032338"/>
                </a:cubicBezTo>
                <a:close/>
                <a:moveTo>
                  <a:pt x="10573132" y="1991479"/>
                </a:moveTo>
                <a:cubicBezTo>
                  <a:pt x="10722027" y="2144650"/>
                  <a:pt x="10877543" y="2280670"/>
                  <a:pt x="11066880" y="2371770"/>
                </a:cubicBezTo>
                <a:cubicBezTo>
                  <a:pt x="10930664" y="2234271"/>
                  <a:pt x="10767866" y="2088089"/>
                  <a:pt x="10573132" y="1991479"/>
                </a:cubicBezTo>
                <a:close/>
                <a:moveTo>
                  <a:pt x="6591670" y="1988277"/>
                </a:moveTo>
                <a:cubicBezTo>
                  <a:pt x="6653650" y="2036451"/>
                  <a:pt x="6701310" y="2098809"/>
                  <a:pt x="6747349" y="2160069"/>
                </a:cubicBezTo>
                <a:lnTo>
                  <a:pt x="6760943" y="2177686"/>
                </a:lnTo>
                <a:cubicBezTo>
                  <a:pt x="6844486" y="2287290"/>
                  <a:pt x="6934499" y="2394502"/>
                  <a:pt x="7021065" y="2498102"/>
                </a:cubicBezTo>
                <a:cubicBezTo>
                  <a:pt x="7063629" y="2548900"/>
                  <a:pt x="7108178" y="2601313"/>
                  <a:pt x="7155223" y="2650386"/>
                </a:cubicBezTo>
                <a:cubicBezTo>
                  <a:pt x="7170968" y="2666443"/>
                  <a:pt x="7186885" y="2681619"/>
                  <a:pt x="7203167" y="2697288"/>
                </a:cubicBezTo>
                <a:cubicBezTo>
                  <a:pt x="7124362" y="2565928"/>
                  <a:pt x="7030837" y="2441422"/>
                  <a:pt x="6937703" y="2321981"/>
                </a:cubicBezTo>
                <a:cubicBezTo>
                  <a:pt x="6842752" y="2200032"/>
                  <a:pt x="6742965" y="2048781"/>
                  <a:pt x="6591670" y="1988277"/>
                </a:cubicBezTo>
                <a:close/>
                <a:moveTo>
                  <a:pt x="5798671" y="1981601"/>
                </a:moveTo>
                <a:cubicBezTo>
                  <a:pt x="5784234" y="2008086"/>
                  <a:pt x="5768551" y="2036236"/>
                  <a:pt x="5754709" y="2071454"/>
                </a:cubicBezTo>
                <a:cubicBezTo>
                  <a:pt x="5651219" y="2330361"/>
                  <a:pt x="5694208" y="2592217"/>
                  <a:pt x="5763044" y="2842206"/>
                </a:cubicBezTo>
                <a:lnTo>
                  <a:pt x="5764974" y="2799609"/>
                </a:lnTo>
                <a:cubicBezTo>
                  <a:pt x="5766710" y="2755616"/>
                  <a:pt x="5768626" y="2710738"/>
                  <a:pt x="5767665" y="2666409"/>
                </a:cubicBezTo>
                <a:cubicBezTo>
                  <a:pt x="5766964" y="2637156"/>
                  <a:pt x="5764828" y="2608182"/>
                  <a:pt x="5763055" y="2579705"/>
                </a:cubicBezTo>
                <a:cubicBezTo>
                  <a:pt x="5760913" y="2550734"/>
                  <a:pt x="5758780" y="2521760"/>
                  <a:pt x="5758079" y="2492508"/>
                </a:cubicBezTo>
                <a:cubicBezTo>
                  <a:pt x="5755745" y="2394242"/>
                  <a:pt x="5767619" y="2294070"/>
                  <a:pt x="5779325" y="2197069"/>
                </a:cubicBezTo>
                <a:cubicBezTo>
                  <a:pt x="5787753" y="2126095"/>
                  <a:pt x="5796001" y="2053736"/>
                  <a:pt x="5798671" y="1981601"/>
                </a:cubicBezTo>
                <a:close/>
                <a:moveTo>
                  <a:pt x="5829202" y="1971679"/>
                </a:moveTo>
                <a:cubicBezTo>
                  <a:pt x="5826736" y="2047481"/>
                  <a:pt x="5818154" y="2123904"/>
                  <a:pt x="5809558" y="2198043"/>
                </a:cubicBezTo>
                <a:cubicBezTo>
                  <a:pt x="5798026" y="2294159"/>
                  <a:pt x="5785973" y="2392938"/>
                  <a:pt x="5788653" y="2489430"/>
                </a:cubicBezTo>
                <a:cubicBezTo>
                  <a:pt x="5789524" y="2517790"/>
                  <a:pt x="5791665" y="2546759"/>
                  <a:pt x="5793439" y="2575235"/>
                </a:cubicBezTo>
                <a:cubicBezTo>
                  <a:pt x="5794815" y="2596366"/>
                  <a:pt x="5795822" y="2617001"/>
                  <a:pt x="5796837" y="2637633"/>
                </a:cubicBezTo>
                <a:cubicBezTo>
                  <a:pt x="5803017" y="2582794"/>
                  <a:pt x="5810098" y="2528066"/>
                  <a:pt x="5818614" y="2473055"/>
                </a:cubicBezTo>
                <a:cubicBezTo>
                  <a:pt x="5845917" y="2299125"/>
                  <a:pt x="5877599" y="2135758"/>
                  <a:pt x="5829202" y="1971679"/>
                </a:cubicBezTo>
                <a:close/>
                <a:moveTo>
                  <a:pt x="10578769" y="1962963"/>
                </a:moveTo>
                <a:cubicBezTo>
                  <a:pt x="10773649" y="2057701"/>
                  <a:pt x="10936285" y="2201237"/>
                  <a:pt x="11073823" y="2338658"/>
                </a:cubicBezTo>
                <a:cubicBezTo>
                  <a:pt x="10938241" y="2169232"/>
                  <a:pt x="10752627" y="1968969"/>
                  <a:pt x="10578769" y="1962963"/>
                </a:cubicBezTo>
                <a:close/>
                <a:moveTo>
                  <a:pt x="5911389" y="1898371"/>
                </a:moveTo>
                <a:cubicBezTo>
                  <a:pt x="6006914" y="2026768"/>
                  <a:pt x="6112955" y="2136857"/>
                  <a:pt x="6237627" y="2231921"/>
                </a:cubicBezTo>
                <a:cubicBezTo>
                  <a:pt x="6161282" y="2090381"/>
                  <a:pt x="6060308" y="1952200"/>
                  <a:pt x="5911389" y="1898371"/>
                </a:cubicBezTo>
                <a:close/>
                <a:moveTo>
                  <a:pt x="6944437" y="1575402"/>
                </a:moveTo>
                <a:cubicBezTo>
                  <a:pt x="6732842" y="1643305"/>
                  <a:pt x="6518352" y="1707201"/>
                  <a:pt x="6304730" y="1766654"/>
                </a:cubicBezTo>
                <a:cubicBezTo>
                  <a:pt x="6527947" y="1784949"/>
                  <a:pt x="6737901" y="1680839"/>
                  <a:pt x="6944437" y="1575402"/>
                </a:cubicBezTo>
                <a:close/>
                <a:moveTo>
                  <a:pt x="7019523" y="1519450"/>
                </a:moveTo>
                <a:cubicBezTo>
                  <a:pt x="6766096" y="1537552"/>
                  <a:pt x="6524653" y="1609537"/>
                  <a:pt x="6298091" y="1737122"/>
                </a:cubicBezTo>
                <a:cubicBezTo>
                  <a:pt x="6539381" y="1670594"/>
                  <a:pt x="6780997" y="1597715"/>
                  <a:pt x="7019523" y="1519450"/>
                </a:cubicBezTo>
                <a:close/>
                <a:moveTo>
                  <a:pt x="2399523" y="1428234"/>
                </a:moveTo>
                <a:cubicBezTo>
                  <a:pt x="2324192" y="1539775"/>
                  <a:pt x="2267478" y="1713586"/>
                  <a:pt x="2224982" y="1826201"/>
                </a:cubicBezTo>
                <a:cubicBezTo>
                  <a:pt x="2161246" y="1995817"/>
                  <a:pt x="2120250" y="2168765"/>
                  <a:pt x="2096099" y="2345900"/>
                </a:cubicBezTo>
                <a:cubicBezTo>
                  <a:pt x="2166834" y="2165047"/>
                  <a:pt x="2226331" y="1978598"/>
                  <a:pt x="2283317" y="1796925"/>
                </a:cubicBezTo>
                <a:close/>
                <a:moveTo>
                  <a:pt x="2448558" y="1373435"/>
                </a:moveTo>
                <a:lnTo>
                  <a:pt x="2312521" y="1806140"/>
                </a:lnTo>
                <a:cubicBezTo>
                  <a:pt x="2255817" y="1985569"/>
                  <a:pt x="2197150" y="2169492"/>
                  <a:pt x="2127533" y="2348380"/>
                </a:cubicBezTo>
                <a:cubicBezTo>
                  <a:pt x="2230881" y="2201722"/>
                  <a:pt x="2307261" y="2041905"/>
                  <a:pt x="2358080" y="1866134"/>
                </a:cubicBezTo>
                <a:cubicBezTo>
                  <a:pt x="2378743" y="1795373"/>
                  <a:pt x="2394349" y="1722940"/>
                  <a:pt x="2407436" y="1651070"/>
                </a:cubicBezTo>
                <a:cubicBezTo>
                  <a:pt x="2417458" y="1596892"/>
                  <a:pt x="2466254" y="1384915"/>
                  <a:pt x="2448558" y="1373435"/>
                </a:cubicBezTo>
                <a:close/>
                <a:moveTo>
                  <a:pt x="278707" y="1352270"/>
                </a:moveTo>
                <a:lnTo>
                  <a:pt x="321570" y="1861610"/>
                </a:lnTo>
                <a:cubicBezTo>
                  <a:pt x="336248" y="1725752"/>
                  <a:pt x="317508" y="1584885"/>
                  <a:pt x="294281" y="1440658"/>
                </a:cubicBezTo>
                <a:close/>
                <a:moveTo>
                  <a:pt x="1423821" y="1351958"/>
                </a:moveTo>
                <a:cubicBezTo>
                  <a:pt x="1426859" y="1507722"/>
                  <a:pt x="1587831" y="1796280"/>
                  <a:pt x="1638521" y="1908470"/>
                </a:cubicBezTo>
                <a:cubicBezTo>
                  <a:pt x="1674424" y="1987707"/>
                  <a:pt x="1711105" y="2070587"/>
                  <a:pt x="1754199" y="2149284"/>
                </a:cubicBezTo>
                <a:cubicBezTo>
                  <a:pt x="1797295" y="2227981"/>
                  <a:pt x="1846801" y="2302493"/>
                  <a:pt x="1908359" y="2364988"/>
                </a:cubicBezTo>
                <a:cubicBezTo>
                  <a:pt x="1805946" y="2193096"/>
                  <a:pt x="1725953" y="2007134"/>
                  <a:pt x="1647661" y="1825945"/>
                </a:cubicBezTo>
                <a:cubicBezTo>
                  <a:pt x="1579500" y="1667751"/>
                  <a:pt x="1508533" y="1505355"/>
                  <a:pt x="1423821" y="1351958"/>
                </a:cubicBezTo>
                <a:close/>
                <a:moveTo>
                  <a:pt x="9518298" y="1338235"/>
                </a:moveTo>
                <a:cubicBezTo>
                  <a:pt x="9531977" y="1651120"/>
                  <a:pt x="9677527" y="1999242"/>
                  <a:pt x="9838009" y="2272553"/>
                </a:cubicBezTo>
                <a:cubicBezTo>
                  <a:pt x="9825312" y="2235634"/>
                  <a:pt x="9815180" y="2197225"/>
                  <a:pt x="9805906" y="2159819"/>
                </a:cubicBezTo>
                <a:lnTo>
                  <a:pt x="9801623" y="2142555"/>
                </a:lnTo>
                <a:cubicBezTo>
                  <a:pt x="9756626" y="1964482"/>
                  <a:pt x="9698390" y="1787247"/>
                  <a:pt x="9628671" y="1617375"/>
                </a:cubicBezTo>
                <a:cubicBezTo>
                  <a:pt x="9618364" y="1593060"/>
                  <a:pt x="9608603" y="1568967"/>
                  <a:pt x="9598299" y="1544643"/>
                </a:cubicBezTo>
                <a:cubicBezTo>
                  <a:pt x="9570133" y="1477354"/>
                  <a:pt x="9541339" y="1408510"/>
                  <a:pt x="9518298" y="1338235"/>
                </a:cubicBezTo>
                <a:close/>
                <a:moveTo>
                  <a:pt x="1431890" y="1306475"/>
                </a:moveTo>
                <a:cubicBezTo>
                  <a:pt x="1458339" y="1352187"/>
                  <a:pt x="1483952" y="1399016"/>
                  <a:pt x="1507597" y="1446132"/>
                </a:cubicBezTo>
                <a:cubicBezTo>
                  <a:pt x="1568403" y="1567288"/>
                  <a:pt x="1621917" y="1692101"/>
                  <a:pt x="1674586" y="1813832"/>
                </a:cubicBezTo>
                <a:cubicBezTo>
                  <a:pt x="1719648" y="1918315"/>
                  <a:pt x="1765554" y="2024477"/>
                  <a:pt x="1815950" y="2128564"/>
                </a:cubicBezTo>
                <a:cubicBezTo>
                  <a:pt x="1866346" y="2232648"/>
                  <a:pt x="1921228" y="2334658"/>
                  <a:pt x="1984242" y="2430829"/>
                </a:cubicBezTo>
                <a:cubicBezTo>
                  <a:pt x="1994073" y="2437830"/>
                  <a:pt x="2003908" y="2444836"/>
                  <a:pt x="2014023" y="2450995"/>
                </a:cubicBezTo>
                <a:cubicBezTo>
                  <a:pt x="1956448" y="2239741"/>
                  <a:pt x="1853160" y="2049325"/>
                  <a:pt x="1747337" y="1855264"/>
                </a:cubicBezTo>
                <a:cubicBezTo>
                  <a:pt x="1678102" y="1728504"/>
                  <a:pt x="1608870" y="1601753"/>
                  <a:pt x="1533749" y="1478656"/>
                </a:cubicBezTo>
                <a:cubicBezTo>
                  <a:pt x="1510398" y="1440515"/>
                  <a:pt x="1454048" y="1294657"/>
                  <a:pt x="1431890" y="1306475"/>
                </a:cubicBezTo>
                <a:close/>
                <a:moveTo>
                  <a:pt x="5052692" y="1292994"/>
                </a:moveTo>
                <a:cubicBezTo>
                  <a:pt x="5103155" y="1406739"/>
                  <a:pt x="5153078" y="1520878"/>
                  <a:pt x="5200661" y="1635186"/>
                </a:cubicBezTo>
                <a:cubicBezTo>
                  <a:pt x="5238218" y="1725483"/>
                  <a:pt x="5273610" y="1815047"/>
                  <a:pt x="5297138" y="1906351"/>
                </a:cubicBezTo>
                <a:cubicBezTo>
                  <a:pt x="5281533" y="1683399"/>
                  <a:pt x="5177210" y="1491946"/>
                  <a:pt x="5052692" y="1292994"/>
                </a:cubicBezTo>
                <a:close/>
                <a:moveTo>
                  <a:pt x="9528078" y="1278636"/>
                </a:moveTo>
                <a:cubicBezTo>
                  <a:pt x="9552982" y="1365794"/>
                  <a:pt x="9588937" y="1451189"/>
                  <a:pt x="9623946" y="1534260"/>
                </a:cubicBezTo>
                <a:lnTo>
                  <a:pt x="9654858" y="1607218"/>
                </a:lnTo>
                <a:cubicBezTo>
                  <a:pt x="9724183" y="1774989"/>
                  <a:pt x="9781702" y="1949347"/>
                  <a:pt x="9826304" y="2125320"/>
                </a:cubicBezTo>
                <a:cubicBezTo>
                  <a:pt x="9794296" y="1963695"/>
                  <a:pt x="9753660" y="1804203"/>
                  <a:pt x="9701198" y="1646797"/>
                </a:cubicBezTo>
                <a:cubicBezTo>
                  <a:pt x="9655682" y="1511000"/>
                  <a:pt x="9586050" y="1397178"/>
                  <a:pt x="9528078" y="1278636"/>
                </a:cubicBezTo>
                <a:close/>
                <a:moveTo>
                  <a:pt x="5009948" y="1273619"/>
                </a:moveTo>
                <a:cubicBezTo>
                  <a:pt x="5013363" y="1406203"/>
                  <a:pt x="5078144" y="1538571"/>
                  <a:pt x="5121777" y="1654213"/>
                </a:cubicBezTo>
                <a:cubicBezTo>
                  <a:pt x="5175625" y="1795269"/>
                  <a:pt x="5233597" y="1934093"/>
                  <a:pt x="5293545" y="2072247"/>
                </a:cubicBezTo>
                <a:cubicBezTo>
                  <a:pt x="5293533" y="2069971"/>
                  <a:pt x="5294060" y="2067298"/>
                  <a:pt x="5294042" y="2065019"/>
                </a:cubicBezTo>
                <a:cubicBezTo>
                  <a:pt x="5282123" y="1924099"/>
                  <a:pt x="5230273" y="1786942"/>
                  <a:pt x="5171936" y="1647613"/>
                </a:cubicBezTo>
                <a:cubicBezTo>
                  <a:pt x="5119977" y="1522743"/>
                  <a:pt x="5065315" y="1397539"/>
                  <a:pt x="5009948" y="1273619"/>
                </a:cubicBezTo>
                <a:close/>
                <a:moveTo>
                  <a:pt x="655236" y="1268632"/>
                </a:moveTo>
                <a:cubicBezTo>
                  <a:pt x="717895" y="1408869"/>
                  <a:pt x="771574" y="1550454"/>
                  <a:pt x="839521" y="1685315"/>
                </a:cubicBezTo>
                <a:cubicBezTo>
                  <a:pt x="907470" y="1820177"/>
                  <a:pt x="989683" y="1948318"/>
                  <a:pt x="1109416" y="2061663"/>
                </a:cubicBezTo>
                <a:cubicBezTo>
                  <a:pt x="1177718" y="2126399"/>
                  <a:pt x="1244319" y="2184954"/>
                  <a:pt x="1298300" y="2247742"/>
                </a:cubicBezTo>
                <a:cubicBezTo>
                  <a:pt x="1250168" y="2156040"/>
                  <a:pt x="1187457" y="2071655"/>
                  <a:pt x="1125871" y="1989513"/>
                </a:cubicBezTo>
                <a:cubicBezTo>
                  <a:pt x="1076370" y="1923070"/>
                  <a:pt x="1025189" y="1854667"/>
                  <a:pt x="981574" y="1783157"/>
                </a:cubicBezTo>
                <a:cubicBezTo>
                  <a:pt x="960475" y="1748106"/>
                  <a:pt x="941058" y="1712211"/>
                  <a:pt x="922198" y="1677437"/>
                </a:cubicBezTo>
                <a:cubicBezTo>
                  <a:pt x="905028" y="1646031"/>
                  <a:pt x="887579" y="1614059"/>
                  <a:pt x="869293" y="1583214"/>
                </a:cubicBezTo>
                <a:cubicBezTo>
                  <a:pt x="832994" y="1522086"/>
                  <a:pt x="791368" y="1462924"/>
                  <a:pt x="751431" y="1405731"/>
                </a:cubicBezTo>
                <a:close/>
                <a:moveTo>
                  <a:pt x="6516292" y="1263064"/>
                </a:moveTo>
                <a:cubicBezTo>
                  <a:pt x="6288018" y="1373581"/>
                  <a:pt x="6031500" y="1451909"/>
                  <a:pt x="5736320" y="1501803"/>
                </a:cubicBezTo>
                <a:cubicBezTo>
                  <a:pt x="6001708" y="1565837"/>
                  <a:pt x="6267694" y="1408906"/>
                  <a:pt x="6516292" y="1263064"/>
                </a:cubicBezTo>
                <a:close/>
                <a:moveTo>
                  <a:pt x="291466" y="1250369"/>
                </a:moveTo>
                <a:cubicBezTo>
                  <a:pt x="302228" y="1312380"/>
                  <a:pt x="313548" y="1374109"/>
                  <a:pt x="323180" y="1435283"/>
                </a:cubicBezTo>
                <a:cubicBezTo>
                  <a:pt x="347262" y="1585402"/>
                  <a:pt x="366566" y="1733005"/>
                  <a:pt x="349381" y="1875041"/>
                </a:cubicBezTo>
                <a:cubicBezTo>
                  <a:pt x="398887" y="1761016"/>
                  <a:pt x="404047" y="1643975"/>
                  <a:pt x="374363" y="1506494"/>
                </a:cubicBezTo>
                <a:cubicBezTo>
                  <a:pt x="356845" y="1425406"/>
                  <a:pt x="334841" y="1350786"/>
                  <a:pt x="302168" y="1274495"/>
                </a:cubicBezTo>
                <a:cubicBezTo>
                  <a:pt x="298229" y="1265236"/>
                  <a:pt x="295129" y="1257666"/>
                  <a:pt x="291466" y="1250369"/>
                </a:cubicBezTo>
                <a:close/>
                <a:moveTo>
                  <a:pt x="678222" y="1248670"/>
                </a:moveTo>
                <a:lnTo>
                  <a:pt x="775536" y="1388015"/>
                </a:lnTo>
                <a:cubicBezTo>
                  <a:pt x="815764" y="1445771"/>
                  <a:pt x="857669" y="1505484"/>
                  <a:pt x="894529" y="1567739"/>
                </a:cubicBezTo>
                <a:cubicBezTo>
                  <a:pt x="913103" y="1599148"/>
                  <a:pt x="930546" y="1631115"/>
                  <a:pt x="948000" y="1663088"/>
                </a:cubicBezTo>
                <a:cubicBezTo>
                  <a:pt x="966853" y="1697859"/>
                  <a:pt x="986277" y="1733757"/>
                  <a:pt x="1006812" y="1767683"/>
                </a:cubicBezTo>
                <a:cubicBezTo>
                  <a:pt x="1049303" y="1838347"/>
                  <a:pt x="1100205" y="1906189"/>
                  <a:pt x="1149133" y="1971513"/>
                </a:cubicBezTo>
                <a:cubicBezTo>
                  <a:pt x="1215506" y="2060384"/>
                  <a:pt x="1283561" y="2151216"/>
                  <a:pt x="1333952" y="2251620"/>
                </a:cubicBezTo>
                <a:lnTo>
                  <a:pt x="1337329" y="2258350"/>
                </a:lnTo>
                <a:cubicBezTo>
                  <a:pt x="1352131" y="2023413"/>
                  <a:pt x="1145204" y="1784597"/>
                  <a:pt x="1014726" y="1615556"/>
                </a:cubicBezTo>
                <a:cubicBezTo>
                  <a:pt x="911517" y="1481269"/>
                  <a:pt x="800192" y="1360189"/>
                  <a:pt x="678222" y="1248670"/>
                </a:cubicBezTo>
                <a:close/>
                <a:moveTo>
                  <a:pt x="9441752" y="1245311"/>
                </a:moveTo>
                <a:cubicBezTo>
                  <a:pt x="9367449" y="1271794"/>
                  <a:pt x="9313207" y="1329954"/>
                  <a:pt x="9278979" y="1406236"/>
                </a:cubicBezTo>
                <a:cubicBezTo>
                  <a:pt x="9261017" y="1445630"/>
                  <a:pt x="9242585" y="1502850"/>
                  <a:pt x="9235540" y="1546869"/>
                </a:cubicBezTo>
                <a:cubicBezTo>
                  <a:pt x="9223867" y="1618535"/>
                  <a:pt x="9230001" y="1614698"/>
                  <a:pt x="9264074" y="1557016"/>
                </a:cubicBezTo>
                <a:cubicBezTo>
                  <a:pt x="9325587" y="1454296"/>
                  <a:pt x="9384605" y="1349880"/>
                  <a:pt x="9441752" y="1245311"/>
                </a:cubicBezTo>
                <a:close/>
                <a:moveTo>
                  <a:pt x="6691602" y="1140573"/>
                </a:moveTo>
                <a:cubicBezTo>
                  <a:pt x="6646175" y="1158238"/>
                  <a:pt x="6598950" y="1175684"/>
                  <a:pt x="6571100" y="1183662"/>
                </a:cubicBezTo>
                <a:cubicBezTo>
                  <a:pt x="6462406" y="1213607"/>
                  <a:pt x="6352215" y="1234713"/>
                  <a:pt x="6241687" y="1257600"/>
                </a:cubicBezTo>
                <a:cubicBezTo>
                  <a:pt x="6040746" y="1299467"/>
                  <a:pt x="5893317" y="1420819"/>
                  <a:pt x="5693009" y="1478256"/>
                </a:cubicBezTo>
                <a:cubicBezTo>
                  <a:pt x="6021285" y="1426507"/>
                  <a:pt x="6301876" y="1340642"/>
                  <a:pt x="6548420" y="1214599"/>
                </a:cubicBezTo>
                <a:cubicBezTo>
                  <a:pt x="6567440" y="1204628"/>
                  <a:pt x="6586456" y="1194658"/>
                  <a:pt x="6605473" y="1184686"/>
                </a:cubicBezTo>
                <a:cubicBezTo>
                  <a:pt x="6633823" y="1169483"/>
                  <a:pt x="6662531" y="1154778"/>
                  <a:pt x="6691602" y="1140573"/>
                </a:cubicBezTo>
                <a:close/>
                <a:moveTo>
                  <a:pt x="4002475" y="1037802"/>
                </a:moveTo>
                <a:cubicBezTo>
                  <a:pt x="4001933" y="1038196"/>
                  <a:pt x="4000861" y="1038973"/>
                  <a:pt x="4000324" y="1039362"/>
                </a:cubicBezTo>
                <a:cubicBezTo>
                  <a:pt x="4001046" y="1040360"/>
                  <a:pt x="4002134" y="1041861"/>
                  <a:pt x="4002862" y="1042866"/>
                </a:cubicBezTo>
                <a:cubicBezTo>
                  <a:pt x="4002672" y="1041472"/>
                  <a:pt x="4002487" y="1040086"/>
                  <a:pt x="4002475" y="1037802"/>
                </a:cubicBezTo>
                <a:close/>
                <a:moveTo>
                  <a:pt x="506322" y="1020997"/>
                </a:moveTo>
                <a:cubicBezTo>
                  <a:pt x="513282" y="1018930"/>
                  <a:pt x="522180" y="1021005"/>
                  <a:pt x="533068" y="1029409"/>
                </a:cubicBezTo>
                <a:cubicBezTo>
                  <a:pt x="813777" y="1244537"/>
                  <a:pt x="1037861" y="1510547"/>
                  <a:pt x="1232525" y="1804675"/>
                </a:cubicBezTo>
                <a:cubicBezTo>
                  <a:pt x="1347857" y="1978510"/>
                  <a:pt x="1448039" y="2155739"/>
                  <a:pt x="1388858" y="2368011"/>
                </a:cubicBezTo>
                <a:cubicBezTo>
                  <a:pt x="1387462" y="2372226"/>
                  <a:pt x="1385496" y="2375314"/>
                  <a:pt x="1384098" y="2378125"/>
                </a:cubicBezTo>
                <a:cubicBezTo>
                  <a:pt x="1412260" y="2438425"/>
                  <a:pt x="1428077" y="2506324"/>
                  <a:pt x="1425393" y="2589124"/>
                </a:cubicBezTo>
                <a:cubicBezTo>
                  <a:pt x="1425681" y="2592488"/>
                  <a:pt x="1424559" y="2594453"/>
                  <a:pt x="1424001" y="2597541"/>
                </a:cubicBezTo>
                <a:cubicBezTo>
                  <a:pt x="1672217" y="2669579"/>
                  <a:pt x="1915127" y="2759032"/>
                  <a:pt x="2152729" y="2864487"/>
                </a:cubicBezTo>
                <a:cubicBezTo>
                  <a:pt x="2132903" y="2746636"/>
                  <a:pt x="2106350" y="2629357"/>
                  <a:pt x="2020609" y="2539671"/>
                </a:cubicBezTo>
                <a:cubicBezTo>
                  <a:pt x="2019486" y="2538832"/>
                  <a:pt x="2019482" y="2537426"/>
                  <a:pt x="2018920" y="2536309"/>
                </a:cubicBezTo>
                <a:cubicBezTo>
                  <a:pt x="1612986" y="2284320"/>
                  <a:pt x="1451410" y="1593008"/>
                  <a:pt x="1342441" y="1173017"/>
                </a:cubicBezTo>
                <a:cubicBezTo>
                  <a:pt x="1338482" y="1156742"/>
                  <a:pt x="1345418" y="1103405"/>
                  <a:pt x="1367925" y="1135648"/>
                </a:cubicBezTo>
                <a:cubicBezTo>
                  <a:pt x="1515878" y="1352095"/>
                  <a:pt x="1645605" y="1576999"/>
                  <a:pt x="1771401" y="1806673"/>
                </a:cubicBezTo>
                <a:cubicBezTo>
                  <a:pt x="1841477" y="1935111"/>
                  <a:pt x="1914363" y="2063547"/>
                  <a:pt x="1972385" y="2198735"/>
                </a:cubicBezTo>
                <a:cubicBezTo>
                  <a:pt x="1982518" y="2221738"/>
                  <a:pt x="2018367" y="2353316"/>
                  <a:pt x="2040892" y="2405205"/>
                </a:cubicBezTo>
                <a:cubicBezTo>
                  <a:pt x="2009600" y="2310668"/>
                  <a:pt x="2111587" y="2005996"/>
                  <a:pt x="2131689" y="1936926"/>
                </a:cubicBezTo>
                <a:cubicBezTo>
                  <a:pt x="2203731" y="1690111"/>
                  <a:pt x="2314813" y="1463729"/>
                  <a:pt x="2454820" y="1248808"/>
                </a:cubicBezTo>
                <a:cubicBezTo>
                  <a:pt x="2475264" y="1216788"/>
                  <a:pt x="2493340" y="1290570"/>
                  <a:pt x="2492512" y="1302920"/>
                </a:cubicBezTo>
                <a:cubicBezTo>
                  <a:pt x="2465675" y="1747535"/>
                  <a:pt x="2370053" y="2178216"/>
                  <a:pt x="2081216" y="2527513"/>
                </a:cubicBezTo>
                <a:cubicBezTo>
                  <a:pt x="2081497" y="2528073"/>
                  <a:pt x="2081211" y="2528916"/>
                  <a:pt x="2081211" y="2528916"/>
                </a:cubicBezTo>
                <a:cubicBezTo>
                  <a:pt x="2150699" y="2633778"/>
                  <a:pt x="2178105" y="2756954"/>
                  <a:pt x="2199067" y="2884061"/>
                </a:cubicBezTo>
                <a:cubicBezTo>
                  <a:pt x="2641128" y="3084915"/>
                  <a:pt x="3028660" y="3311628"/>
                  <a:pt x="3192586" y="3411496"/>
                </a:cubicBezTo>
                <a:cubicBezTo>
                  <a:pt x="3356510" y="3511368"/>
                  <a:pt x="3237401" y="3517312"/>
                  <a:pt x="3182620" y="3483279"/>
                </a:cubicBezTo>
                <a:cubicBezTo>
                  <a:pt x="3055506" y="3404310"/>
                  <a:pt x="2789863" y="3259545"/>
                  <a:pt x="2435119" y="3080173"/>
                </a:cubicBezTo>
                <a:lnTo>
                  <a:pt x="2410152" y="3063751"/>
                </a:lnTo>
                <a:lnTo>
                  <a:pt x="2408099" y="3064403"/>
                </a:lnTo>
                <a:lnTo>
                  <a:pt x="2407218" y="3070324"/>
                </a:lnTo>
                <a:cubicBezTo>
                  <a:pt x="2402612" y="3079171"/>
                  <a:pt x="2394080" y="3088906"/>
                  <a:pt x="2380138" y="3099341"/>
                </a:cubicBezTo>
                <a:cubicBezTo>
                  <a:pt x="2194333" y="3283170"/>
                  <a:pt x="1992503" y="3449064"/>
                  <a:pt x="1765923" y="3581043"/>
                </a:cubicBezTo>
                <a:cubicBezTo>
                  <a:pt x="1744896" y="3593696"/>
                  <a:pt x="1723857" y="3603555"/>
                  <a:pt x="1702258" y="3612286"/>
                </a:cubicBezTo>
                <a:cubicBezTo>
                  <a:pt x="1664333" y="3650747"/>
                  <a:pt x="1731601" y="3589836"/>
                  <a:pt x="1538370" y="3811804"/>
                </a:cubicBezTo>
                <a:cubicBezTo>
                  <a:pt x="1473491" y="3921431"/>
                  <a:pt x="1402113" y="4025542"/>
                  <a:pt x="1325720" y="4125411"/>
                </a:cubicBezTo>
                <a:lnTo>
                  <a:pt x="1206279" y="4267200"/>
                </a:lnTo>
                <a:lnTo>
                  <a:pt x="1115040" y="4267200"/>
                </a:lnTo>
                <a:lnTo>
                  <a:pt x="1258195" y="4099624"/>
                </a:lnTo>
                <a:cubicBezTo>
                  <a:pt x="1315987" y="4027073"/>
                  <a:pt x="1371166" y="3952247"/>
                  <a:pt x="1423113" y="3874565"/>
                </a:cubicBezTo>
                <a:lnTo>
                  <a:pt x="1260565" y="4031982"/>
                </a:lnTo>
                <a:cubicBezTo>
                  <a:pt x="1197929" y="4092559"/>
                  <a:pt x="1134310" y="4154329"/>
                  <a:pt x="1073327" y="4218727"/>
                </a:cubicBezTo>
                <a:lnTo>
                  <a:pt x="1032294" y="4267200"/>
                </a:lnTo>
                <a:lnTo>
                  <a:pt x="993830" y="4267200"/>
                </a:lnTo>
                <a:lnTo>
                  <a:pt x="1051860" y="4198693"/>
                </a:lnTo>
                <a:cubicBezTo>
                  <a:pt x="1113440" y="4133732"/>
                  <a:pt x="1177549" y="4071540"/>
                  <a:pt x="1240607" y="4010401"/>
                </a:cubicBezTo>
                <a:lnTo>
                  <a:pt x="1310106" y="3943217"/>
                </a:lnTo>
                <a:cubicBezTo>
                  <a:pt x="1174685" y="4033303"/>
                  <a:pt x="1054913" y="4139624"/>
                  <a:pt x="952103" y="4265972"/>
                </a:cubicBezTo>
                <a:lnTo>
                  <a:pt x="951207" y="4267200"/>
                </a:lnTo>
                <a:lnTo>
                  <a:pt x="862760" y="4267200"/>
                </a:lnTo>
                <a:lnTo>
                  <a:pt x="909145" y="4199225"/>
                </a:lnTo>
                <a:cubicBezTo>
                  <a:pt x="998789" y="4086824"/>
                  <a:pt x="1101084" y="3991246"/>
                  <a:pt x="1214067" y="3908561"/>
                </a:cubicBezTo>
                <a:cubicBezTo>
                  <a:pt x="1023317" y="3973399"/>
                  <a:pt x="824392" y="4020568"/>
                  <a:pt x="640967" y="4105601"/>
                </a:cubicBezTo>
                <a:cubicBezTo>
                  <a:pt x="549674" y="4147907"/>
                  <a:pt x="460581" y="4194508"/>
                  <a:pt x="372807" y="4243651"/>
                </a:cubicBezTo>
                <a:lnTo>
                  <a:pt x="332830" y="4267200"/>
                </a:lnTo>
                <a:lnTo>
                  <a:pt x="168301" y="4267200"/>
                </a:lnTo>
                <a:lnTo>
                  <a:pt x="278002" y="4201399"/>
                </a:lnTo>
                <a:cubicBezTo>
                  <a:pt x="359885" y="4153808"/>
                  <a:pt x="442683" y="4107866"/>
                  <a:pt x="527241" y="4065078"/>
                </a:cubicBezTo>
                <a:cubicBezTo>
                  <a:pt x="838255" y="3908281"/>
                  <a:pt x="1212318" y="3863093"/>
                  <a:pt x="1510397" y="3684705"/>
                </a:cubicBezTo>
                <a:cubicBezTo>
                  <a:pt x="1390337" y="3729510"/>
                  <a:pt x="1267181" y="3766747"/>
                  <a:pt x="1146550" y="3802012"/>
                </a:cubicBezTo>
                <a:cubicBezTo>
                  <a:pt x="997862" y="3845736"/>
                  <a:pt x="843568" y="3890871"/>
                  <a:pt x="698834" y="3952272"/>
                </a:cubicBezTo>
                <a:cubicBezTo>
                  <a:pt x="519814" y="4027898"/>
                  <a:pt x="352828" y="4127506"/>
                  <a:pt x="192528" y="4236299"/>
                </a:cubicBezTo>
                <a:lnTo>
                  <a:pt x="148586" y="4267200"/>
                </a:lnTo>
                <a:lnTo>
                  <a:pt x="98116" y="4267200"/>
                </a:lnTo>
                <a:lnTo>
                  <a:pt x="169669" y="4216852"/>
                </a:lnTo>
                <a:cubicBezTo>
                  <a:pt x="333361" y="4105506"/>
                  <a:pt x="504130" y="4002947"/>
                  <a:pt x="687572" y="3925629"/>
                </a:cubicBezTo>
                <a:cubicBezTo>
                  <a:pt x="833705" y="3864223"/>
                  <a:pt x="989118" y="3818520"/>
                  <a:pt x="1138365" y="3774515"/>
                </a:cubicBezTo>
                <a:cubicBezTo>
                  <a:pt x="1260121" y="3738686"/>
                  <a:pt x="1384681" y="3701451"/>
                  <a:pt x="1505579" y="3655526"/>
                </a:cubicBezTo>
                <a:cubicBezTo>
                  <a:pt x="1442294" y="3658846"/>
                  <a:pt x="1378650" y="3655854"/>
                  <a:pt x="1313114" y="3655216"/>
                </a:cubicBezTo>
                <a:cubicBezTo>
                  <a:pt x="1247578" y="3654578"/>
                  <a:pt x="1180153" y="3656293"/>
                  <a:pt x="1109304" y="3669030"/>
                </a:cubicBezTo>
                <a:cubicBezTo>
                  <a:pt x="794692" y="3725281"/>
                  <a:pt x="516258" y="3901624"/>
                  <a:pt x="258951" y="4111994"/>
                </a:cubicBezTo>
                <a:lnTo>
                  <a:pt x="80807" y="4267200"/>
                </a:lnTo>
                <a:lnTo>
                  <a:pt x="0" y="4267200"/>
                </a:lnTo>
                <a:lnTo>
                  <a:pt x="0" y="4233763"/>
                </a:lnTo>
                <a:lnTo>
                  <a:pt x="36881" y="4200118"/>
                </a:lnTo>
                <a:cubicBezTo>
                  <a:pt x="302143" y="3962792"/>
                  <a:pt x="585478" y="3740226"/>
                  <a:pt x="910534" y="3629753"/>
                </a:cubicBezTo>
                <a:cubicBezTo>
                  <a:pt x="1140280" y="3551663"/>
                  <a:pt x="1356783" y="3624873"/>
                  <a:pt x="1578717" y="3575982"/>
                </a:cubicBezTo>
                <a:cubicBezTo>
                  <a:pt x="1857881" y="3513822"/>
                  <a:pt x="2134207" y="3238918"/>
                  <a:pt x="2338780" y="3033725"/>
                </a:cubicBezTo>
                <a:cubicBezTo>
                  <a:pt x="2165203" y="2949506"/>
                  <a:pt x="1987990" y="2873430"/>
                  <a:pt x="1807991" y="2807184"/>
                </a:cubicBezTo>
                <a:cubicBezTo>
                  <a:pt x="1696192" y="2934214"/>
                  <a:pt x="1567238" y="3035444"/>
                  <a:pt x="1416358" y="3112571"/>
                </a:cubicBezTo>
                <a:cubicBezTo>
                  <a:pt x="1318658" y="3280278"/>
                  <a:pt x="1112986" y="3321000"/>
                  <a:pt x="939066" y="3378798"/>
                </a:cubicBezTo>
                <a:cubicBezTo>
                  <a:pt x="668357" y="3469020"/>
                  <a:pt x="393418" y="3543804"/>
                  <a:pt x="115099" y="3607650"/>
                </a:cubicBezTo>
                <a:cubicBezTo>
                  <a:pt x="80589" y="3615844"/>
                  <a:pt x="67554" y="3533906"/>
                  <a:pt x="97284" y="3520393"/>
                </a:cubicBezTo>
                <a:cubicBezTo>
                  <a:pt x="382521" y="3387774"/>
                  <a:pt x="642160" y="3215335"/>
                  <a:pt x="922050" y="3074867"/>
                </a:cubicBezTo>
                <a:cubicBezTo>
                  <a:pt x="1080787" y="2995199"/>
                  <a:pt x="1233979" y="2960447"/>
                  <a:pt x="1405265" y="3016319"/>
                </a:cubicBezTo>
                <a:cubicBezTo>
                  <a:pt x="1406106" y="3016600"/>
                  <a:pt x="1406671" y="3017724"/>
                  <a:pt x="1407512" y="3018001"/>
                </a:cubicBezTo>
                <a:cubicBezTo>
                  <a:pt x="1526420" y="2954115"/>
                  <a:pt x="1632390" y="2874245"/>
                  <a:pt x="1726266" y="2777274"/>
                </a:cubicBezTo>
                <a:cubicBezTo>
                  <a:pt x="1369635" y="2651515"/>
                  <a:pt x="1000990" y="2561972"/>
                  <a:pt x="625390" y="2514541"/>
                </a:cubicBezTo>
                <a:cubicBezTo>
                  <a:pt x="624559" y="2519877"/>
                  <a:pt x="622878" y="2524928"/>
                  <a:pt x="619799" y="2527180"/>
                </a:cubicBezTo>
                <a:cubicBezTo>
                  <a:pt x="509037" y="2598914"/>
                  <a:pt x="403069" y="2677377"/>
                  <a:pt x="310030" y="2771818"/>
                </a:cubicBezTo>
                <a:cubicBezTo>
                  <a:pt x="266034" y="2817076"/>
                  <a:pt x="224887" y="2891795"/>
                  <a:pt x="173877" y="2937056"/>
                </a:cubicBezTo>
                <a:cubicBezTo>
                  <a:pt x="145840" y="3003792"/>
                  <a:pt x="113686" y="3071134"/>
                  <a:pt x="77889" y="3138440"/>
                </a:cubicBezTo>
                <a:lnTo>
                  <a:pt x="0" y="3271395"/>
                </a:lnTo>
                <a:lnTo>
                  <a:pt x="0" y="3153002"/>
                </a:lnTo>
                <a:lnTo>
                  <a:pt x="2386" y="3149203"/>
                </a:lnTo>
                <a:cubicBezTo>
                  <a:pt x="33821" y="3095439"/>
                  <a:pt x="63030" y="3041490"/>
                  <a:pt x="89753" y="2987702"/>
                </a:cubicBezTo>
                <a:cubicBezTo>
                  <a:pt x="85546" y="2993322"/>
                  <a:pt x="81066" y="2999788"/>
                  <a:pt x="76869" y="3005404"/>
                </a:cubicBezTo>
                <a:cubicBezTo>
                  <a:pt x="63139" y="3024231"/>
                  <a:pt x="48575" y="3042776"/>
                  <a:pt x="32049" y="3065814"/>
                </a:cubicBezTo>
                <a:lnTo>
                  <a:pt x="0" y="3108744"/>
                </a:lnTo>
                <a:lnTo>
                  <a:pt x="0" y="3058059"/>
                </a:lnTo>
                <a:lnTo>
                  <a:pt x="7610" y="3047889"/>
                </a:lnTo>
                <a:cubicBezTo>
                  <a:pt x="24410" y="3025415"/>
                  <a:pt x="38695" y="3006301"/>
                  <a:pt x="52419" y="2987479"/>
                </a:cubicBezTo>
                <a:cubicBezTo>
                  <a:pt x="54382" y="2984385"/>
                  <a:pt x="57184" y="2981579"/>
                  <a:pt x="59142" y="2978488"/>
                </a:cubicBezTo>
                <a:lnTo>
                  <a:pt x="0" y="3015334"/>
                </a:lnTo>
                <a:lnTo>
                  <a:pt x="0" y="2914286"/>
                </a:lnTo>
                <a:lnTo>
                  <a:pt x="36383" y="2901128"/>
                </a:lnTo>
                <a:cubicBezTo>
                  <a:pt x="76283" y="2885228"/>
                  <a:pt x="116303" y="2866415"/>
                  <a:pt x="156329" y="2840533"/>
                </a:cubicBezTo>
                <a:cubicBezTo>
                  <a:pt x="229785" y="2792431"/>
                  <a:pt x="289125" y="2682604"/>
                  <a:pt x="358355" y="2620471"/>
                </a:cubicBezTo>
                <a:cubicBezTo>
                  <a:pt x="406846" y="2577174"/>
                  <a:pt x="457591" y="2538372"/>
                  <a:pt x="510577" y="2501244"/>
                </a:cubicBezTo>
                <a:cubicBezTo>
                  <a:pt x="411488" y="2490937"/>
                  <a:pt x="311929" y="2483543"/>
                  <a:pt x="211967" y="2479171"/>
                </a:cubicBezTo>
                <a:lnTo>
                  <a:pt x="0" y="2476398"/>
                </a:lnTo>
                <a:lnTo>
                  <a:pt x="0" y="2389189"/>
                </a:lnTo>
                <a:lnTo>
                  <a:pt x="103062" y="2389518"/>
                </a:lnTo>
                <a:cubicBezTo>
                  <a:pt x="239716" y="2392822"/>
                  <a:pt x="375712" y="2401808"/>
                  <a:pt x="510734" y="2416201"/>
                </a:cubicBezTo>
                <a:cubicBezTo>
                  <a:pt x="453295" y="2294758"/>
                  <a:pt x="388809" y="2156489"/>
                  <a:pt x="279257" y="2092102"/>
                </a:cubicBezTo>
                <a:cubicBezTo>
                  <a:pt x="214509" y="2054029"/>
                  <a:pt x="140169" y="2030776"/>
                  <a:pt x="65265" y="2006049"/>
                </a:cubicBezTo>
                <a:lnTo>
                  <a:pt x="0" y="1982532"/>
                </a:lnTo>
                <a:lnTo>
                  <a:pt x="0" y="1912789"/>
                </a:lnTo>
                <a:lnTo>
                  <a:pt x="97460" y="1953725"/>
                </a:lnTo>
                <a:cubicBezTo>
                  <a:pt x="140146" y="1968817"/>
                  <a:pt x="181972" y="1973804"/>
                  <a:pt x="221272" y="1980766"/>
                </a:cubicBezTo>
                <a:cubicBezTo>
                  <a:pt x="184478" y="1960612"/>
                  <a:pt x="148800" y="1938494"/>
                  <a:pt x="116765" y="1911033"/>
                </a:cubicBezTo>
                <a:cubicBezTo>
                  <a:pt x="78825" y="1878815"/>
                  <a:pt x="47051" y="1840696"/>
                  <a:pt x="16405" y="1803412"/>
                </a:cubicBezTo>
                <a:lnTo>
                  <a:pt x="0" y="1784777"/>
                </a:lnTo>
                <a:lnTo>
                  <a:pt x="0" y="1740082"/>
                </a:lnTo>
                <a:lnTo>
                  <a:pt x="39394" y="1784856"/>
                </a:lnTo>
                <a:cubicBezTo>
                  <a:pt x="69479" y="1821014"/>
                  <a:pt x="100126" y="1858299"/>
                  <a:pt x="135813" y="1888838"/>
                </a:cubicBezTo>
                <a:cubicBezTo>
                  <a:pt x="168411" y="1916009"/>
                  <a:pt x="204933" y="1938411"/>
                  <a:pt x="242575" y="1958841"/>
                </a:cubicBezTo>
                <a:cubicBezTo>
                  <a:pt x="195379" y="1882642"/>
                  <a:pt x="141547" y="1815083"/>
                  <a:pt x="82197" y="1754826"/>
                </a:cubicBezTo>
                <a:lnTo>
                  <a:pt x="0" y="1679650"/>
                </a:lnTo>
                <a:lnTo>
                  <a:pt x="0" y="1602463"/>
                </a:lnTo>
                <a:lnTo>
                  <a:pt x="84689" y="1677442"/>
                </a:lnTo>
                <a:cubicBezTo>
                  <a:pt x="165950" y="1759826"/>
                  <a:pt x="237786" y="1855565"/>
                  <a:pt x="298437" y="1968019"/>
                </a:cubicBezTo>
                <a:lnTo>
                  <a:pt x="227269" y="1114064"/>
                </a:lnTo>
                <a:cubicBezTo>
                  <a:pt x="226129" y="1099191"/>
                  <a:pt x="230003" y="1062136"/>
                  <a:pt x="248003" y="1089613"/>
                </a:cubicBezTo>
                <a:cubicBezTo>
                  <a:pt x="349844" y="1249160"/>
                  <a:pt x="397556" y="1433768"/>
                  <a:pt x="427020" y="1619803"/>
                </a:cubicBezTo>
                <a:cubicBezTo>
                  <a:pt x="453086" y="1782272"/>
                  <a:pt x="422387" y="1897385"/>
                  <a:pt x="340345" y="2027739"/>
                </a:cubicBezTo>
                <a:cubicBezTo>
                  <a:pt x="347373" y="2033339"/>
                  <a:pt x="354114" y="2038383"/>
                  <a:pt x="360865" y="2044827"/>
                </a:cubicBezTo>
                <a:cubicBezTo>
                  <a:pt x="443500" y="2128340"/>
                  <a:pt x="506078" y="2306190"/>
                  <a:pt x="560414" y="2421457"/>
                </a:cubicBezTo>
                <a:cubicBezTo>
                  <a:pt x="831022" y="2452769"/>
                  <a:pt x="1098019" y="2506255"/>
                  <a:pt x="1359703" y="2578554"/>
                </a:cubicBezTo>
                <a:lnTo>
                  <a:pt x="1359422" y="2577994"/>
                </a:lnTo>
                <a:cubicBezTo>
                  <a:pt x="1370467" y="2269807"/>
                  <a:pt x="976420" y="2084880"/>
                  <a:pt x="828701" y="1839520"/>
                </a:cubicBezTo>
                <a:cubicBezTo>
                  <a:pt x="687172" y="1605098"/>
                  <a:pt x="631475" y="1330413"/>
                  <a:pt x="494427" y="1092333"/>
                </a:cubicBezTo>
                <a:cubicBezTo>
                  <a:pt x="481980" y="1070671"/>
                  <a:pt x="485440" y="1027197"/>
                  <a:pt x="506322" y="1020997"/>
                </a:cubicBezTo>
                <a:close/>
                <a:moveTo>
                  <a:pt x="4570198" y="978081"/>
                </a:moveTo>
                <a:cubicBezTo>
                  <a:pt x="4555714" y="1028259"/>
                  <a:pt x="4540870" y="1077934"/>
                  <a:pt x="4523691" y="1127776"/>
                </a:cubicBezTo>
                <a:lnTo>
                  <a:pt x="4509875" y="1167552"/>
                </a:lnTo>
                <a:cubicBezTo>
                  <a:pt x="4498703" y="1198545"/>
                  <a:pt x="4488074" y="1229138"/>
                  <a:pt x="4478168" y="1260735"/>
                </a:cubicBezTo>
                <a:cubicBezTo>
                  <a:pt x="4437866" y="1392962"/>
                  <a:pt x="4423333" y="1532451"/>
                  <a:pt x="4409309" y="1666996"/>
                </a:cubicBezTo>
                <a:cubicBezTo>
                  <a:pt x="4399387" y="1761934"/>
                  <a:pt x="4389478" y="1859162"/>
                  <a:pt x="4370031" y="1955666"/>
                </a:cubicBezTo>
                <a:cubicBezTo>
                  <a:pt x="4495511" y="1636562"/>
                  <a:pt x="4590903" y="1311031"/>
                  <a:pt x="4570198" y="978081"/>
                </a:cubicBezTo>
                <a:close/>
                <a:moveTo>
                  <a:pt x="12149131" y="959050"/>
                </a:moveTo>
                <a:cubicBezTo>
                  <a:pt x="12135265" y="975072"/>
                  <a:pt x="12121401" y="991089"/>
                  <a:pt x="12105664" y="1006960"/>
                </a:cubicBezTo>
                <a:cubicBezTo>
                  <a:pt x="12040174" y="1071943"/>
                  <a:pt x="11966532" y="1125748"/>
                  <a:pt x="11883102" y="1184424"/>
                </a:cubicBezTo>
                <a:cubicBezTo>
                  <a:pt x="11822339" y="1227583"/>
                  <a:pt x="11746281" y="1281016"/>
                  <a:pt x="11665174" y="1317493"/>
                </a:cubicBezTo>
                <a:cubicBezTo>
                  <a:pt x="11640620" y="1328342"/>
                  <a:pt x="11615753" y="1338416"/>
                  <a:pt x="11590337" y="1348256"/>
                </a:cubicBezTo>
                <a:cubicBezTo>
                  <a:pt x="11556383" y="1361567"/>
                  <a:pt x="11523739" y="1374791"/>
                  <a:pt x="11492588" y="1390573"/>
                </a:cubicBezTo>
                <a:cubicBezTo>
                  <a:pt x="11632969" y="1358579"/>
                  <a:pt x="11770492" y="1298342"/>
                  <a:pt x="11888865" y="1220988"/>
                </a:cubicBezTo>
                <a:cubicBezTo>
                  <a:pt x="11984266" y="1158366"/>
                  <a:pt x="12085135" y="1064584"/>
                  <a:pt x="12149131" y="959050"/>
                </a:cubicBezTo>
                <a:close/>
                <a:moveTo>
                  <a:pt x="4557898" y="900011"/>
                </a:moveTo>
                <a:cubicBezTo>
                  <a:pt x="4330292" y="1199280"/>
                  <a:pt x="4335713" y="1567725"/>
                  <a:pt x="4344840" y="1922038"/>
                </a:cubicBezTo>
                <a:cubicBezTo>
                  <a:pt x="4360210" y="1836882"/>
                  <a:pt x="4369815" y="1750562"/>
                  <a:pt x="4378710" y="1665516"/>
                </a:cubicBezTo>
                <a:cubicBezTo>
                  <a:pt x="4393083" y="1529197"/>
                  <a:pt x="4407432" y="1388309"/>
                  <a:pt x="4448798" y="1253024"/>
                </a:cubicBezTo>
                <a:cubicBezTo>
                  <a:pt x="4458700" y="1221425"/>
                  <a:pt x="4469507" y="1189944"/>
                  <a:pt x="4480315" y="1158454"/>
                </a:cubicBezTo>
                <a:lnTo>
                  <a:pt x="4494133" y="1118676"/>
                </a:lnTo>
                <a:cubicBezTo>
                  <a:pt x="4518925" y="1046526"/>
                  <a:pt x="4539765" y="973431"/>
                  <a:pt x="4557898" y="900011"/>
                </a:cubicBezTo>
                <a:close/>
                <a:moveTo>
                  <a:pt x="5870151" y="898890"/>
                </a:moveTo>
                <a:cubicBezTo>
                  <a:pt x="5866911" y="898948"/>
                  <a:pt x="5864574" y="899121"/>
                  <a:pt x="5861335" y="899177"/>
                </a:cubicBezTo>
                <a:lnTo>
                  <a:pt x="5843702" y="899748"/>
                </a:lnTo>
                <a:cubicBezTo>
                  <a:pt x="5780018" y="902412"/>
                  <a:pt x="5714210" y="911192"/>
                  <a:pt x="5651107" y="920306"/>
                </a:cubicBezTo>
                <a:cubicBezTo>
                  <a:pt x="5588537" y="929031"/>
                  <a:pt x="5523624" y="937920"/>
                  <a:pt x="5459407" y="940975"/>
                </a:cubicBezTo>
                <a:cubicBezTo>
                  <a:pt x="5431523" y="942110"/>
                  <a:pt x="5402918" y="942237"/>
                  <a:pt x="5374846" y="941988"/>
                </a:cubicBezTo>
                <a:cubicBezTo>
                  <a:pt x="5336157" y="941792"/>
                  <a:pt x="5295497" y="942268"/>
                  <a:pt x="5256105" y="945632"/>
                </a:cubicBezTo>
                <a:cubicBezTo>
                  <a:pt x="5206829" y="950064"/>
                  <a:pt x="5155964" y="960232"/>
                  <a:pt x="5107071" y="969720"/>
                </a:cubicBezTo>
                <a:cubicBezTo>
                  <a:pt x="5071129" y="976700"/>
                  <a:pt x="5035177" y="983681"/>
                  <a:pt x="4998681" y="988771"/>
                </a:cubicBezTo>
                <a:cubicBezTo>
                  <a:pt x="5256175" y="1057755"/>
                  <a:pt x="5597864" y="989418"/>
                  <a:pt x="5870151" y="898890"/>
                </a:cubicBezTo>
                <a:close/>
                <a:moveTo>
                  <a:pt x="12190084" y="854709"/>
                </a:moveTo>
                <a:cubicBezTo>
                  <a:pt x="12181324" y="863235"/>
                  <a:pt x="12172252" y="870980"/>
                  <a:pt x="12162947" y="879275"/>
                </a:cubicBezTo>
                <a:cubicBezTo>
                  <a:pt x="12028326" y="998039"/>
                  <a:pt x="11883371" y="1121443"/>
                  <a:pt x="11721478" y="1216434"/>
                </a:cubicBezTo>
                <a:lnTo>
                  <a:pt x="11680712" y="1239730"/>
                </a:lnTo>
                <a:cubicBezTo>
                  <a:pt x="11620220" y="1274640"/>
                  <a:pt x="11558177" y="1310180"/>
                  <a:pt x="11505347" y="1352837"/>
                </a:cubicBezTo>
                <a:cubicBezTo>
                  <a:pt x="11530133" y="1341442"/>
                  <a:pt x="11555544" y="1331600"/>
                  <a:pt x="11580962" y="1321759"/>
                </a:cubicBezTo>
                <a:cubicBezTo>
                  <a:pt x="11605590" y="1312227"/>
                  <a:pt x="11630227" y="1302697"/>
                  <a:pt x="11654234" y="1291618"/>
                </a:cubicBezTo>
                <a:cubicBezTo>
                  <a:pt x="11733018" y="1256083"/>
                  <a:pt x="11807521" y="1203284"/>
                  <a:pt x="11867274" y="1160983"/>
                </a:cubicBezTo>
                <a:cubicBezTo>
                  <a:pt x="11949151" y="1102940"/>
                  <a:pt x="12022324" y="1050225"/>
                  <a:pt x="12086035" y="986418"/>
                </a:cubicBezTo>
                <a:cubicBezTo>
                  <a:pt x="12128278" y="944429"/>
                  <a:pt x="12163191" y="899980"/>
                  <a:pt x="12190084" y="854709"/>
                </a:cubicBezTo>
                <a:close/>
                <a:moveTo>
                  <a:pt x="5504425" y="848067"/>
                </a:moveTo>
                <a:cubicBezTo>
                  <a:pt x="5313518" y="848319"/>
                  <a:pt x="5144450" y="894555"/>
                  <a:pt x="4968849" y="962318"/>
                </a:cubicBezTo>
                <a:cubicBezTo>
                  <a:pt x="5013986" y="957830"/>
                  <a:pt x="5059460" y="949291"/>
                  <a:pt x="5104039" y="940634"/>
                </a:cubicBezTo>
                <a:cubicBezTo>
                  <a:pt x="5153465" y="930752"/>
                  <a:pt x="5205230" y="920703"/>
                  <a:pt x="5256311" y="916490"/>
                </a:cubicBezTo>
                <a:cubicBezTo>
                  <a:pt x="5297138" y="912849"/>
                  <a:pt x="5338158" y="912871"/>
                  <a:pt x="5377381" y="912671"/>
                </a:cubicBezTo>
                <a:cubicBezTo>
                  <a:pt x="5405093" y="912428"/>
                  <a:pt x="5432627" y="913077"/>
                  <a:pt x="5460148" y="911442"/>
                </a:cubicBezTo>
                <a:cubicBezTo>
                  <a:pt x="5522934" y="908669"/>
                  <a:pt x="5586937" y="899666"/>
                  <a:pt x="5648971" y="891331"/>
                </a:cubicBezTo>
                <a:cubicBezTo>
                  <a:pt x="5712974" y="882328"/>
                  <a:pt x="5779324" y="873155"/>
                  <a:pt x="5844807" y="870718"/>
                </a:cubicBezTo>
                <a:lnTo>
                  <a:pt x="5862975" y="869756"/>
                </a:lnTo>
                <a:cubicBezTo>
                  <a:pt x="5882405" y="869405"/>
                  <a:pt x="5902011" y="868171"/>
                  <a:pt x="5920887" y="865929"/>
                </a:cubicBezTo>
                <a:cubicBezTo>
                  <a:pt x="5782825" y="855356"/>
                  <a:pt x="5643867" y="846954"/>
                  <a:pt x="5504425" y="848067"/>
                </a:cubicBezTo>
                <a:close/>
                <a:moveTo>
                  <a:pt x="8924104" y="777000"/>
                </a:moveTo>
                <a:cubicBezTo>
                  <a:pt x="8923664" y="782606"/>
                  <a:pt x="8922673" y="787979"/>
                  <a:pt x="8921999" y="794136"/>
                </a:cubicBezTo>
                <a:cubicBezTo>
                  <a:pt x="8919582" y="810498"/>
                  <a:pt x="8917940" y="826538"/>
                  <a:pt x="8916066" y="843129"/>
                </a:cubicBezTo>
                <a:cubicBezTo>
                  <a:pt x="8910698" y="896870"/>
                  <a:pt x="8909926" y="951907"/>
                  <a:pt x="8909852" y="1005313"/>
                </a:cubicBezTo>
                <a:cubicBezTo>
                  <a:pt x="8907936" y="1206014"/>
                  <a:pt x="8906433" y="1413328"/>
                  <a:pt x="8936982" y="1614896"/>
                </a:cubicBezTo>
                <a:lnTo>
                  <a:pt x="8939706" y="1632791"/>
                </a:lnTo>
                <a:lnTo>
                  <a:pt x="8946691" y="1680170"/>
                </a:lnTo>
                <a:cubicBezTo>
                  <a:pt x="8947341" y="1669501"/>
                  <a:pt x="8947217" y="1659149"/>
                  <a:pt x="8947643" y="1649028"/>
                </a:cubicBezTo>
                <a:cubicBezTo>
                  <a:pt x="8950646" y="1394060"/>
                  <a:pt x="8954155" y="1130296"/>
                  <a:pt x="8931687" y="871628"/>
                </a:cubicBezTo>
                <a:lnTo>
                  <a:pt x="8929804" y="850229"/>
                </a:lnTo>
                <a:cubicBezTo>
                  <a:pt x="8927750" y="826182"/>
                  <a:pt x="8925696" y="802134"/>
                  <a:pt x="8924104" y="777000"/>
                </a:cubicBezTo>
                <a:close/>
                <a:moveTo>
                  <a:pt x="8951219" y="764662"/>
                </a:moveTo>
                <a:cubicBezTo>
                  <a:pt x="8952434" y="792211"/>
                  <a:pt x="8955277" y="820458"/>
                  <a:pt x="8957270" y="847698"/>
                </a:cubicBezTo>
                <a:lnTo>
                  <a:pt x="8959153" y="869097"/>
                </a:lnTo>
                <a:cubicBezTo>
                  <a:pt x="8981354" y="1119277"/>
                  <a:pt x="8978808" y="1373147"/>
                  <a:pt x="8976081" y="1619865"/>
                </a:cubicBezTo>
                <a:cubicBezTo>
                  <a:pt x="9043646" y="1335574"/>
                  <a:pt x="9035127" y="1045475"/>
                  <a:pt x="8951219" y="764662"/>
                </a:cubicBezTo>
                <a:close/>
                <a:moveTo>
                  <a:pt x="8898081" y="630137"/>
                </a:moveTo>
                <a:cubicBezTo>
                  <a:pt x="8735190" y="940376"/>
                  <a:pt x="8800852" y="1302315"/>
                  <a:pt x="8910095" y="1626691"/>
                </a:cubicBezTo>
                <a:lnTo>
                  <a:pt x="8908822" y="1619067"/>
                </a:lnTo>
                <a:cubicBezTo>
                  <a:pt x="8877873" y="1415398"/>
                  <a:pt x="8879292" y="1206762"/>
                  <a:pt x="8881669" y="1004967"/>
                </a:cubicBezTo>
                <a:cubicBezTo>
                  <a:pt x="8881975" y="951016"/>
                  <a:pt x="8882434" y="895204"/>
                  <a:pt x="8888265" y="840369"/>
                </a:cubicBezTo>
                <a:cubicBezTo>
                  <a:pt x="8890137" y="823783"/>
                  <a:pt x="8892011" y="807192"/>
                  <a:pt x="8894429" y="790831"/>
                </a:cubicBezTo>
                <a:cubicBezTo>
                  <a:pt x="8901122" y="737010"/>
                  <a:pt x="8907725" y="681866"/>
                  <a:pt x="8898081" y="630137"/>
                </a:cubicBezTo>
                <a:close/>
                <a:moveTo>
                  <a:pt x="11491396" y="623931"/>
                </a:moveTo>
                <a:cubicBezTo>
                  <a:pt x="11465686" y="637515"/>
                  <a:pt x="11440209" y="650546"/>
                  <a:pt x="11413329" y="662344"/>
                </a:cubicBezTo>
                <a:cubicBezTo>
                  <a:pt x="11268660" y="727282"/>
                  <a:pt x="11113102" y="758642"/>
                  <a:pt x="10966547" y="818916"/>
                </a:cubicBezTo>
                <a:cubicBezTo>
                  <a:pt x="10793574" y="889896"/>
                  <a:pt x="10652020" y="1008307"/>
                  <a:pt x="10498883" y="1111507"/>
                </a:cubicBezTo>
                <a:cubicBezTo>
                  <a:pt x="10559155" y="1098395"/>
                  <a:pt x="10616158" y="1067158"/>
                  <a:pt x="10671292" y="1035777"/>
                </a:cubicBezTo>
                <a:lnTo>
                  <a:pt x="10685894" y="1027151"/>
                </a:lnTo>
                <a:cubicBezTo>
                  <a:pt x="10821548" y="950027"/>
                  <a:pt x="10965272" y="882756"/>
                  <a:pt x="11104337" y="817377"/>
                </a:cubicBezTo>
                <a:cubicBezTo>
                  <a:pt x="11233375" y="757414"/>
                  <a:pt x="11364889" y="694633"/>
                  <a:pt x="11491396" y="623931"/>
                </a:cubicBezTo>
                <a:close/>
                <a:moveTo>
                  <a:pt x="10779304" y="584486"/>
                </a:moveTo>
                <a:cubicBezTo>
                  <a:pt x="10740583" y="648568"/>
                  <a:pt x="10699136" y="711502"/>
                  <a:pt x="10658378" y="772788"/>
                </a:cubicBezTo>
                <a:cubicBezTo>
                  <a:pt x="10594579" y="868744"/>
                  <a:pt x="10529620" y="967431"/>
                  <a:pt x="10475581" y="1070739"/>
                </a:cubicBezTo>
                <a:cubicBezTo>
                  <a:pt x="10578194" y="966751"/>
                  <a:pt x="10672522" y="819977"/>
                  <a:pt x="10735178" y="693281"/>
                </a:cubicBezTo>
                <a:close/>
                <a:moveTo>
                  <a:pt x="10132488" y="518596"/>
                </a:moveTo>
                <a:cubicBezTo>
                  <a:pt x="10047856" y="532980"/>
                  <a:pt x="9963302" y="548687"/>
                  <a:pt x="9879465" y="567273"/>
                </a:cubicBezTo>
                <a:cubicBezTo>
                  <a:pt x="9683016" y="611580"/>
                  <a:pt x="9523495" y="697916"/>
                  <a:pt x="9364243" y="809468"/>
                </a:cubicBezTo>
                <a:cubicBezTo>
                  <a:pt x="9364793" y="809701"/>
                  <a:pt x="9365336" y="809931"/>
                  <a:pt x="9366655" y="809848"/>
                </a:cubicBezTo>
                <a:cubicBezTo>
                  <a:pt x="9558665" y="728900"/>
                  <a:pt x="9742999" y="656935"/>
                  <a:pt x="9914233" y="596159"/>
                </a:cubicBezTo>
                <a:close/>
                <a:moveTo>
                  <a:pt x="10264524" y="501747"/>
                </a:moveTo>
                <a:lnTo>
                  <a:pt x="9922837" y="622979"/>
                </a:lnTo>
                <a:cubicBezTo>
                  <a:pt x="9763806" y="679263"/>
                  <a:pt x="9594234" y="745243"/>
                  <a:pt x="9416908" y="818889"/>
                </a:cubicBezTo>
                <a:cubicBezTo>
                  <a:pt x="9417689" y="818579"/>
                  <a:pt x="9417689" y="818579"/>
                  <a:pt x="9418234" y="818810"/>
                </a:cubicBezTo>
                <a:cubicBezTo>
                  <a:pt x="9717394" y="764555"/>
                  <a:pt x="10002904" y="633058"/>
                  <a:pt x="10264524" y="501747"/>
                </a:cubicBezTo>
                <a:close/>
                <a:moveTo>
                  <a:pt x="10802699" y="488163"/>
                </a:moveTo>
                <a:lnTo>
                  <a:pt x="10618739" y="734118"/>
                </a:lnTo>
                <a:lnTo>
                  <a:pt x="10604580" y="753877"/>
                </a:lnTo>
                <a:cubicBezTo>
                  <a:pt x="10575714" y="793161"/>
                  <a:pt x="10550336" y="828772"/>
                  <a:pt x="10529643" y="867004"/>
                </a:cubicBezTo>
                <a:cubicBezTo>
                  <a:pt x="10501301" y="918746"/>
                  <a:pt x="10479284" y="973805"/>
                  <a:pt x="10462194" y="1035452"/>
                </a:cubicBezTo>
                <a:cubicBezTo>
                  <a:pt x="10514547" y="939156"/>
                  <a:pt x="10575176" y="847655"/>
                  <a:pt x="10635117" y="757788"/>
                </a:cubicBezTo>
                <a:cubicBezTo>
                  <a:pt x="10692800" y="670189"/>
                  <a:pt x="10751735" y="581180"/>
                  <a:pt x="10802699" y="488163"/>
                </a:cubicBezTo>
                <a:close/>
                <a:moveTo>
                  <a:pt x="10359107" y="485136"/>
                </a:moveTo>
                <a:cubicBezTo>
                  <a:pt x="10100692" y="616512"/>
                  <a:pt x="9815681" y="755947"/>
                  <a:pt x="9515108" y="825701"/>
                </a:cubicBezTo>
                <a:cubicBezTo>
                  <a:pt x="9825509" y="831572"/>
                  <a:pt x="10104184" y="667562"/>
                  <a:pt x="10359107" y="485136"/>
                </a:cubicBezTo>
                <a:close/>
                <a:moveTo>
                  <a:pt x="11886089" y="483936"/>
                </a:moveTo>
                <a:cubicBezTo>
                  <a:pt x="11800033" y="547295"/>
                  <a:pt x="11710455" y="605296"/>
                  <a:pt x="11622890" y="661575"/>
                </a:cubicBezTo>
                <a:cubicBezTo>
                  <a:pt x="11437051" y="781189"/>
                  <a:pt x="11244843" y="905190"/>
                  <a:pt x="11038640" y="996875"/>
                </a:cubicBezTo>
                <a:cubicBezTo>
                  <a:pt x="10885656" y="1064725"/>
                  <a:pt x="10725662" y="1114166"/>
                  <a:pt x="10561310" y="1145020"/>
                </a:cubicBezTo>
                <a:cubicBezTo>
                  <a:pt x="10596460" y="1154752"/>
                  <a:pt x="10632933" y="1164394"/>
                  <a:pt x="10675127" y="1163586"/>
                </a:cubicBezTo>
                <a:cubicBezTo>
                  <a:pt x="10827145" y="1160350"/>
                  <a:pt x="10989398" y="1058435"/>
                  <a:pt x="11120351" y="990907"/>
                </a:cubicBezTo>
                <a:cubicBezTo>
                  <a:pt x="11302032" y="897860"/>
                  <a:pt x="11481110" y="797268"/>
                  <a:pt x="11648506" y="680145"/>
                </a:cubicBezTo>
                <a:cubicBezTo>
                  <a:pt x="11691733" y="649515"/>
                  <a:pt x="11821224" y="550475"/>
                  <a:pt x="11886089" y="483936"/>
                </a:cubicBezTo>
                <a:close/>
                <a:moveTo>
                  <a:pt x="3607114" y="467441"/>
                </a:moveTo>
                <a:cubicBezTo>
                  <a:pt x="3528124" y="599478"/>
                  <a:pt x="3410482" y="705343"/>
                  <a:pt x="3296242" y="807991"/>
                </a:cubicBezTo>
                <a:cubicBezTo>
                  <a:pt x="3255418" y="844446"/>
                  <a:pt x="3213877" y="882186"/>
                  <a:pt x="3174674" y="919759"/>
                </a:cubicBezTo>
                <a:cubicBezTo>
                  <a:pt x="3129209" y="963390"/>
                  <a:pt x="3085915" y="1010032"/>
                  <a:pt x="3042978" y="1054894"/>
                </a:cubicBezTo>
                <a:lnTo>
                  <a:pt x="2968914" y="1133756"/>
                </a:lnTo>
                <a:cubicBezTo>
                  <a:pt x="3001355" y="1109480"/>
                  <a:pt x="3045966" y="1074853"/>
                  <a:pt x="3103823" y="1026814"/>
                </a:cubicBezTo>
                <a:cubicBezTo>
                  <a:pt x="3260201" y="897449"/>
                  <a:pt x="3521192" y="681569"/>
                  <a:pt x="3607114" y="467441"/>
                </a:cubicBezTo>
                <a:close/>
                <a:moveTo>
                  <a:pt x="10784544" y="465669"/>
                </a:moveTo>
                <a:cubicBezTo>
                  <a:pt x="10662409" y="521478"/>
                  <a:pt x="10422179" y="894258"/>
                  <a:pt x="10426419" y="1062158"/>
                </a:cubicBezTo>
                <a:cubicBezTo>
                  <a:pt x="10438657" y="1011968"/>
                  <a:pt x="10453241" y="965354"/>
                  <a:pt x="10471732" y="921679"/>
                </a:cubicBezTo>
                <a:cubicBezTo>
                  <a:pt x="10481672" y="898200"/>
                  <a:pt x="10492705" y="875187"/>
                  <a:pt x="10504824" y="852631"/>
                </a:cubicBezTo>
                <a:cubicBezTo>
                  <a:pt x="10526215" y="812759"/>
                  <a:pt x="10552604" y="776291"/>
                  <a:pt x="10582237" y="736692"/>
                </a:cubicBezTo>
                <a:lnTo>
                  <a:pt x="10596401" y="716935"/>
                </a:lnTo>
                <a:cubicBezTo>
                  <a:pt x="10661482" y="628604"/>
                  <a:pt x="10720448" y="548625"/>
                  <a:pt x="10784544" y="465669"/>
                </a:cubicBezTo>
                <a:close/>
                <a:moveTo>
                  <a:pt x="11916494" y="422768"/>
                </a:moveTo>
                <a:cubicBezTo>
                  <a:pt x="11840345" y="436884"/>
                  <a:pt x="11770712" y="482734"/>
                  <a:pt x="11703185" y="528178"/>
                </a:cubicBezTo>
                <a:lnTo>
                  <a:pt x="11680755" y="543149"/>
                </a:lnTo>
                <a:cubicBezTo>
                  <a:pt x="11503085" y="661715"/>
                  <a:pt x="11307002" y="753816"/>
                  <a:pt x="11116818" y="842623"/>
                </a:cubicBezTo>
                <a:cubicBezTo>
                  <a:pt x="10977992" y="907459"/>
                  <a:pt x="10835051" y="974411"/>
                  <a:pt x="10700164" y="1051220"/>
                </a:cubicBezTo>
                <a:lnTo>
                  <a:pt x="10685570" y="1059849"/>
                </a:lnTo>
                <a:cubicBezTo>
                  <a:pt x="10652486" y="1078679"/>
                  <a:pt x="10619176" y="1098052"/>
                  <a:pt x="10584288" y="1113543"/>
                </a:cubicBezTo>
                <a:cubicBezTo>
                  <a:pt x="10736655" y="1082118"/>
                  <a:pt x="10884823" y="1034762"/>
                  <a:pt x="11026698" y="971858"/>
                </a:cubicBezTo>
                <a:cubicBezTo>
                  <a:pt x="11231114" y="881353"/>
                  <a:pt x="11422542" y="757667"/>
                  <a:pt x="11607604" y="638368"/>
                </a:cubicBezTo>
                <a:cubicBezTo>
                  <a:pt x="11712249" y="570645"/>
                  <a:pt x="11819449" y="501435"/>
                  <a:pt x="11919452" y="423380"/>
                </a:cubicBezTo>
                <a:cubicBezTo>
                  <a:pt x="11918363" y="422918"/>
                  <a:pt x="11917811" y="422686"/>
                  <a:pt x="11916494" y="422768"/>
                </a:cubicBezTo>
                <a:close/>
                <a:moveTo>
                  <a:pt x="8148168" y="416949"/>
                </a:moveTo>
                <a:cubicBezTo>
                  <a:pt x="8041447" y="489578"/>
                  <a:pt x="7951585" y="589312"/>
                  <a:pt x="7862052" y="694330"/>
                </a:cubicBezTo>
                <a:lnTo>
                  <a:pt x="7808002" y="759654"/>
                </a:lnTo>
                <a:close/>
                <a:moveTo>
                  <a:pt x="8295299" y="416143"/>
                </a:moveTo>
                <a:cubicBezTo>
                  <a:pt x="8303328" y="454953"/>
                  <a:pt x="8309263" y="494162"/>
                  <a:pt x="8309124" y="534021"/>
                </a:cubicBezTo>
                <a:cubicBezTo>
                  <a:pt x="8309177" y="581042"/>
                  <a:pt x="8301211" y="627240"/>
                  <a:pt x="8293154" y="672115"/>
                </a:cubicBezTo>
                <a:cubicBezTo>
                  <a:pt x="8287455" y="703824"/>
                  <a:pt x="8281839" y="736857"/>
                  <a:pt x="8279099" y="769176"/>
                </a:cubicBezTo>
                <a:cubicBezTo>
                  <a:pt x="8271208" y="866910"/>
                  <a:pt x="8290164" y="965070"/>
                  <a:pt x="8309186" y="1060039"/>
                </a:cubicBezTo>
                <a:cubicBezTo>
                  <a:pt x="8338258" y="1208834"/>
                  <a:pt x="8368983" y="1362838"/>
                  <a:pt x="8410512" y="1511108"/>
                </a:cubicBezTo>
                <a:cubicBezTo>
                  <a:pt x="8445511" y="1186645"/>
                  <a:pt x="8463496" y="815698"/>
                  <a:pt x="8351657" y="521768"/>
                </a:cubicBezTo>
                <a:cubicBezTo>
                  <a:pt x="8336376" y="481820"/>
                  <a:pt x="8314355" y="448679"/>
                  <a:pt x="8295299" y="416143"/>
                </a:cubicBezTo>
                <a:close/>
                <a:moveTo>
                  <a:pt x="8266483" y="414244"/>
                </a:moveTo>
                <a:cubicBezTo>
                  <a:pt x="8162811" y="736679"/>
                  <a:pt x="8223592" y="1050836"/>
                  <a:pt x="8343425" y="1357811"/>
                </a:cubicBezTo>
                <a:cubicBezTo>
                  <a:pt x="8320496" y="1259904"/>
                  <a:pt x="8300994" y="1161513"/>
                  <a:pt x="8282114" y="1064671"/>
                </a:cubicBezTo>
                <a:cubicBezTo>
                  <a:pt x="8263238" y="967838"/>
                  <a:pt x="8243336" y="867346"/>
                  <a:pt x="8251298" y="766414"/>
                </a:cubicBezTo>
                <a:cubicBezTo>
                  <a:pt x="8253954" y="732777"/>
                  <a:pt x="8259797" y="699198"/>
                  <a:pt x="8265729" y="666939"/>
                </a:cubicBezTo>
                <a:cubicBezTo>
                  <a:pt x="8273319" y="623158"/>
                  <a:pt x="8281376" y="578281"/>
                  <a:pt x="8281494" y="533909"/>
                </a:cubicBezTo>
                <a:cubicBezTo>
                  <a:pt x="8281080" y="493822"/>
                  <a:pt x="8274834" y="453832"/>
                  <a:pt x="8266483" y="414244"/>
                </a:cubicBezTo>
                <a:close/>
                <a:moveTo>
                  <a:pt x="8140802" y="388720"/>
                </a:moveTo>
                <a:cubicBezTo>
                  <a:pt x="8028462" y="422924"/>
                  <a:pt x="7941106" y="490876"/>
                  <a:pt x="7860379" y="596411"/>
                </a:cubicBezTo>
                <a:cubicBezTo>
                  <a:pt x="7812773" y="658663"/>
                  <a:pt x="7772566" y="720182"/>
                  <a:pt x="7737688" y="790400"/>
                </a:cubicBezTo>
                <a:cubicBezTo>
                  <a:pt x="7733439" y="798902"/>
                  <a:pt x="7729892" y="805767"/>
                  <a:pt x="7726885" y="812869"/>
                </a:cubicBezTo>
                <a:cubicBezTo>
                  <a:pt x="7764906" y="767160"/>
                  <a:pt x="7802380" y="721219"/>
                  <a:pt x="7840490" y="676832"/>
                </a:cubicBezTo>
                <a:cubicBezTo>
                  <a:pt x="7933738" y="567590"/>
                  <a:pt x="8028101" y="463327"/>
                  <a:pt x="8140802" y="388720"/>
                </a:cubicBezTo>
                <a:close/>
                <a:moveTo>
                  <a:pt x="3744487" y="383136"/>
                </a:moveTo>
                <a:cubicBezTo>
                  <a:pt x="3789590" y="603780"/>
                  <a:pt x="3850997" y="811848"/>
                  <a:pt x="3970213" y="995559"/>
                </a:cubicBezTo>
                <a:cubicBezTo>
                  <a:pt x="3927384" y="796159"/>
                  <a:pt x="3865366" y="574806"/>
                  <a:pt x="3744487" y="383136"/>
                </a:cubicBezTo>
                <a:close/>
                <a:moveTo>
                  <a:pt x="3624562" y="367041"/>
                </a:moveTo>
                <a:cubicBezTo>
                  <a:pt x="3578160" y="403736"/>
                  <a:pt x="3532667" y="442805"/>
                  <a:pt x="3489712" y="485386"/>
                </a:cubicBezTo>
                <a:cubicBezTo>
                  <a:pt x="3380716" y="591858"/>
                  <a:pt x="3284219" y="714458"/>
                  <a:pt x="3182994" y="828265"/>
                </a:cubicBezTo>
                <a:cubicBezTo>
                  <a:pt x="3100902" y="919812"/>
                  <a:pt x="2899469" y="1135252"/>
                  <a:pt x="2892114" y="1172635"/>
                </a:cubicBezTo>
                <a:lnTo>
                  <a:pt x="3021459" y="1035385"/>
                </a:lnTo>
                <a:cubicBezTo>
                  <a:pt x="3064036" y="990026"/>
                  <a:pt x="3108229" y="943501"/>
                  <a:pt x="3153873" y="898971"/>
                </a:cubicBezTo>
                <a:cubicBezTo>
                  <a:pt x="3193783" y="860125"/>
                  <a:pt x="3235680" y="822883"/>
                  <a:pt x="3276511" y="786423"/>
                </a:cubicBezTo>
                <a:cubicBezTo>
                  <a:pt x="3390214" y="684175"/>
                  <a:pt x="3507852" y="578306"/>
                  <a:pt x="3584154" y="448218"/>
                </a:cubicBezTo>
                <a:cubicBezTo>
                  <a:pt x="3599491" y="421848"/>
                  <a:pt x="3612660" y="394752"/>
                  <a:pt x="3624562" y="367041"/>
                </a:cubicBezTo>
                <a:close/>
                <a:moveTo>
                  <a:pt x="3766672" y="359429"/>
                </a:moveTo>
                <a:cubicBezTo>
                  <a:pt x="3888797" y="549425"/>
                  <a:pt x="3952247" y="768223"/>
                  <a:pt x="3996338" y="968237"/>
                </a:cubicBezTo>
                <a:cubicBezTo>
                  <a:pt x="3973140" y="739339"/>
                  <a:pt x="3922473" y="455576"/>
                  <a:pt x="3766672" y="359429"/>
                </a:cubicBezTo>
                <a:close/>
                <a:moveTo>
                  <a:pt x="5805386" y="239240"/>
                </a:moveTo>
                <a:cubicBezTo>
                  <a:pt x="5783116" y="246988"/>
                  <a:pt x="5760847" y="254734"/>
                  <a:pt x="5736947" y="261367"/>
                </a:cubicBezTo>
                <a:cubicBezTo>
                  <a:pt x="5638133" y="287976"/>
                  <a:pt x="5538513" y="299897"/>
                  <a:pt x="5427012" y="311272"/>
                </a:cubicBezTo>
                <a:cubicBezTo>
                  <a:pt x="5345554" y="319953"/>
                  <a:pt x="5243942" y="330268"/>
                  <a:pt x="5147818" y="322112"/>
                </a:cubicBezTo>
                <a:cubicBezTo>
                  <a:pt x="5118835" y="319462"/>
                  <a:pt x="5090027" y="315925"/>
                  <a:pt x="5060854" y="311882"/>
                </a:cubicBezTo>
                <a:cubicBezTo>
                  <a:pt x="5021780" y="306636"/>
                  <a:pt x="4983964" y="301993"/>
                  <a:pt x="4945989" y="300516"/>
                </a:cubicBezTo>
                <a:cubicBezTo>
                  <a:pt x="5093776" y="343728"/>
                  <a:pt x="5255799" y="359063"/>
                  <a:pt x="5410479" y="348434"/>
                </a:cubicBezTo>
                <a:cubicBezTo>
                  <a:pt x="5535307" y="339607"/>
                  <a:pt x="5683741" y="304513"/>
                  <a:pt x="5805386" y="239240"/>
                </a:cubicBezTo>
                <a:close/>
                <a:moveTo>
                  <a:pt x="5905192" y="163079"/>
                </a:moveTo>
                <a:cubicBezTo>
                  <a:pt x="5892074" y="166484"/>
                  <a:pt x="5879136" y="168997"/>
                  <a:pt x="5865655" y="171901"/>
                </a:cubicBezTo>
                <a:cubicBezTo>
                  <a:pt x="5671371" y="212758"/>
                  <a:pt x="5464843" y="252569"/>
                  <a:pt x="5259740" y="257013"/>
                </a:cubicBezTo>
                <a:cubicBezTo>
                  <a:pt x="5242649" y="257191"/>
                  <a:pt x="5225558" y="257369"/>
                  <a:pt x="5208466" y="257550"/>
                </a:cubicBezTo>
                <a:cubicBezTo>
                  <a:pt x="5132177" y="258666"/>
                  <a:pt x="5054091" y="259560"/>
                  <a:pt x="4980204" y="271903"/>
                </a:cubicBezTo>
                <a:cubicBezTo>
                  <a:pt x="5009725" y="274165"/>
                  <a:pt x="5038894" y="278201"/>
                  <a:pt x="5068068" y="282244"/>
                </a:cubicBezTo>
                <a:cubicBezTo>
                  <a:pt x="5096338" y="286164"/>
                  <a:pt x="5124608" y="290090"/>
                  <a:pt x="5153231" y="292240"/>
                </a:cubicBezTo>
                <a:cubicBezTo>
                  <a:pt x="5246661" y="300067"/>
                  <a:pt x="5346469" y="289533"/>
                  <a:pt x="5426491" y="281128"/>
                </a:cubicBezTo>
                <a:cubicBezTo>
                  <a:pt x="5536189" y="269536"/>
                  <a:pt x="5634727" y="258390"/>
                  <a:pt x="5731212" y="231951"/>
                </a:cubicBezTo>
                <a:cubicBezTo>
                  <a:pt x="5794995" y="214721"/>
                  <a:pt x="5853525" y="191373"/>
                  <a:pt x="5905192" y="163079"/>
                </a:cubicBezTo>
                <a:close/>
                <a:moveTo>
                  <a:pt x="5944437" y="113829"/>
                </a:moveTo>
                <a:cubicBezTo>
                  <a:pt x="5917256" y="119186"/>
                  <a:pt x="5863594" y="140199"/>
                  <a:pt x="5825032" y="146405"/>
                </a:cubicBezTo>
                <a:cubicBezTo>
                  <a:pt x="5539893" y="189777"/>
                  <a:pt x="5237140" y="170377"/>
                  <a:pt x="4955599" y="247008"/>
                </a:cubicBezTo>
                <a:cubicBezTo>
                  <a:pt x="5038637" y="230314"/>
                  <a:pt x="5125543" y="229138"/>
                  <a:pt x="5210104" y="228123"/>
                </a:cubicBezTo>
                <a:cubicBezTo>
                  <a:pt x="5227195" y="227945"/>
                  <a:pt x="5244285" y="227765"/>
                  <a:pt x="5261015" y="227087"/>
                </a:cubicBezTo>
                <a:cubicBezTo>
                  <a:pt x="5463242" y="223204"/>
                  <a:pt x="5667966" y="183171"/>
                  <a:pt x="5861181" y="143093"/>
                </a:cubicBezTo>
                <a:cubicBezTo>
                  <a:pt x="5895331" y="135893"/>
                  <a:pt x="5928215" y="128080"/>
                  <a:pt x="5961252" y="114820"/>
                </a:cubicBezTo>
                <a:cubicBezTo>
                  <a:pt x="5959615" y="111998"/>
                  <a:pt x="5953497" y="112044"/>
                  <a:pt x="5944437" y="113829"/>
                </a:cubicBezTo>
                <a:close/>
                <a:moveTo>
                  <a:pt x="9095810" y="0"/>
                </a:moveTo>
                <a:lnTo>
                  <a:pt x="9215999" y="0"/>
                </a:lnTo>
                <a:lnTo>
                  <a:pt x="9250991" y="17650"/>
                </a:lnTo>
                <a:cubicBezTo>
                  <a:pt x="9345825" y="54329"/>
                  <a:pt x="9448424" y="64330"/>
                  <a:pt x="9551793" y="69947"/>
                </a:cubicBezTo>
                <a:cubicBezTo>
                  <a:pt x="9773323" y="81971"/>
                  <a:pt x="9993517" y="56091"/>
                  <a:pt x="10211701" y="15192"/>
                </a:cubicBezTo>
                <a:cubicBezTo>
                  <a:pt x="10030564" y="37013"/>
                  <a:pt x="9847820" y="45912"/>
                  <a:pt x="9665014" y="41266"/>
                </a:cubicBezTo>
                <a:cubicBezTo>
                  <a:pt x="9560295" y="38460"/>
                  <a:pt x="9467175" y="31066"/>
                  <a:pt x="9382567" y="18583"/>
                </a:cubicBezTo>
                <a:lnTo>
                  <a:pt x="9283159" y="0"/>
                </a:lnTo>
                <a:lnTo>
                  <a:pt x="9469266" y="0"/>
                </a:lnTo>
                <a:lnTo>
                  <a:pt x="9504117" y="4274"/>
                </a:lnTo>
                <a:cubicBezTo>
                  <a:pt x="9555272" y="8689"/>
                  <a:pt x="9609472" y="11637"/>
                  <a:pt x="9667223" y="13232"/>
                </a:cubicBezTo>
                <a:cubicBezTo>
                  <a:pt x="9740740" y="15225"/>
                  <a:pt x="9814266" y="15008"/>
                  <a:pt x="9887703" y="12601"/>
                </a:cubicBezTo>
                <a:lnTo>
                  <a:pt x="10088930" y="0"/>
                </a:lnTo>
                <a:lnTo>
                  <a:pt x="10544171" y="0"/>
                </a:lnTo>
                <a:lnTo>
                  <a:pt x="10392396" y="36772"/>
                </a:lnTo>
                <a:cubicBezTo>
                  <a:pt x="10070832" y="110795"/>
                  <a:pt x="9739873" y="167441"/>
                  <a:pt x="9413803" y="131277"/>
                </a:cubicBezTo>
                <a:cubicBezTo>
                  <a:pt x="9315472" y="120226"/>
                  <a:pt x="9243539" y="84460"/>
                  <a:pt x="9174626" y="44983"/>
                </a:cubicBezTo>
                <a:close/>
                <a:moveTo>
                  <a:pt x="8474998" y="0"/>
                </a:moveTo>
                <a:lnTo>
                  <a:pt x="8573502" y="0"/>
                </a:lnTo>
                <a:lnTo>
                  <a:pt x="8659539" y="117664"/>
                </a:lnTo>
                <a:cubicBezTo>
                  <a:pt x="8833725" y="341427"/>
                  <a:pt x="9029703" y="551148"/>
                  <a:pt x="9248507" y="743734"/>
                </a:cubicBezTo>
                <a:cubicBezTo>
                  <a:pt x="9268744" y="761313"/>
                  <a:pt x="9289217" y="778348"/>
                  <a:pt x="9309457" y="795932"/>
                </a:cubicBezTo>
                <a:cubicBezTo>
                  <a:pt x="9458210" y="686371"/>
                  <a:pt x="9607233" y="585288"/>
                  <a:pt x="9785496" y="530713"/>
                </a:cubicBezTo>
                <a:cubicBezTo>
                  <a:pt x="10009630" y="462073"/>
                  <a:pt x="10250992" y="434854"/>
                  <a:pt x="10482828" y="399738"/>
                </a:cubicBezTo>
                <a:cubicBezTo>
                  <a:pt x="10519933" y="394202"/>
                  <a:pt x="10478550" y="453937"/>
                  <a:pt x="10468382" y="461219"/>
                </a:cubicBezTo>
                <a:cubicBezTo>
                  <a:pt x="10161572" y="688641"/>
                  <a:pt x="9818370" y="924476"/>
                  <a:pt x="9430790" y="895589"/>
                </a:cubicBezTo>
                <a:cubicBezTo>
                  <a:pt x="9617112" y="1044003"/>
                  <a:pt x="9813963" y="1178199"/>
                  <a:pt x="10019780" y="1298815"/>
                </a:cubicBezTo>
                <a:cubicBezTo>
                  <a:pt x="10142151" y="1263712"/>
                  <a:pt x="10256792" y="1186061"/>
                  <a:pt x="10372218" y="1146081"/>
                </a:cubicBezTo>
                <a:cubicBezTo>
                  <a:pt x="10279439" y="901425"/>
                  <a:pt x="10751513" y="443317"/>
                  <a:pt x="10896429" y="310883"/>
                </a:cubicBezTo>
                <a:cubicBezTo>
                  <a:pt x="10907980" y="300321"/>
                  <a:pt x="10927341" y="295643"/>
                  <a:pt x="10919735" y="318176"/>
                </a:cubicBezTo>
                <a:cubicBezTo>
                  <a:pt x="10845552" y="531416"/>
                  <a:pt x="10769057" y="750112"/>
                  <a:pt x="10637064" y="935661"/>
                </a:cubicBezTo>
                <a:cubicBezTo>
                  <a:pt x="10618262" y="961821"/>
                  <a:pt x="10471373" y="1105010"/>
                  <a:pt x="10516995" y="1070245"/>
                </a:cubicBezTo>
                <a:cubicBezTo>
                  <a:pt x="10630585" y="984423"/>
                  <a:pt x="10740230" y="886628"/>
                  <a:pt x="10868835" y="815534"/>
                </a:cubicBezTo>
                <a:cubicBezTo>
                  <a:pt x="11133493" y="669415"/>
                  <a:pt x="11435682" y="612577"/>
                  <a:pt x="11704547" y="465665"/>
                </a:cubicBezTo>
                <a:cubicBezTo>
                  <a:pt x="11748194" y="441649"/>
                  <a:pt x="11962368" y="287033"/>
                  <a:pt x="12033562" y="350012"/>
                </a:cubicBezTo>
                <a:cubicBezTo>
                  <a:pt x="12042008" y="357446"/>
                  <a:pt x="12029170" y="377121"/>
                  <a:pt x="12025537" y="382666"/>
                </a:cubicBezTo>
                <a:cubicBezTo>
                  <a:pt x="11835636" y="694348"/>
                  <a:pt x="11402055" y="895784"/>
                  <a:pt x="11088649" y="1056676"/>
                </a:cubicBezTo>
                <a:cubicBezTo>
                  <a:pt x="10916755" y="1144851"/>
                  <a:pt x="10757473" y="1230645"/>
                  <a:pt x="10561600" y="1229477"/>
                </a:cubicBezTo>
                <a:cubicBezTo>
                  <a:pt x="10456897" y="1228927"/>
                  <a:pt x="10388434" y="1221837"/>
                  <a:pt x="10280797" y="1263181"/>
                </a:cubicBezTo>
                <a:cubicBezTo>
                  <a:pt x="10214114" y="1288380"/>
                  <a:pt x="10149765" y="1312641"/>
                  <a:pt x="10083376" y="1334114"/>
                </a:cubicBezTo>
                <a:cubicBezTo>
                  <a:pt x="10323674" y="1470609"/>
                  <a:pt x="10574467" y="1588379"/>
                  <a:pt x="10832582" y="1687356"/>
                </a:cubicBezTo>
                <a:cubicBezTo>
                  <a:pt x="10835145" y="1685866"/>
                  <a:pt x="10837160" y="1684144"/>
                  <a:pt x="10839263" y="1683743"/>
                </a:cubicBezTo>
                <a:cubicBezTo>
                  <a:pt x="11026680" y="1639479"/>
                  <a:pt x="11198523" y="1559010"/>
                  <a:pt x="11350910" y="1443899"/>
                </a:cubicBezTo>
                <a:cubicBezTo>
                  <a:pt x="11353302" y="1439761"/>
                  <a:pt x="11356166" y="1434532"/>
                  <a:pt x="11360346" y="1429225"/>
                </a:cubicBezTo>
                <a:cubicBezTo>
                  <a:pt x="11568454" y="1154547"/>
                  <a:pt x="11893126" y="995756"/>
                  <a:pt x="12167580" y="789523"/>
                </a:cubicBezTo>
                <a:lnTo>
                  <a:pt x="12192000" y="769876"/>
                </a:lnTo>
                <a:lnTo>
                  <a:pt x="12192000" y="802845"/>
                </a:lnTo>
                <a:lnTo>
                  <a:pt x="12173558" y="821317"/>
                </a:lnTo>
                <a:cubicBezTo>
                  <a:pt x="12156328" y="839775"/>
                  <a:pt x="12135859" y="862655"/>
                  <a:pt x="12117398" y="877374"/>
                </a:cubicBezTo>
                <a:cubicBezTo>
                  <a:pt x="11911342" y="1038644"/>
                  <a:pt x="11659100" y="1158472"/>
                  <a:pt x="11472926" y="1344259"/>
                </a:cubicBezTo>
                <a:cubicBezTo>
                  <a:pt x="11530856" y="1294104"/>
                  <a:pt x="11599815" y="1254410"/>
                  <a:pt x="11666978" y="1215889"/>
                </a:cubicBezTo>
                <a:cubicBezTo>
                  <a:pt x="11680568" y="1208123"/>
                  <a:pt x="11694155" y="1200357"/>
                  <a:pt x="11707200" y="1192361"/>
                </a:cubicBezTo>
                <a:cubicBezTo>
                  <a:pt x="11867081" y="1099094"/>
                  <a:pt x="12010478" y="976320"/>
                  <a:pt x="12144637" y="858646"/>
                </a:cubicBezTo>
                <a:lnTo>
                  <a:pt x="12192000" y="810414"/>
                </a:lnTo>
                <a:lnTo>
                  <a:pt x="12192000" y="916439"/>
                </a:lnTo>
                <a:lnTo>
                  <a:pt x="12150630" y="982925"/>
                </a:lnTo>
                <a:cubicBezTo>
                  <a:pt x="11972246" y="1237618"/>
                  <a:pt x="11719654" y="1416530"/>
                  <a:pt x="11389484" y="1469889"/>
                </a:cubicBezTo>
                <a:cubicBezTo>
                  <a:pt x="11249700" y="1582602"/>
                  <a:pt x="11093517" y="1667134"/>
                  <a:pt x="10923736" y="1721439"/>
                </a:cubicBezTo>
                <a:cubicBezTo>
                  <a:pt x="10979487" y="1741826"/>
                  <a:pt x="11035469" y="1761662"/>
                  <a:pt x="11091913" y="1780406"/>
                </a:cubicBezTo>
                <a:cubicBezTo>
                  <a:pt x="11318237" y="1855623"/>
                  <a:pt x="11544464" y="1908264"/>
                  <a:pt x="11771238" y="1944400"/>
                </a:cubicBezTo>
                <a:cubicBezTo>
                  <a:pt x="11775181" y="1939634"/>
                  <a:pt x="11778904" y="1935410"/>
                  <a:pt x="11783166" y="1931422"/>
                </a:cubicBezTo>
                <a:cubicBezTo>
                  <a:pt x="11885723" y="1797152"/>
                  <a:pt x="11990570" y="1669642"/>
                  <a:pt x="12131988" y="1574357"/>
                </a:cubicBezTo>
                <a:lnTo>
                  <a:pt x="12192000" y="1537429"/>
                </a:lnTo>
                <a:lnTo>
                  <a:pt x="12192000" y="1589108"/>
                </a:lnTo>
                <a:lnTo>
                  <a:pt x="12112105" y="1640352"/>
                </a:lnTo>
                <a:cubicBezTo>
                  <a:pt x="12011319" y="1713959"/>
                  <a:pt x="11928638" y="1801479"/>
                  <a:pt x="11849203" y="1900149"/>
                </a:cubicBezTo>
                <a:cubicBezTo>
                  <a:pt x="11883038" y="1876488"/>
                  <a:pt x="11915071" y="1849494"/>
                  <a:pt x="11946326" y="1822808"/>
                </a:cubicBezTo>
                <a:cubicBezTo>
                  <a:pt x="11980834" y="1792997"/>
                  <a:pt x="12017130" y="1762011"/>
                  <a:pt x="12055863" y="1735914"/>
                </a:cubicBezTo>
                <a:cubicBezTo>
                  <a:pt x="12086678" y="1714840"/>
                  <a:pt x="12119524" y="1696556"/>
                  <a:pt x="12150816" y="1678902"/>
                </a:cubicBezTo>
                <a:lnTo>
                  <a:pt x="12192000" y="1655121"/>
                </a:lnTo>
                <a:lnTo>
                  <a:pt x="12192000" y="1686869"/>
                </a:lnTo>
                <a:lnTo>
                  <a:pt x="12163772" y="1703058"/>
                </a:lnTo>
                <a:cubicBezTo>
                  <a:pt x="12132704" y="1720165"/>
                  <a:pt x="12100405" y="1738677"/>
                  <a:pt x="12070597" y="1758893"/>
                </a:cubicBezTo>
                <a:cubicBezTo>
                  <a:pt x="12033422" y="1784357"/>
                  <a:pt x="11997904" y="1815035"/>
                  <a:pt x="11963621" y="1844299"/>
                </a:cubicBezTo>
                <a:cubicBezTo>
                  <a:pt x="11938421" y="1865816"/>
                  <a:pt x="11913214" y="1887338"/>
                  <a:pt x="11886604" y="1907617"/>
                </a:cubicBezTo>
                <a:cubicBezTo>
                  <a:pt x="11977116" y="1884856"/>
                  <a:pt x="12067233" y="1841647"/>
                  <a:pt x="12153575" y="1786372"/>
                </a:cubicBezTo>
                <a:lnTo>
                  <a:pt x="12192000" y="1759693"/>
                </a:lnTo>
                <a:lnTo>
                  <a:pt x="12192000" y="1809459"/>
                </a:lnTo>
                <a:lnTo>
                  <a:pt x="12121362" y="1857561"/>
                </a:lnTo>
                <a:cubicBezTo>
                  <a:pt x="12048187" y="1902591"/>
                  <a:pt x="11972544" y="1939172"/>
                  <a:pt x="11895949" y="1963079"/>
                </a:cubicBezTo>
                <a:lnTo>
                  <a:pt x="12192000" y="1990579"/>
                </a:lnTo>
                <a:lnTo>
                  <a:pt x="12192000" y="2065582"/>
                </a:lnTo>
                <a:lnTo>
                  <a:pt x="12153918" y="2063926"/>
                </a:lnTo>
                <a:lnTo>
                  <a:pt x="12192000" y="2085104"/>
                </a:lnTo>
                <a:lnTo>
                  <a:pt x="12192000" y="2178471"/>
                </a:lnTo>
                <a:lnTo>
                  <a:pt x="12085355" y="2122457"/>
                </a:lnTo>
                <a:lnTo>
                  <a:pt x="12192000" y="2196158"/>
                </a:lnTo>
                <a:lnTo>
                  <a:pt x="12192000" y="2230374"/>
                </a:lnTo>
                <a:lnTo>
                  <a:pt x="12041237" y="2126309"/>
                </a:lnTo>
                <a:cubicBezTo>
                  <a:pt x="12076493" y="2177612"/>
                  <a:pt x="12124001" y="2222030"/>
                  <a:pt x="12174450" y="2262541"/>
                </a:cubicBezTo>
                <a:lnTo>
                  <a:pt x="12192000" y="2275857"/>
                </a:lnTo>
                <a:lnTo>
                  <a:pt x="12192000" y="2377131"/>
                </a:lnTo>
                <a:lnTo>
                  <a:pt x="12155801" y="2349925"/>
                </a:lnTo>
                <a:cubicBezTo>
                  <a:pt x="12047062" y="2264619"/>
                  <a:pt x="11950704" y="2181979"/>
                  <a:pt x="11930164" y="2041945"/>
                </a:cubicBezTo>
                <a:cubicBezTo>
                  <a:pt x="11807338" y="2027929"/>
                  <a:pt x="11684723" y="2008847"/>
                  <a:pt x="11561767" y="1984479"/>
                </a:cubicBezTo>
                <a:cubicBezTo>
                  <a:pt x="11829168" y="2318516"/>
                  <a:pt x="11916257" y="2737804"/>
                  <a:pt x="11987997" y="3153822"/>
                </a:cubicBezTo>
                <a:cubicBezTo>
                  <a:pt x="11991834" y="3176690"/>
                  <a:pt x="11945766" y="3233800"/>
                  <a:pt x="11926558" y="3203134"/>
                </a:cubicBezTo>
                <a:cubicBezTo>
                  <a:pt x="11688637" y="2826855"/>
                  <a:pt x="11343207" y="2452063"/>
                  <a:pt x="11440430" y="1973028"/>
                </a:cubicBezTo>
                <a:cubicBezTo>
                  <a:pt x="11441503" y="1968973"/>
                  <a:pt x="11443583" y="1964061"/>
                  <a:pt x="11446754" y="1959605"/>
                </a:cubicBezTo>
                <a:cubicBezTo>
                  <a:pt x="11314670" y="1929437"/>
                  <a:pt x="11182797" y="1894208"/>
                  <a:pt x="11050651" y="1850495"/>
                </a:cubicBezTo>
                <a:cubicBezTo>
                  <a:pt x="10825423" y="1775743"/>
                  <a:pt x="10604642" y="1687421"/>
                  <a:pt x="10389960" y="1586232"/>
                </a:cubicBezTo>
                <a:cubicBezTo>
                  <a:pt x="10423849" y="1697796"/>
                  <a:pt x="10481699" y="1805979"/>
                  <a:pt x="10500699" y="1913175"/>
                </a:cubicBezTo>
                <a:cubicBezTo>
                  <a:pt x="10502971" y="1915419"/>
                  <a:pt x="10505550" y="1918445"/>
                  <a:pt x="10507814" y="1920694"/>
                </a:cubicBezTo>
                <a:cubicBezTo>
                  <a:pt x="10511536" y="1916469"/>
                  <a:pt x="10515800" y="1912482"/>
                  <a:pt x="10518908" y="1911226"/>
                </a:cubicBezTo>
                <a:cubicBezTo>
                  <a:pt x="10803133" y="1788841"/>
                  <a:pt x="11118572" y="2264893"/>
                  <a:pt x="11258935" y="2442781"/>
                </a:cubicBezTo>
                <a:cubicBezTo>
                  <a:pt x="11271929" y="2459223"/>
                  <a:pt x="11230610" y="2515770"/>
                  <a:pt x="11211663" y="2510325"/>
                </a:cubicBezTo>
                <a:cubicBezTo>
                  <a:pt x="10952813" y="2437432"/>
                  <a:pt x="10754880" y="2286035"/>
                  <a:pt x="10571295" y="2105302"/>
                </a:cubicBezTo>
                <a:cubicBezTo>
                  <a:pt x="10593939" y="2333141"/>
                  <a:pt x="10477445" y="2625036"/>
                  <a:pt x="10435737" y="2805672"/>
                </a:cubicBezTo>
                <a:cubicBezTo>
                  <a:pt x="10398299" y="2965580"/>
                  <a:pt x="10359478" y="3078554"/>
                  <a:pt x="10206831" y="3151701"/>
                </a:cubicBezTo>
                <a:cubicBezTo>
                  <a:pt x="10193935" y="3157832"/>
                  <a:pt x="10194572" y="3142650"/>
                  <a:pt x="10196482" y="3135084"/>
                </a:cubicBezTo>
                <a:cubicBezTo>
                  <a:pt x="10274073" y="2811909"/>
                  <a:pt x="10304290" y="2478979"/>
                  <a:pt x="10381882" y="2155807"/>
                </a:cubicBezTo>
                <a:cubicBezTo>
                  <a:pt x="10395105" y="2100241"/>
                  <a:pt x="10437104" y="2020803"/>
                  <a:pt x="10439260" y="1962486"/>
                </a:cubicBezTo>
                <a:cubicBezTo>
                  <a:pt x="10439491" y="1961942"/>
                  <a:pt x="10439175" y="1961166"/>
                  <a:pt x="10439409" y="1960615"/>
                </a:cubicBezTo>
                <a:cubicBezTo>
                  <a:pt x="10439475" y="1957427"/>
                  <a:pt x="10440085" y="1954468"/>
                  <a:pt x="10439915" y="1951821"/>
                </a:cubicBezTo>
                <a:cubicBezTo>
                  <a:pt x="10433959" y="1836632"/>
                  <a:pt x="10332627" y="1683636"/>
                  <a:pt x="10314241" y="1556749"/>
                </a:cubicBezTo>
                <a:cubicBezTo>
                  <a:pt x="10313847" y="1554649"/>
                  <a:pt x="10314451" y="1551688"/>
                  <a:pt x="10315061" y="1548729"/>
                </a:cubicBezTo>
                <a:cubicBezTo>
                  <a:pt x="10038413" y="1412938"/>
                  <a:pt x="9774128" y="1254043"/>
                  <a:pt x="9526158" y="1071804"/>
                </a:cubicBezTo>
                <a:cubicBezTo>
                  <a:pt x="9586547" y="1245450"/>
                  <a:pt x="9699054" y="1407035"/>
                  <a:pt x="9758689" y="1585512"/>
                </a:cubicBezTo>
                <a:cubicBezTo>
                  <a:pt x="9851296" y="1860991"/>
                  <a:pt x="9909066" y="2144264"/>
                  <a:pt x="9941392" y="2432858"/>
                </a:cubicBezTo>
                <a:cubicBezTo>
                  <a:pt x="9942776" y="2446319"/>
                  <a:pt x="9898852" y="2512059"/>
                  <a:pt x="9887724" y="2495762"/>
                </a:cubicBezTo>
                <a:cubicBezTo>
                  <a:pt x="9758830" y="2305989"/>
                  <a:pt x="9675953" y="2083557"/>
                  <a:pt x="9587446" y="1872898"/>
                </a:cubicBezTo>
                <a:cubicBezTo>
                  <a:pt x="9504836" y="1675682"/>
                  <a:pt x="9450239" y="1492905"/>
                  <a:pt x="9462810" y="1288346"/>
                </a:cubicBezTo>
                <a:cubicBezTo>
                  <a:pt x="9416080" y="1372857"/>
                  <a:pt x="9368030" y="1457457"/>
                  <a:pt x="9318575" y="1540820"/>
                </a:cubicBezTo>
                <a:cubicBezTo>
                  <a:pt x="9284037" y="1599587"/>
                  <a:pt x="9257140" y="1661598"/>
                  <a:pt x="9191090" y="1688355"/>
                </a:cubicBezTo>
                <a:cubicBezTo>
                  <a:pt x="9186426" y="1690241"/>
                  <a:pt x="9179411" y="1688563"/>
                  <a:pt x="9177757" y="1683354"/>
                </a:cubicBezTo>
                <a:cubicBezTo>
                  <a:pt x="9143528" y="1583238"/>
                  <a:pt x="9220115" y="1420588"/>
                  <a:pt x="9274865" y="1336896"/>
                </a:cubicBezTo>
                <a:cubicBezTo>
                  <a:pt x="9324504" y="1260695"/>
                  <a:pt x="9393212" y="1200294"/>
                  <a:pt x="9478649" y="1173376"/>
                </a:cubicBezTo>
                <a:cubicBezTo>
                  <a:pt x="9479343" y="1171736"/>
                  <a:pt x="9480811" y="1169782"/>
                  <a:pt x="9482281" y="1167830"/>
                </a:cubicBezTo>
                <a:cubicBezTo>
                  <a:pt x="9463542" y="1119335"/>
                  <a:pt x="9448141" y="1069035"/>
                  <a:pt x="9438637" y="1015438"/>
                </a:cubicBezTo>
                <a:cubicBezTo>
                  <a:pt x="9438473" y="1012795"/>
                  <a:pt x="9438847" y="1010377"/>
                  <a:pt x="9439458" y="1007420"/>
                </a:cubicBezTo>
                <a:cubicBezTo>
                  <a:pt x="9356819" y="944106"/>
                  <a:pt x="9275563" y="877509"/>
                  <a:pt x="9197105" y="808882"/>
                </a:cubicBezTo>
                <a:cubicBezTo>
                  <a:pt x="9119732" y="740719"/>
                  <a:pt x="9045390" y="669969"/>
                  <a:pt x="8973607" y="597733"/>
                </a:cubicBezTo>
                <a:cubicBezTo>
                  <a:pt x="9117865" y="988437"/>
                  <a:pt x="9115639" y="1402749"/>
                  <a:pt x="8967512" y="1795211"/>
                </a:cubicBezTo>
                <a:cubicBezTo>
                  <a:pt x="8964595" y="1803635"/>
                  <a:pt x="8922055" y="1866099"/>
                  <a:pt x="8912526" y="1841464"/>
                </a:cubicBezTo>
                <a:cubicBezTo>
                  <a:pt x="8756044" y="1433999"/>
                  <a:pt x="8647107" y="967467"/>
                  <a:pt x="8893391" y="572788"/>
                </a:cubicBezTo>
                <a:cubicBezTo>
                  <a:pt x="8896018" y="568101"/>
                  <a:pt x="8899507" y="564428"/>
                  <a:pt x="8902990" y="560750"/>
                </a:cubicBezTo>
                <a:cubicBezTo>
                  <a:pt x="8907633" y="554349"/>
                  <a:pt x="8913596" y="547863"/>
                  <a:pt x="8919102" y="542471"/>
                </a:cubicBezTo>
                <a:cubicBezTo>
                  <a:pt x="8828814" y="448553"/>
                  <a:pt x="8743025" y="351231"/>
                  <a:pt x="8661728" y="250903"/>
                </a:cubicBezTo>
                <a:close/>
                <a:moveTo>
                  <a:pt x="8357758" y="0"/>
                </a:moveTo>
                <a:lnTo>
                  <a:pt x="8405492" y="0"/>
                </a:lnTo>
                <a:lnTo>
                  <a:pt x="8392083" y="30495"/>
                </a:lnTo>
                <a:cubicBezTo>
                  <a:pt x="8354166" y="121698"/>
                  <a:pt x="8324318" y="217584"/>
                  <a:pt x="8339888" y="306259"/>
                </a:cubicBezTo>
                <a:cubicBezTo>
                  <a:pt x="8364400" y="446040"/>
                  <a:pt x="8455049" y="577127"/>
                  <a:pt x="8473847" y="727373"/>
                </a:cubicBezTo>
                <a:cubicBezTo>
                  <a:pt x="8510300" y="1013846"/>
                  <a:pt x="8488635" y="1326579"/>
                  <a:pt x="8454081" y="1611960"/>
                </a:cubicBezTo>
                <a:cubicBezTo>
                  <a:pt x="8452268" y="1625361"/>
                  <a:pt x="8409518" y="1692886"/>
                  <a:pt x="8396000" y="1663986"/>
                </a:cubicBezTo>
                <a:cubicBezTo>
                  <a:pt x="8190763" y="1233305"/>
                  <a:pt x="8063839" y="818387"/>
                  <a:pt x="8238881" y="368438"/>
                </a:cubicBezTo>
                <a:lnTo>
                  <a:pt x="7668140" y="942511"/>
                </a:lnTo>
                <a:cubicBezTo>
                  <a:pt x="7658137" y="952438"/>
                  <a:pt x="7629107" y="972341"/>
                  <a:pt x="7637853" y="942567"/>
                </a:cubicBezTo>
                <a:cubicBezTo>
                  <a:pt x="7690270" y="771614"/>
                  <a:pt x="7793861" y="624255"/>
                  <a:pt x="7909649" y="489150"/>
                </a:cubicBezTo>
                <a:cubicBezTo>
                  <a:pt x="8010566" y="370919"/>
                  <a:pt x="8112174" y="322520"/>
                  <a:pt x="8256182" y="301724"/>
                </a:cubicBezTo>
                <a:cubicBezTo>
                  <a:pt x="8255907" y="293239"/>
                  <a:pt x="8255408" y="285302"/>
                  <a:pt x="8255912" y="276498"/>
                </a:cubicBezTo>
                <a:cubicBezTo>
                  <a:pt x="8260651" y="221208"/>
                  <a:pt x="8285427" y="155085"/>
                  <a:pt x="8315225" y="89075"/>
                </a:cubicBezTo>
                <a:close/>
                <a:moveTo>
                  <a:pt x="7497388" y="0"/>
                </a:moveTo>
                <a:lnTo>
                  <a:pt x="7560921" y="0"/>
                </a:lnTo>
                <a:lnTo>
                  <a:pt x="7546742" y="68966"/>
                </a:lnTo>
                <a:cubicBezTo>
                  <a:pt x="7513334" y="225436"/>
                  <a:pt x="7494394" y="379659"/>
                  <a:pt x="7488853" y="535687"/>
                </a:cubicBezTo>
                <a:lnTo>
                  <a:pt x="7529509" y="380358"/>
                </a:lnTo>
                <a:cubicBezTo>
                  <a:pt x="7546426" y="316055"/>
                  <a:pt x="7563725" y="249346"/>
                  <a:pt x="7585939" y="184712"/>
                </a:cubicBezTo>
                <a:cubicBezTo>
                  <a:pt x="7597162" y="152119"/>
                  <a:pt x="7609478" y="119997"/>
                  <a:pt x="7621792" y="87864"/>
                </a:cubicBezTo>
                <a:lnTo>
                  <a:pt x="7654204" y="0"/>
                </a:lnTo>
                <a:lnTo>
                  <a:pt x="7683986" y="0"/>
                </a:lnTo>
                <a:lnTo>
                  <a:pt x="7647914" y="97640"/>
                </a:lnTo>
                <a:cubicBezTo>
                  <a:pt x="7635833" y="129221"/>
                  <a:pt x="7623516" y="161350"/>
                  <a:pt x="7612524" y="193392"/>
                </a:cubicBezTo>
                <a:cubicBezTo>
                  <a:pt x="7590775" y="256933"/>
                  <a:pt x="7573702" y="323103"/>
                  <a:pt x="7557013" y="386853"/>
                </a:cubicBezTo>
                <a:lnTo>
                  <a:pt x="7517286" y="539999"/>
                </a:lnTo>
                <a:cubicBezTo>
                  <a:pt x="7579804" y="409054"/>
                  <a:pt x="7648790" y="283748"/>
                  <a:pt x="7704204" y="152292"/>
                </a:cubicBezTo>
                <a:lnTo>
                  <a:pt x="7756975" y="0"/>
                </a:lnTo>
                <a:lnTo>
                  <a:pt x="7837329" y="0"/>
                </a:lnTo>
                <a:lnTo>
                  <a:pt x="7821760" y="65656"/>
                </a:lnTo>
                <a:cubicBezTo>
                  <a:pt x="7739780" y="311007"/>
                  <a:pt x="7576279" y="519263"/>
                  <a:pt x="7488925" y="763628"/>
                </a:cubicBezTo>
                <a:cubicBezTo>
                  <a:pt x="7478308" y="793254"/>
                  <a:pt x="7422482" y="826275"/>
                  <a:pt x="7419999" y="774360"/>
                </a:cubicBezTo>
                <a:cubicBezTo>
                  <a:pt x="7407159" y="524115"/>
                  <a:pt x="7434412" y="279259"/>
                  <a:pt x="7487820" y="37416"/>
                </a:cubicBezTo>
                <a:close/>
                <a:moveTo>
                  <a:pt x="3882765" y="0"/>
                </a:moveTo>
                <a:lnTo>
                  <a:pt x="3995099" y="0"/>
                </a:lnTo>
                <a:lnTo>
                  <a:pt x="4163818" y="234104"/>
                </a:lnTo>
                <a:cubicBezTo>
                  <a:pt x="4167056" y="234046"/>
                  <a:pt x="4169933" y="233486"/>
                  <a:pt x="4172099" y="234207"/>
                </a:cubicBezTo>
                <a:cubicBezTo>
                  <a:pt x="4370329" y="290447"/>
                  <a:pt x="4575890" y="304753"/>
                  <a:pt x="4784282" y="276561"/>
                </a:cubicBezTo>
                <a:cubicBezTo>
                  <a:pt x="4788943" y="273941"/>
                  <a:pt x="4794689" y="270546"/>
                  <a:pt x="4801687" y="267764"/>
                </a:cubicBezTo>
                <a:cubicBezTo>
                  <a:pt x="5207052" y="98325"/>
                  <a:pt x="5661672" y="149587"/>
                  <a:pt x="6082788" y="64119"/>
                </a:cubicBezTo>
                <a:cubicBezTo>
                  <a:pt x="6097705" y="60940"/>
                  <a:pt x="6122565" y="65809"/>
                  <a:pt x="6099442" y="82568"/>
                </a:cubicBezTo>
                <a:cubicBezTo>
                  <a:pt x="5702970" y="366122"/>
                  <a:pt x="5250177" y="483706"/>
                  <a:pt x="4804137" y="320931"/>
                </a:cubicBezTo>
                <a:cubicBezTo>
                  <a:pt x="4608728" y="353445"/>
                  <a:pt x="4415104" y="351091"/>
                  <a:pt x="4227047" y="313415"/>
                </a:cubicBezTo>
                <a:cubicBezTo>
                  <a:pt x="4265992" y="361495"/>
                  <a:pt x="4305481" y="409180"/>
                  <a:pt x="4346041" y="456086"/>
                </a:cubicBezTo>
                <a:cubicBezTo>
                  <a:pt x="4508645" y="644218"/>
                  <a:pt x="4684629" y="811207"/>
                  <a:pt x="4870967" y="963061"/>
                </a:cubicBezTo>
                <a:cubicBezTo>
                  <a:pt x="4877428" y="960662"/>
                  <a:pt x="4883360" y="958653"/>
                  <a:pt x="4889647" y="957147"/>
                </a:cubicBezTo>
                <a:cubicBezTo>
                  <a:pt x="5063790" y="885104"/>
                  <a:pt x="5235998" y="820573"/>
                  <a:pt x="5422504" y="805191"/>
                </a:cubicBezTo>
                <a:cubicBezTo>
                  <a:pt x="5643719" y="786779"/>
                  <a:pt x="5869113" y="808075"/>
                  <a:pt x="6087656" y="826703"/>
                </a:cubicBezTo>
                <a:cubicBezTo>
                  <a:pt x="6118977" y="829180"/>
                  <a:pt x="6064821" y="863092"/>
                  <a:pt x="6058717" y="865992"/>
                </a:cubicBezTo>
                <a:cubicBezTo>
                  <a:pt x="5757093" y="988464"/>
                  <a:pt x="5312094" y="1115658"/>
                  <a:pt x="4974153" y="1045456"/>
                </a:cubicBezTo>
                <a:cubicBezTo>
                  <a:pt x="5180499" y="1203411"/>
                  <a:pt x="5398986" y="1344171"/>
                  <a:pt x="5627835" y="1472077"/>
                </a:cubicBezTo>
                <a:cubicBezTo>
                  <a:pt x="5628372" y="1471688"/>
                  <a:pt x="5629279" y="1471800"/>
                  <a:pt x="5629817" y="1471412"/>
                </a:cubicBezTo>
                <a:cubicBezTo>
                  <a:pt x="5631249" y="1471132"/>
                  <a:pt x="5633225" y="1470462"/>
                  <a:pt x="5634124" y="1470572"/>
                </a:cubicBezTo>
                <a:cubicBezTo>
                  <a:pt x="5647257" y="1469448"/>
                  <a:pt x="5751167" y="1386498"/>
                  <a:pt x="5755832" y="1383886"/>
                </a:cubicBezTo>
                <a:cubicBezTo>
                  <a:pt x="5837996" y="1338827"/>
                  <a:pt x="5925989" y="1306339"/>
                  <a:pt x="6014186" y="1279799"/>
                </a:cubicBezTo>
                <a:cubicBezTo>
                  <a:pt x="6310230" y="1190367"/>
                  <a:pt x="6608567" y="1157268"/>
                  <a:pt x="6901619" y="1047874"/>
                </a:cubicBezTo>
                <a:cubicBezTo>
                  <a:pt x="6921553" y="1040293"/>
                  <a:pt x="6976591" y="1037028"/>
                  <a:pt x="6931566" y="1062034"/>
                </a:cubicBezTo>
                <a:cubicBezTo>
                  <a:pt x="6610108" y="1243134"/>
                  <a:pt x="6183662" y="1573592"/>
                  <a:pt x="5790982" y="1561380"/>
                </a:cubicBezTo>
                <a:cubicBezTo>
                  <a:pt x="5920545" y="1629240"/>
                  <a:pt x="6053507" y="1693876"/>
                  <a:pt x="6188971" y="1755168"/>
                </a:cubicBezTo>
                <a:cubicBezTo>
                  <a:pt x="6193458" y="1753446"/>
                  <a:pt x="6198307" y="1752214"/>
                  <a:pt x="6202446" y="1752268"/>
                </a:cubicBezTo>
                <a:cubicBezTo>
                  <a:pt x="6504288" y="1570118"/>
                  <a:pt x="6833930" y="1471594"/>
                  <a:pt x="7179560" y="1467551"/>
                </a:cubicBezTo>
                <a:cubicBezTo>
                  <a:pt x="7221126" y="1467186"/>
                  <a:pt x="7172003" y="1501258"/>
                  <a:pt x="7158730" y="1507835"/>
                </a:cubicBezTo>
                <a:cubicBezTo>
                  <a:pt x="6888412" y="1630502"/>
                  <a:pt x="6618589" y="1809287"/>
                  <a:pt x="6326959" y="1817686"/>
                </a:cubicBezTo>
                <a:cubicBezTo>
                  <a:pt x="6396578" y="1848113"/>
                  <a:pt x="6466739" y="1878148"/>
                  <a:pt x="6537433" y="1907790"/>
                </a:cubicBezTo>
                <a:cubicBezTo>
                  <a:pt x="6542473" y="1907949"/>
                  <a:pt x="6546435" y="1908891"/>
                  <a:pt x="6550221" y="1910729"/>
                </a:cubicBezTo>
                <a:cubicBezTo>
                  <a:pt x="6742694" y="1932993"/>
                  <a:pt x="6849771" y="2068278"/>
                  <a:pt x="6964438" y="2209505"/>
                </a:cubicBezTo>
                <a:cubicBezTo>
                  <a:pt x="7113162" y="2393201"/>
                  <a:pt x="7266286" y="2592015"/>
                  <a:pt x="7367862" y="2806833"/>
                </a:cubicBezTo>
                <a:cubicBezTo>
                  <a:pt x="7371456" y="2814338"/>
                  <a:pt x="7369522" y="2821080"/>
                  <a:pt x="7364329" y="2826907"/>
                </a:cubicBezTo>
                <a:cubicBezTo>
                  <a:pt x="7348741" y="2844389"/>
                  <a:pt x="7303788" y="2853651"/>
                  <a:pt x="7290545" y="2850663"/>
                </a:cubicBezTo>
                <a:cubicBezTo>
                  <a:pt x="6859896" y="2738539"/>
                  <a:pt x="6609607" y="2342306"/>
                  <a:pt x="6472036" y="1959003"/>
                </a:cubicBezTo>
                <a:cubicBezTo>
                  <a:pt x="6239391" y="1862081"/>
                  <a:pt x="6011946" y="1759868"/>
                  <a:pt x="5792897" y="1647747"/>
                </a:cubicBezTo>
                <a:cubicBezTo>
                  <a:pt x="5817125" y="1702679"/>
                  <a:pt x="5838127" y="1759942"/>
                  <a:pt x="5842751" y="1816112"/>
                </a:cubicBezTo>
                <a:cubicBezTo>
                  <a:pt x="5844184" y="1815832"/>
                  <a:pt x="5846161" y="1815162"/>
                  <a:pt x="5847424" y="1815776"/>
                </a:cubicBezTo>
                <a:cubicBezTo>
                  <a:pt x="6140442" y="1830791"/>
                  <a:pt x="6291873" y="2115536"/>
                  <a:pt x="6399821" y="2344799"/>
                </a:cubicBezTo>
                <a:cubicBezTo>
                  <a:pt x="6413837" y="2374329"/>
                  <a:pt x="6342916" y="2402075"/>
                  <a:pt x="6323232" y="2389634"/>
                </a:cubicBezTo>
                <a:cubicBezTo>
                  <a:pt x="6177906" y="2301146"/>
                  <a:pt x="6052833" y="2198747"/>
                  <a:pt x="5942958" y="2077708"/>
                </a:cubicBezTo>
                <a:cubicBezTo>
                  <a:pt x="5949243" y="2174636"/>
                  <a:pt x="5937179" y="2273417"/>
                  <a:pt x="5921559" y="2378596"/>
                </a:cubicBezTo>
                <a:cubicBezTo>
                  <a:pt x="5888539" y="2593290"/>
                  <a:pt x="5878937" y="2813146"/>
                  <a:pt x="5817651" y="3023919"/>
                </a:cubicBezTo>
                <a:cubicBezTo>
                  <a:pt x="5810408" y="3049005"/>
                  <a:pt x="5741174" y="3089270"/>
                  <a:pt x="5729634" y="3051849"/>
                </a:cubicBezTo>
                <a:cubicBezTo>
                  <a:pt x="5657096" y="2815984"/>
                  <a:pt x="5581632" y="2571559"/>
                  <a:pt x="5611018" y="2316769"/>
                </a:cubicBezTo>
                <a:cubicBezTo>
                  <a:pt x="5622715" y="2217484"/>
                  <a:pt x="5656813" y="2135538"/>
                  <a:pt x="5687608" y="2039972"/>
                </a:cubicBezTo>
                <a:cubicBezTo>
                  <a:pt x="5744741" y="1859679"/>
                  <a:pt x="5733310" y="1742061"/>
                  <a:pt x="5657554" y="1576445"/>
                </a:cubicBezTo>
                <a:cubicBezTo>
                  <a:pt x="5483232" y="1483028"/>
                  <a:pt x="5313009" y="1382833"/>
                  <a:pt x="5150475" y="1274012"/>
                </a:cubicBezTo>
                <a:cubicBezTo>
                  <a:pt x="5326569" y="1559959"/>
                  <a:pt x="5457991" y="1838600"/>
                  <a:pt x="5349142" y="2204405"/>
                </a:cubicBezTo>
                <a:cubicBezTo>
                  <a:pt x="5342604" y="2225928"/>
                  <a:pt x="5273881" y="2261245"/>
                  <a:pt x="5262214" y="2233836"/>
                </a:cubicBezTo>
                <a:cubicBezTo>
                  <a:pt x="5160759" y="2006724"/>
                  <a:pt x="5064863" y="1777114"/>
                  <a:pt x="4981539" y="1542201"/>
                </a:cubicBezTo>
                <a:cubicBezTo>
                  <a:pt x="4932755" y="1405876"/>
                  <a:pt x="4893729" y="1278486"/>
                  <a:pt x="4958461" y="1136957"/>
                </a:cubicBezTo>
                <a:cubicBezTo>
                  <a:pt x="4854219" y="1059900"/>
                  <a:pt x="4753195" y="978221"/>
                  <a:pt x="4655015" y="891426"/>
                </a:cubicBezTo>
                <a:cubicBezTo>
                  <a:pt x="4700834" y="1342763"/>
                  <a:pt x="4530476" y="1779853"/>
                  <a:pt x="4348002" y="2205895"/>
                </a:cubicBezTo>
                <a:cubicBezTo>
                  <a:pt x="4337873" y="2229260"/>
                  <a:pt x="4261560" y="2258626"/>
                  <a:pt x="4262250" y="2219972"/>
                </a:cubicBezTo>
                <a:cubicBezTo>
                  <a:pt x="4268663" y="1744520"/>
                  <a:pt x="4175629" y="1214471"/>
                  <a:pt x="4550611" y="817540"/>
                </a:cubicBezTo>
                <a:cubicBezTo>
                  <a:pt x="4554014" y="814312"/>
                  <a:pt x="4558850" y="810804"/>
                  <a:pt x="4564418" y="808293"/>
                </a:cubicBezTo>
                <a:cubicBezTo>
                  <a:pt x="4461330" y="711325"/>
                  <a:pt x="4361455" y="609738"/>
                  <a:pt x="4266388" y="500083"/>
                </a:cubicBezTo>
                <a:cubicBezTo>
                  <a:pt x="4185451" y="406519"/>
                  <a:pt x="4107556" y="310364"/>
                  <a:pt x="4032842" y="211809"/>
                </a:cubicBezTo>
                <a:close/>
                <a:moveTo>
                  <a:pt x="3721337" y="0"/>
                </a:moveTo>
                <a:lnTo>
                  <a:pt x="3797544" y="0"/>
                </a:lnTo>
                <a:lnTo>
                  <a:pt x="3775734" y="95131"/>
                </a:lnTo>
                <a:cubicBezTo>
                  <a:pt x="3762598" y="156923"/>
                  <a:pt x="3748081" y="217234"/>
                  <a:pt x="3724807" y="272257"/>
                </a:cubicBezTo>
                <a:cubicBezTo>
                  <a:pt x="3725550" y="275539"/>
                  <a:pt x="3726109" y="279707"/>
                  <a:pt x="3726844" y="282988"/>
                </a:cubicBezTo>
                <a:cubicBezTo>
                  <a:pt x="3732776" y="280979"/>
                  <a:pt x="3739065" y="279475"/>
                  <a:pt x="3742664" y="279918"/>
                </a:cubicBezTo>
                <a:cubicBezTo>
                  <a:pt x="4076263" y="313585"/>
                  <a:pt x="4081377" y="922622"/>
                  <a:pt x="4103910" y="1161917"/>
                </a:cubicBezTo>
                <a:cubicBezTo>
                  <a:pt x="4106010" y="1184045"/>
                  <a:pt x="4034389" y="1215360"/>
                  <a:pt x="4020269" y="1200406"/>
                </a:cubicBezTo>
                <a:cubicBezTo>
                  <a:pt x="3826459" y="997506"/>
                  <a:pt x="3735339" y="752983"/>
                  <a:pt x="3674882" y="488524"/>
                </a:cubicBezTo>
                <a:cubicBezTo>
                  <a:pt x="3559684" y="713184"/>
                  <a:pt x="3278706" y="925237"/>
                  <a:pt x="3132682" y="1072284"/>
                </a:cubicBezTo>
                <a:cubicBezTo>
                  <a:pt x="3002939" y="1202191"/>
                  <a:pt x="2899935" y="1287527"/>
                  <a:pt x="2716346" y="1276376"/>
                </a:cubicBezTo>
                <a:cubicBezTo>
                  <a:pt x="2700863" y="1275390"/>
                  <a:pt x="2710506" y="1261536"/>
                  <a:pt x="2716772" y="1255462"/>
                </a:cubicBezTo>
                <a:cubicBezTo>
                  <a:pt x="2980750" y="993927"/>
                  <a:pt x="3207119" y="698608"/>
                  <a:pt x="3471096" y="437072"/>
                </a:cubicBezTo>
                <a:cubicBezTo>
                  <a:pt x="3516376" y="392044"/>
                  <a:pt x="3602281" y="339698"/>
                  <a:pt x="3639057" y="286334"/>
                </a:cubicBezTo>
                <a:cubicBezTo>
                  <a:pt x="3639591" y="285947"/>
                  <a:pt x="3639767" y="285058"/>
                  <a:pt x="3640309" y="284664"/>
                </a:cubicBezTo>
                <a:cubicBezTo>
                  <a:pt x="3642272" y="281720"/>
                  <a:pt x="3644597" y="279273"/>
                  <a:pt x="3646022" y="276711"/>
                </a:cubicBezTo>
                <a:cubicBezTo>
                  <a:pt x="3677659" y="221350"/>
                  <a:pt x="3693078" y="144742"/>
                  <a:pt x="3707943" y="65958"/>
                </a:cubicBezTo>
                <a:close/>
                <a:moveTo>
                  <a:pt x="2867960" y="0"/>
                </a:moveTo>
                <a:lnTo>
                  <a:pt x="2926351" y="0"/>
                </a:lnTo>
                <a:lnTo>
                  <a:pt x="2902823" y="262929"/>
                </a:lnTo>
                <a:cubicBezTo>
                  <a:pt x="2913215" y="221824"/>
                  <a:pt x="2926844" y="180662"/>
                  <a:pt x="2940663" y="140884"/>
                </a:cubicBezTo>
                <a:lnTo>
                  <a:pt x="2947039" y="122524"/>
                </a:lnTo>
                <a:lnTo>
                  <a:pt x="2984316" y="0"/>
                </a:lnTo>
                <a:lnTo>
                  <a:pt x="3016114" y="0"/>
                </a:lnTo>
                <a:lnTo>
                  <a:pt x="2979949" y="119274"/>
                </a:lnTo>
                <a:lnTo>
                  <a:pt x="3023879" y="0"/>
                </a:lnTo>
                <a:lnTo>
                  <a:pt x="3105400" y="0"/>
                </a:lnTo>
                <a:lnTo>
                  <a:pt x="3094669" y="30308"/>
                </a:lnTo>
                <a:cubicBezTo>
                  <a:pt x="3037894" y="178003"/>
                  <a:pt x="2973232" y="323305"/>
                  <a:pt x="2901945" y="466538"/>
                </a:cubicBezTo>
                <a:cubicBezTo>
                  <a:pt x="2895180" y="479835"/>
                  <a:pt x="2815686" y="518381"/>
                  <a:pt x="2815209" y="497361"/>
                </a:cubicBezTo>
                <a:cubicBezTo>
                  <a:pt x="2812746" y="375148"/>
                  <a:pt x="2825702" y="251298"/>
                  <a:pt x="2844845" y="127638"/>
                </a:cubicBezTo>
                <a:close/>
                <a:moveTo>
                  <a:pt x="1057230" y="0"/>
                </a:moveTo>
                <a:lnTo>
                  <a:pt x="1111003" y="0"/>
                </a:lnTo>
                <a:lnTo>
                  <a:pt x="1125553" y="52588"/>
                </a:lnTo>
                <a:cubicBezTo>
                  <a:pt x="1174409" y="196547"/>
                  <a:pt x="1244674" y="336170"/>
                  <a:pt x="1304276" y="476275"/>
                </a:cubicBezTo>
                <a:cubicBezTo>
                  <a:pt x="1351896" y="589579"/>
                  <a:pt x="1459984" y="863646"/>
                  <a:pt x="1492066" y="886333"/>
                </a:cubicBezTo>
                <a:lnTo>
                  <a:pt x="1423698" y="710817"/>
                </a:lnTo>
                <a:cubicBezTo>
                  <a:pt x="1401022" y="652964"/>
                  <a:pt x="1378015" y="593152"/>
                  <a:pt x="1357609" y="532892"/>
                </a:cubicBezTo>
                <a:cubicBezTo>
                  <a:pt x="1339853" y="480241"/>
                  <a:pt x="1324587" y="426487"/>
                  <a:pt x="1309550" y="374031"/>
                </a:cubicBezTo>
                <a:cubicBezTo>
                  <a:pt x="1277632" y="264242"/>
                  <a:pt x="1244842" y="151584"/>
                  <a:pt x="1193673" y="49533"/>
                </a:cubicBezTo>
                <a:lnTo>
                  <a:pt x="1164391" y="0"/>
                </a:lnTo>
                <a:lnTo>
                  <a:pt x="1200666" y="0"/>
                </a:lnTo>
                <a:lnTo>
                  <a:pt x="1223408" y="38996"/>
                </a:lnTo>
                <a:cubicBezTo>
                  <a:pt x="1274817" y="142454"/>
                  <a:pt x="1307626" y="255236"/>
                  <a:pt x="1339635" y="365517"/>
                </a:cubicBezTo>
                <a:cubicBezTo>
                  <a:pt x="1354670" y="417965"/>
                  <a:pt x="1370587" y="471608"/>
                  <a:pt x="1387469" y="523079"/>
                </a:cubicBezTo>
                <a:cubicBezTo>
                  <a:pt x="1407105" y="582792"/>
                  <a:pt x="1430659" y="641842"/>
                  <a:pt x="1452685" y="699806"/>
                </a:cubicBezTo>
                <a:lnTo>
                  <a:pt x="1492092" y="800424"/>
                </a:lnTo>
                <a:cubicBezTo>
                  <a:pt x="1484618" y="760762"/>
                  <a:pt x="1473155" y="705686"/>
                  <a:pt x="1455302" y="632913"/>
                </a:cubicBezTo>
                <a:cubicBezTo>
                  <a:pt x="1413478" y="460985"/>
                  <a:pt x="1347194" y="188426"/>
                  <a:pt x="1222336" y="9480"/>
                </a:cubicBezTo>
                <a:lnTo>
                  <a:pt x="1214634" y="0"/>
                </a:lnTo>
                <a:lnTo>
                  <a:pt x="1289827" y="0"/>
                </a:lnTo>
                <a:lnTo>
                  <a:pt x="1321076" y="59722"/>
                </a:lnTo>
                <a:cubicBezTo>
                  <a:pt x="1409905" y="250193"/>
                  <a:pt x="1460341" y="480374"/>
                  <a:pt x="1512579" y="626441"/>
                </a:cubicBezTo>
                <a:cubicBezTo>
                  <a:pt x="1573756" y="799163"/>
                  <a:pt x="1605359" y="928641"/>
                  <a:pt x="1506076" y="1089289"/>
                </a:cubicBezTo>
                <a:cubicBezTo>
                  <a:pt x="1497659" y="1102817"/>
                  <a:pt x="1489109" y="1088176"/>
                  <a:pt x="1486346" y="1079919"/>
                </a:cubicBezTo>
                <a:cubicBezTo>
                  <a:pt x="1364522" y="729689"/>
                  <a:pt x="1192335" y="398839"/>
                  <a:pt x="1070511" y="48609"/>
                </a:cubicBezTo>
                <a:close/>
                <a:moveTo>
                  <a:pt x="43151" y="0"/>
                </a:moveTo>
                <a:lnTo>
                  <a:pt x="95283" y="0"/>
                </a:lnTo>
                <a:lnTo>
                  <a:pt x="300708" y="154571"/>
                </a:lnTo>
                <a:cubicBezTo>
                  <a:pt x="379729" y="218614"/>
                  <a:pt x="456466" y="285481"/>
                  <a:pt x="530414" y="354673"/>
                </a:cubicBezTo>
                <a:cubicBezTo>
                  <a:pt x="466701" y="288424"/>
                  <a:pt x="401285" y="223977"/>
                  <a:pt x="333785" y="161564"/>
                </a:cubicBezTo>
                <a:lnTo>
                  <a:pt x="147005" y="0"/>
                </a:lnTo>
                <a:lnTo>
                  <a:pt x="272509" y="0"/>
                </a:lnTo>
                <a:lnTo>
                  <a:pt x="326276" y="45847"/>
                </a:lnTo>
                <a:cubicBezTo>
                  <a:pt x="505803" y="208268"/>
                  <a:pt x="670600" y="385490"/>
                  <a:pt x="823759" y="574145"/>
                </a:cubicBezTo>
                <a:cubicBezTo>
                  <a:pt x="833168" y="585952"/>
                  <a:pt x="831522" y="674146"/>
                  <a:pt x="811254" y="665546"/>
                </a:cubicBezTo>
                <a:cubicBezTo>
                  <a:pt x="575890" y="564984"/>
                  <a:pt x="364063" y="406029"/>
                  <a:pt x="154042" y="261522"/>
                </a:cubicBezTo>
                <a:cubicBezTo>
                  <a:pt x="104946" y="227663"/>
                  <a:pt x="58037" y="193597"/>
                  <a:pt x="13550" y="158423"/>
                </a:cubicBezTo>
                <a:lnTo>
                  <a:pt x="0" y="146618"/>
                </a:lnTo>
                <a:lnTo>
                  <a:pt x="0" y="59161"/>
                </a:lnTo>
                <a:lnTo>
                  <a:pt x="45427" y="101078"/>
                </a:lnTo>
                <a:cubicBezTo>
                  <a:pt x="223783" y="254949"/>
                  <a:pt x="433006" y="385896"/>
                  <a:pt x="630103" y="485885"/>
                </a:cubicBezTo>
                <a:cubicBezTo>
                  <a:pt x="595938" y="458865"/>
                  <a:pt x="563284" y="428899"/>
                  <a:pt x="532040" y="399359"/>
                </a:cubicBezTo>
                <a:lnTo>
                  <a:pt x="517618" y="385726"/>
                </a:lnTo>
                <a:cubicBezTo>
                  <a:pt x="442853" y="315667"/>
                  <a:pt x="365106" y="247799"/>
                  <a:pt x="285074" y="18275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ED888B23-07FA-482A-96DF-47E31AF1A60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42900" y="457201"/>
            <a:ext cx="8458200" cy="5943598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>
            <a:outerShdw blurRad="317500" algn="ctr" rotWithShape="0">
              <a:schemeClr val="tx1">
                <a:alpha val="2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7C4F8561-0624-1356-5F45-8F466900AD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7250" y="990599"/>
            <a:ext cx="7429500" cy="685800"/>
          </a:xfrm>
        </p:spPr>
        <p:txBody>
          <a:bodyPr anchor="t">
            <a:normAutofit/>
          </a:bodyPr>
          <a:lstStyle/>
          <a:p>
            <a:r>
              <a:rPr lang="es-ES" sz="3500">
                <a:cs typeface="Calibri Light"/>
              </a:rPr>
              <a:t>Requisitos generales programas BIP</a:t>
            </a:r>
            <a:endParaRPr lang="es-ES" sz="3500"/>
          </a:p>
        </p:txBody>
      </p:sp>
      <p:graphicFrame>
        <p:nvGraphicFramePr>
          <p:cNvPr id="14" name="Marcador de contenido 2">
            <a:extLst>
              <a:ext uri="{FF2B5EF4-FFF2-40B4-BE49-F238E27FC236}">
                <a16:creationId xmlns:a16="http://schemas.microsoft.com/office/drawing/2014/main" id="{7CB3A286-8DAC-6719-A97D-054C97DD652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19593769"/>
              </p:ext>
            </p:extLst>
          </p:nvPr>
        </p:nvGraphicFramePr>
        <p:xfrm>
          <a:off x="514350" y="2137228"/>
          <a:ext cx="8115300" cy="37337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9650971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6CC9EF26-C66E-6BB3-7B25-CCEF553593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0060" y="325369"/>
            <a:ext cx="3276451" cy="1956841"/>
          </a:xfrm>
        </p:spPr>
        <p:txBody>
          <a:bodyPr anchor="b">
            <a:normAutofit/>
          </a:bodyPr>
          <a:lstStyle/>
          <a:p>
            <a:r>
              <a:rPr lang="es-ES" sz="4000">
                <a:cs typeface="Calibri Light"/>
              </a:rPr>
              <a:t>Requisitos generales programas BIP</a:t>
            </a:r>
            <a:endParaRPr lang="es-ES" sz="4000"/>
          </a:p>
        </p:txBody>
      </p:sp>
      <p:sp>
        <p:nvSpPr>
          <p:cNvPr id="18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0060" y="2586994"/>
            <a:ext cx="2606040" cy="18288"/>
          </a:xfrm>
          <a:custGeom>
            <a:avLst/>
            <a:gdLst>
              <a:gd name="connsiteX0" fmla="*/ 0 w 2606040"/>
              <a:gd name="connsiteY0" fmla="*/ 0 h 18288"/>
              <a:gd name="connsiteX1" fmla="*/ 625450 w 2606040"/>
              <a:gd name="connsiteY1" fmla="*/ 0 h 18288"/>
              <a:gd name="connsiteX2" fmla="*/ 1224839 w 2606040"/>
              <a:gd name="connsiteY2" fmla="*/ 0 h 18288"/>
              <a:gd name="connsiteX3" fmla="*/ 1824228 w 2606040"/>
              <a:gd name="connsiteY3" fmla="*/ 0 h 18288"/>
              <a:gd name="connsiteX4" fmla="*/ 2606040 w 2606040"/>
              <a:gd name="connsiteY4" fmla="*/ 0 h 18288"/>
              <a:gd name="connsiteX5" fmla="*/ 2606040 w 2606040"/>
              <a:gd name="connsiteY5" fmla="*/ 18288 h 18288"/>
              <a:gd name="connsiteX6" fmla="*/ 1902409 w 2606040"/>
              <a:gd name="connsiteY6" fmla="*/ 18288 h 18288"/>
              <a:gd name="connsiteX7" fmla="*/ 1276960 w 2606040"/>
              <a:gd name="connsiteY7" fmla="*/ 18288 h 18288"/>
              <a:gd name="connsiteX8" fmla="*/ 677570 w 2606040"/>
              <a:gd name="connsiteY8" fmla="*/ 18288 h 18288"/>
              <a:gd name="connsiteX9" fmla="*/ 0 w 2606040"/>
              <a:gd name="connsiteY9" fmla="*/ 18288 h 18288"/>
              <a:gd name="connsiteX10" fmla="*/ 0 w 2606040"/>
              <a:gd name="connsiteY10" fmla="*/ 0 h 18288"/>
              <a:gd name="connsiteX0" fmla="*/ 0 w 2606040"/>
              <a:gd name="connsiteY0" fmla="*/ 0 h 18288"/>
              <a:gd name="connsiteX1" fmla="*/ 599389 w 2606040"/>
              <a:gd name="connsiteY1" fmla="*/ 0 h 18288"/>
              <a:gd name="connsiteX2" fmla="*/ 1303020 w 2606040"/>
              <a:gd name="connsiteY2" fmla="*/ 0 h 18288"/>
              <a:gd name="connsiteX3" fmla="*/ 1876349 w 2606040"/>
              <a:gd name="connsiteY3" fmla="*/ 0 h 18288"/>
              <a:gd name="connsiteX4" fmla="*/ 2606040 w 2606040"/>
              <a:gd name="connsiteY4" fmla="*/ 0 h 18288"/>
              <a:gd name="connsiteX5" fmla="*/ 2606040 w 2606040"/>
              <a:gd name="connsiteY5" fmla="*/ 18288 h 18288"/>
              <a:gd name="connsiteX6" fmla="*/ 1980590 w 2606040"/>
              <a:gd name="connsiteY6" fmla="*/ 18288 h 18288"/>
              <a:gd name="connsiteX7" fmla="*/ 1276960 w 2606040"/>
              <a:gd name="connsiteY7" fmla="*/ 18288 h 18288"/>
              <a:gd name="connsiteX8" fmla="*/ 651510 w 2606040"/>
              <a:gd name="connsiteY8" fmla="*/ 18288 h 18288"/>
              <a:gd name="connsiteX9" fmla="*/ 0 w 2606040"/>
              <a:gd name="connsiteY9" fmla="*/ 18288 h 18288"/>
              <a:gd name="connsiteX10" fmla="*/ 0 w 2606040"/>
              <a:gd name="connsiteY10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606040" h="18288" fill="none" extrusionOk="0">
                <a:moveTo>
                  <a:pt x="0" y="0"/>
                </a:moveTo>
                <a:cubicBezTo>
                  <a:pt x="211079" y="-22080"/>
                  <a:pt x="479378" y="-26537"/>
                  <a:pt x="625450" y="0"/>
                </a:cubicBezTo>
                <a:cubicBezTo>
                  <a:pt x="925937" y="-4758"/>
                  <a:pt x="973176" y="15739"/>
                  <a:pt x="1224839" y="0"/>
                </a:cubicBezTo>
                <a:cubicBezTo>
                  <a:pt x="1479663" y="-11328"/>
                  <a:pt x="1566636" y="18697"/>
                  <a:pt x="1824228" y="0"/>
                </a:cubicBezTo>
                <a:cubicBezTo>
                  <a:pt x="2086799" y="-72665"/>
                  <a:pt x="2306223" y="-891"/>
                  <a:pt x="2606040" y="0"/>
                </a:cubicBezTo>
                <a:cubicBezTo>
                  <a:pt x="2606645" y="4461"/>
                  <a:pt x="2607031" y="13181"/>
                  <a:pt x="2606040" y="18288"/>
                </a:cubicBezTo>
                <a:cubicBezTo>
                  <a:pt x="2260204" y="29342"/>
                  <a:pt x="2175708" y="5614"/>
                  <a:pt x="1902409" y="18288"/>
                </a:cubicBezTo>
                <a:cubicBezTo>
                  <a:pt x="1638502" y="41064"/>
                  <a:pt x="1460923" y="-16269"/>
                  <a:pt x="1276960" y="18288"/>
                </a:cubicBezTo>
                <a:cubicBezTo>
                  <a:pt x="1057717" y="14361"/>
                  <a:pt x="867956" y="2320"/>
                  <a:pt x="677570" y="18288"/>
                </a:cubicBezTo>
                <a:cubicBezTo>
                  <a:pt x="457951" y="33373"/>
                  <a:pt x="189752" y="55388"/>
                  <a:pt x="0" y="18288"/>
                </a:cubicBezTo>
                <a:cubicBezTo>
                  <a:pt x="1586" y="13022"/>
                  <a:pt x="-95" y="4569"/>
                  <a:pt x="0" y="0"/>
                </a:cubicBezTo>
                <a:close/>
              </a:path>
              <a:path w="2606040" h="18288" stroke="0" extrusionOk="0">
                <a:moveTo>
                  <a:pt x="0" y="0"/>
                </a:moveTo>
                <a:cubicBezTo>
                  <a:pt x="172759" y="3236"/>
                  <a:pt x="361166" y="-13413"/>
                  <a:pt x="599389" y="0"/>
                </a:cubicBezTo>
                <a:cubicBezTo>
                  <a:pt x="841226" y="37042"/>
                  <a:pt x="968991" y="14587"/>
                  <a:pt x="1303020" y="0"/>
                </a:cubicBezTo>
                <a:cubicBezTo>
                  <a:pt x="1643101" y="-7120"/>
                  <a:pt x="1717813" y="7213"/>
                  <a:pt x="1876349" y="0"/>
                </a:cubicBezTo>
                <a:cubicBezTo>
                  <a:pt x="2036762" y="-14138"/>
                  <a:pt x="2426397" y="-4451"/>
                  <a:pt x="2606040" y="0"/>
                </a:cubicBezTo>
                <a:cubicBezTo>
                  <a:pt x="2606314" y="8448"/>
                  <a:pt x="2606550" y="14527"/>
                  <a:pt x="2606040" y="18288"/>
                </a:cubicBezTo>
                <a:cubicBezTo>
                  <a:pt x="2344840" y="2643"/>
                  <a:pt x="2192043" y="7399"/>
                  <a:pt x="1980590" y="18288"/>
                </a:cubicBezTo>
                <a:cubicBezTo>
                  <a:pt x="1783984" y="-9745"/>
                  <a:pt x="1487673" y="45908"/>
                  <a:pt x="1276960" y="18288"/>
                </a:cubicBezTo>
                <a:cubicBezTo>
                  <a:pt x="1088134" y="-41257"/>
                  <a:pt x="877974" y="49968"/>
                  <a:pt x="651510" y="18288"/>
                </a:cubicBezTo>
                <a:cubicBezTo>
                  <a:pt x="430798" y="-27764"/>
                  <a:pt x="132889" y="-33467"/>
                  <a:pt x="0" y="18288"/>
                </a:cubicBezTo>
                <a:cubicBezTo>
                  <a:pt x="212" y="10845"/>
                  <a:pt x="-833" y="6193"/>
                  <a:pt x="0" y="0"/>
                </a:cubicBezTo>
                <a:close/>
              </a:path>
              <a:path w="2606040" h="18288" fill="none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27712" y="6878"/>
                  <a:pt x="971143" y="7084"/>
                  <a:pt x="1224839" y="0"/>
                </a:cubicBezTo>
                <a:cubicBezTo>
                  <a:pt x="1477775" y="-16815"/>
                  <a:pt x="1569904" y="19146"/>
                  <a:pt x="1824228" y="0"/>
                </a:cubicBezTo>
                <a:cubicBezTo>
                  <a:pt x="2055206" y="24867"/>
                  <a:pt x="2317192" y="-62872"/>
                  <a:pt x="2606040" y="0"/>
                </a:cubicBezTo>
                <a:cubicBezTo>
                  <a:pt x="2606166" y="3680"/>
                  <a:pt x="2606905" y="11461"/>
                  <a:pt x="2606040" y="18288"/>
                </a:cubicBezTo>
                <a:cubicBezTo>
                  <a:pt x="2234648" y="26976"/>
                  <a:pt x="2180202" y="-10361"/>
                  <a:pt x="1902409" y="18288"/>
                </a:cubicBezTo>
                <a:cubicBezTo>
                  <a:pt x="1635562" y="47194"/>
                  <a:pt x="1477339" y="4794"/>
                  <a:pt x="1276960" y="18288"/>
                </a:cubicBezTo>
                <a:cubicBezTo>
                  <a:pt x="1058094" y="66922"/>
                  <a:pt x="904206" y="-20636"/>
                  <a:pt x="677570" y="18288"/>
                </a:cubicBezTo>
                <a:cubicBezTo>
                  <a:pt x="485746" y="14713"/>
                  <a:pt x="195925" y="33005"/>
                  <a:pt x="0" y="18288"/>
                </a:cubicBezTo>
                <a:cubicBezTo>
                  <a:pt x="1168" y="12774"/>
                  <a:pt x="-229" y="374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2863741219">
                  <a:custGeom>
                    <a:avLst/>
                    <a:gdLst>
                      <a:gd name="connsiteX0" fmla="*/ 0 w 2606040"/>
                      <a:gd name="connsiteY0" fmla="*/ 0 h 18288"/>
                      <a:gd name="connsiteX1" fmla="*/ 625450 w 2606040"/>
                      <a:gd name="connsiteY1" fmla="*/ 0 h 18288"/>
                      <a:gd name="connsiteX2" fmla="*/ 1224839 w 2606040"/>
                      <a:gd name="connsiteY2" fmla="*/ 0 h 18288"/>
                      <a:gd name="connsiteX3" fmla="*/ 1824228 w 2606040"/>
                      <a:gd name="connsiteY3" fmla="*/ 0 h 18288"/>
                      <a:gd name="connsiteX4" fmla="*/ 2606040 w 2606040"/>
                      <a:gd name="connsiteY4" fmla="*/ 0 h 18288"/>
                      <a:gd name="connsiteX5" fmla="*/ 2606040 w 2606040"/>
                      <a:gd name="connsiteY5" fmla="*/ 18288 h 18288"/>
                      <a:gd name="connsiteX6" fmla="*/ 1902409 w 2606040"/>
                      <a:gd name="connsiteY6" fmla="*/ 18288 h 18288"/>
                      <a:gd name="connsiteX7" fmla="*/ 1276960 w 2606040"/>
                      <a:gd name="connsiteY7" fmla="*/ 18288 h 18288"/>
                      <a:gd name="connsiteX8" fmla="*/ 677570 w 2606040"/>
                      <a:gd name="connsiteY8" fmla="*/ 18288 h 18288"/>
                      <a:gd name="connsiteX9" fmla="*/ 0 w 2606040"/>
                      <a:gd name="connsiteY9" fmla="*/ 18288 h 18288"/>
                      <a:gd name="connsiteX10" fmla="*/ 0 w 2606040"/>
                      <a:gd name="connsiteY10" fmla="*/ 0 h 182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2606040" h="18288" fill="none" extrusionOk="0">
                        <a:moveTo>
                          <a:pt x="0" y="0"/>
                        </a:moveTo>
                        <a:cubicBezTo>
                          <a:pt x="266776" y="-600"/>
                          <a:pt x="322756" y="3201"/>
                          <a:pt x="625450" y="0"/>
                        </a:cubicBezTo>
                        <a:cubicBezTo>
                          <a:pt x="928144" y="-3201"/>
                          <a:pt x="968141" y="9269"/>
                          <a:pt x="1224839" y="0"/>
                        </a:cubicBezTo>
                        <a:cubicBezTo>
                          <a:pt x="1481537" y="-9269"/>
                          <a:pt x="1569059" y="21947"/>
                          <a:pt x="1824228" y="0"/>
                        </a:cubicBezTo>
                        <a:cubicBezTo>
                          <a:pt x="2079397" y="-21947"/>
                          <a:pt x="2326053" y="-10194"/>
                          <a:pt x="2606040" y="0"/>
                        </a:cubicBezTo>
                        <a:cubicBezTo>
                          <a:pt x="2605462" y="4771"/>
                          <a:pt x="2606793" y="12323"/>
                          <a:pt x="2606040" y="18288"/>
                        </a:cubicBezTo>
                        <a:cubicBezTo>
                          <a:pt x="2256758" y="31410"/>
                          <a:pt x="2173673" y="-12878"/>
                          <a:pt x="1902409" y="18288"/>
                        </a:cubicBezTo>
                        <a:cubicBezTo>
                          <a:pt x="1631145" y="49454"/>
                          <a:pt x="1461378" y="5466"/>
                          <a:pt x="1276960" y="18288"/>
                        </a:cubicBezTo>
                        <a:cubicBezTo>
                          <a:pt x="1092542" y="31110"/>
                          <a:pt x="890442" y="13213"/>
                          <a:pt x="677570" y="18288"/>
                        </a:cubicBezTo>
                        <a:cubicBezTo>
                          <a:pt x="464698" y="23364"/>
                          <a:pt x="187648" y="35837"/>
                          <a:pt x="0" y="18288"/>
                        </a:cubicBezTo>
                        <a:cubicBezTo>
                          <a:pt x="841" y="12879"/>
                          <a:pt x="-726" y="3977"/>
                          <a:pt x="0" y="0"/>
                        </a:cubicBezTo>
                        <a:close/>
                      </a:path>
                      <a:path w="2606040" h="18288" stroke="0" extrusionOk="0">
                        <a:moveTo>
                          <a:pt x="0" y="0"/>
                        </a:moveTo>
                        <a:cubicBezTo>
                          <a:pt x="197231" y="3803"/>
                          <a:pt x="358914" y="-9291"/>
                          <a:pt x="599389" y="0"/>
                        </a:cubicBezTo>
                        <a:cubicBezTo>
                          <a:pt x="839864" y="9291"/>
                          <a:pt x="979371" y="8509"/>
                          <a:pt x="1303020" y="0"/>
                        </a:cubicBezTo>
                        <a:cubicBezTo>
                          <a:pt x="1626669" y="-8509"/>
                          <a:pt x="1726300" y="7440"/>
                          <a:pt x="1876349" y="0"/>
                        </a:cubicBezTo>
                        <a:cubicBezTo>
                          <a:pt x="2026398" y="-7440"/>
                          <a:pt x="2430712" y="17957"/>
                          <a:pt x="2606040" y="0"/>
                        </a:cubicBezTo>
                        <a:cubicBezTo>
                          <a:pt x="2605426" y="8857"/>
                          <a:pt x="2606544" y="13619"/>
                          <a:pt x="2606040" y="18288"/>
                        </a:cubicBezTo>
                        <a:cubicBezTo>
                          <a:pt x="2393024" y="2241"/>
                          <a:pt x="2191161" y="39259"/>
                          <a:pt x="1980590" y="18288"/>
                        </a:cubicBezTo>
                        <a:cubicBezTo>
                          <a:pt x="1770019" y="-2683"/>
                          <a:pt x="1476440" y="36114"/>
                          <a:pt x="1276960" y="18288"/>
                        </a:cubicBezTo>
                        <a:cubicBezTo>
                          <a:pt x="1077480" y="463"/>
                          <a:pt x="880988" y="42125"/>
                          <a:pt x="651510" y="18288"/>
                        </a:cubicBezTo>
                        <a:cubicBezTo>
                          <a:pt x="422032" y="-5549"/>
                          <a:pt x="130744" y="-1947"/>
                          <a:pt x="0" y="18288"/>
                        </a:cubicBezTo>
                        <a:cubicBezTo>
                          <a:pt x="-487" y="10816"/>
                          <a:pt x="-839" y="605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6BB8159-0BD2-44DE-6BDA-6622EEC1AD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0060" y="2872899"/>
            <a:ext cx="3182691" cy="332066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 sz="1900" dirty="0">
                <a:ea typeface="+mn-lt"/>
                <a:cs typeface="+mn-lt"/>
              </a:rPr>
              <a:t>No haber participado en una movilidad Erasmus+ de larga duración en el mismo curso académico en el que se realiza la movilidad de corta duración. </a:t>
            </a:r>
            <a:endParaRPr lang="es-ES"/>
          </a:p>
        </p:txBody>
      </p:sp>
      <p:pic>
        <p:nvPicPr>
          <p:cNvPr id="12" name="Picture 11" descr="Marca de exclamación sobre fondo amarillo">
            <a:extLst>
              <a:ext uri="{FF2B5EF4-FFF2-40B4-BE49-F238E27FC236}">
                <a16:creationId xmlns:a16="http://schemas.microsoft.com/office/drawing/2014/main" id="{FDAE067D-4D18-8586-03F6-65416386B76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8325" r="15257" b="4"/>
          <a:stretch/>
        </p:blipFill>
        <p:spPr>
          <a:xfrm>
            <a:off x="3983776" y="10"/>
            <a:ext cx="5159081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08025568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40444FE-D8E1-4EDB-9EB2-8DA14F7C84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err="1"/>
              <a:t>Raúl_sus</a:t>
            </a:r>
            <a:r>
              <a:rPr lang="es-ES" dirty="0"/>
              <a:t> impresiones y consejos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E95DD27-4D22-4992-8FB3-56E691BC15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s-ES" dirty="0">
                <a:hlinkClick r:id="rId2"/>
              </a:rPr>
              <a:t>https://upvedues-my.sharepoint.com/:v:/g/personal/hskorczy_upv_edu_es/EWWF4tJvsEpKj5af0nCWGiEBTNvMbs9FJDNGxJhZNw9Yxg</a:t>
            </a:r>
            <a:endParaRPr lang="es-ES" dirty="0"/>
          </a:p>
          <a:p>
            <a:pPr marL="0" indent="0">
              <a:buNone/>
            </a:pP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8955018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03DC995820887D48B07BBA51ACC38447" ma:contentTypeVersion="13" ma:contentTypeDescription="Crear nuevo documento." ma:contentTypeScope="" ma:versionID="c330c29e635c10b0d94d8f1f35f2b2bc">
  <xsd:schema xmlns:xsd="http://www.w3.org/2001/XMLSchema" xmlns:xs="http://www.w3.org/2001/XMLSchema" xmlns:p="http://schemas.microsoft.com/office/2006/metadata/properties" xmlns:ns2="dc35347a-a760-47f4-ab9a-0af15fe004a6" xmlns:ns3="43934000-10e6-4c2f-8023-77a12e184825" targetNamespace="http://schemas.microsoft.com/office/2006/metadata/properties" ma:root="true" ma:fieldsID="95474266a584a81adfdfcfeedc23aa48" ns2:_="" ns3:_="">
    <xsd:import namespace="dc35347a-a760-47f4-ab9a-0af15fe004a6"/>
    <xsd:import namespace="43934000-10e6-4c2f-8023-77a12e18482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c35347a-a760-47f4-ab9a-0af15fe004a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5" nillable="true" ma:taxonomy="true" ma:internalName="lcf76f155ced4ddcb4097134ff3c332f" ma:taxonomyFieldName="MediaServiceImageTags" ma:displayName="Etiquetas de imagen" ma:readOnly="false" ma:fieldId="{5cf76f15-5ced-4ddc-b409-7134ff3c332f}" ma:taxonomyMulti="true" ma:sspId="02575e52-3e5f-4a4c-9122-9f0195bc6a0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3934000-10e6-4c2f-8023-77a12e184825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Compartido con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Detalles de uso compartido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d6661198-859b-4c38-ba2d-144a5cead2f1}" ma:internalName="TaxCatchAll" ma:showField="CatchAllData" ma:web="43934000-10e6-4c2f-8023-77a12e18482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c35347a-a760-47f4-ab9a-0af15fe004a6">
      <Terms xmlns="http://schemas.microsoft.com/office/infopath/2007/PartnerControls"/>
    </lcf76f155ced4ddcb4097134ff3c332f>
    <TaxCatchAll xmlns="43934000-10e6-4c2f-8023-77a12e184825" xsi:nil="true"/>
  </documentManagement>
</p:properties>
</file>

<file path=customXml/itemProps1.xml><?xml version="1.0" encoding="utf-8"?>
<ds:datastoreItem xmlns:ds="http://schemas.openxmlformats.org/officeDocument/2006/customXml" ds:itemID="{061DFC7D-F7AB-4B04-B4C3-BA1AAE2BBB7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EE5D1FB-5F62-4A7C-9944-4AC0DDB4993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c35347a-a760-47f4-ab9a-0af15fe004a6"/>
    <ds:schemaRef ds:uri="43934000-10e6-4c2f-8023-77a12e18482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9218E07-57BC-469C-B6D2-1AD0E1E06968}">
  <ds:schemaRefs>
    <ds:schemaRef ds:uri="http://purl.org/dc/elements/1.1/"/>
    <ds:schemaRef ds:uri="43934000-10e6-4c2f-8023-77a12e184825"/>
    <ds:schemaRef ds:uri="http://schemas.microsoft.com/office/2006/metadata/properties"/>
    <ds:schemaRef ds:uri="http://purl.org/dc/terms/"/>
    <ds:schemaRef ds:uri="http://schemas.microsoft.com/office/2006/documentManagement/types"/>
    <ds:schemaRef ds:uri="http://purl.org/dc/dcmitype/"/>
    <ds:schemaRef ds:uri="dc35347a-a760-47f4-ab9a-0af15fe004a6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</TotalTime>
  <Words>821</Words>
  <Application>Microsoft Office PowerPoint</Application>
  <PresentationFormat>Presentación en pantalla (4:3)</PresentationFormat>
  <Paragraphs>111</Paragraphs>
  <Slides>38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38</vt:i4>
      </vt:variant>
    </vt:vector>
  </HeadingPairs>
  <TitlesOfParts>
    <vt:vector size="44" baseType="lpstr">
      <vt:lpstr>Arial</vt:lpstr>
      <vt:lpstr>Calibri</vt:lpstr>
      <vt:lpstr>Calibri Light</vt:lpstr>
      <vt:lpstr>Century Schoolbook</vt:lpstr>
      <vt:lpstr>Tw Cen MT</vt:lpstr>
      <vt:lpstr>Tema de Office</vt:lpstr>
      <vt:lpstr>Blended Intensive Programme (BIP) Erasmus+</vt:lpstr>
      <vt:lpstr>¿Qué es un Blended Intensive Programme (BIP)</vt:lpstr>
      <vt:lpstr>Objetivos ECF2025</vt:lpstr>
      <vt:lpstr>Temas ECF2024</vt:lpstr>
      <vt:lpstr>Fechas enero 2024</vt:lpstr>
      <vt:lpstr>Tareas a realizar  </vt:lpstr>
      <vt:lpstr>Pautas de trabajo</vt:lpstr>
      <vt:lpstr>Universidades participantes</vt:lpstr>
      <vt:lpstr>Programa detallado</vt:lpstr>
      <vt:lpstr>Presentación de PowerPoint</vt:lpstr>
      <vt:lpstr>Presentaciones </vt:lpstr>
      <vt:lpstr>Presentaciones</vt:lpstr>
      <vt:lpstr>Presentaciones</vt:lpstr>
      <vt:lpstr>Presentaciones</vt:lpstr>
      <vt:lpstr>Presentaciones</vt:lpstr>
      <vt:lpstr>Art corner</vt:lpstr>
      <vt:lpstr>Presentación de PowerPoint</vt:lpstr>
      <vt:lpstr>Noozle App para la comprobación de fake news para estudiantes e instituciones educativas</vt:lpstr>
      <vt:lpstr>Presentación de PowerPoint</vt:lpstr>
      <vt:lpstr>Wardrobe-IT</vt:lpstr>
      <vt:lpstr>Presentación de PowerPoint</vt:lpstr>
      <vt:lpstr>Rest in ease</vt:lpstr>
      <vt:lpstr>Presentación de PowerPoint</vt:lpstr>
      <vt:lpstr>Planeat</vt:lpstr>
      <vt:lpstr>Foobia: juego de mesa sobre diferentes fobias</vt:lpstr>
      <vt:lpstr>E-ware: app para el ahorro de energía </vt:lpstr>
      <vt:lpstr>Cena de gala y entrega de certificados/premios</vt:lpstr>
      <vt:lpstr>Presentación de PowerPoint</vt:lpstr>
      <vt:lpstr>Gala dinner</vt:lpstr>
      <vt:lpstr>Gala dinner</vt:lpstr>
      <vt:lpstr>Gala dinner</vt:lpstr>
      <vt:lpstr>Financiación y pagos</vt:lpstr>
      <vt:lpstr>Créditos</vt:lpstr>
      <vt:lpstr>Convocatoria</vt:lpstr>
      <vt:lpstr>Criterios de selección</vt:lpstr>
      <vt:lpstr>Requisitos generales programas BIP</vt:lpstr>
      <vt:lpstr>Requisitos generales programas BIP</vt:lpstr>
      <vt:lpstr>Raúl_sus impresiones y consejos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Reviewer</dc:creator>
  <cp:lastModifiedBy>Francisco Javier Jorrin Belloch</cp:lastModifiedBy>
  <cp:revision>83</cp:revision>
  <dcterms:created xsi:type="dcterms:W3CDTF">2022-04-05T09:32:15Z</dcterms:created>
  <dcterms:modified xsi:type="dcterms:W3CDTF">2024-11-26T07:59:22Z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0x01010003DC995820887D48B07BBA51ACC38447</vt:lpwstr>
  </property>
  <property fmtid="{D5CDD505-2E9C-101B-9397-08002B2CF9AE}" pid="3" name="MediaServiceImageTags">
    <vt:lpwstr/>
  </property>
</Properties>
</file>