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tmp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authors.xml" ContentType="application/vnd.ms-powerpoint.author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bookmarkIdSeed="2">
  <p:sldMasterIdLst>
    <p:sldMasterId id="2147484020" r:id="rId1"/>
  </p:sldMasterIdLst>
  <p:notesMasterIdLst>
    <p:notesMasterId r:id="rId23"/>
  </p:notesMasterIdLst>
  <p:handoutMasterIdLst>
    <p:handoutMasterId r:id="rId24"/>
  </p:handoutMasterIdLst>
  <p:sldIdLst>
    <p:sldId id="842" r:id="rId2"/>
    <p:sldId id="843" r:id="rId3"/>
    <p:sldId id="827" r:id="rId4"/>
    <p:sldId id="870" r:id="rId5"/>
    <p:sldId id="845" r:id="rId6"/>
    <p:sldId id="871" r:id="rId7"/>
    <p:sldId id="846" r:id="rId8"/>
    <p:sldId id="829" r:id="rId9"/>
    <p:sldId id="847" r:id="rId10"/>
    <p:sldId id="851" r:id="rId11"/>
    <p:sldId id="850" r:id="rId12"/>
    <p:sldId id="872" r:id="rId13"/>
    <p:sldId id="852" r:id="rId14"/>
    <p:sldId id="849" r:id="rId15"/>
    <p:sldId id="848" r:id="rId16"/>
    <p:sldId id="857" r:id="rId17"/>
    <p:sldId id="856" r:id="rId18"/>
    <p:sldId id="855" r:id="rId19"/>
    <p:sldId id="854" r:id="rId20"/>
    <p:sldId id="868" r:id="rId21"/>
    <p:sldId id="841" r:id="rId22"/>
  </p:sldIdLst>
  <p:sldSz cx="12192000" cy="6858000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MS PGothic" panose="020B0600070205080204" pitchFamily="34" charset="-128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MS PGothic" panose="020B0600070205080204" pitchFamily="34" charset="-128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MS PGothic" panose="020B0600070205080204" pitchFamily="34" charset="-128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MS PGothic" panose="020B0600070205080204" pitchFamily="34" charset="-128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MS PGothic" panose="020B0600070205080204" pitchFamily="34" charset="-128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MS PGothic" panose="020B0600070205080204" pitchFamily="34" charset="-128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MS PGothic" panose="020B0600070205080204" pitchFamily="34" charset="-128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MS PGothic" panose="020B0600070205080204" pitchFamily="34" charset="-128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MS PGothic" panose="020B0600070205080204" pitchFamily="34" charset="-128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Token Purchase Guide" id="{6AF02EA1-1779-724B-87D4-FB50BA36F06C}">
          <p14:sldIdLst>
            <p14:sldId id="842"/>
            <p14:sldId id="843"/>
            <p14:sldId id="827"/>
            <p14:sldId id="870"/>
            <p14:sldId id="845"/>
            <p14:sldId id="871"/>
            <p14:sldId id="846"/>
            <p14:sldId id="829"/>
            <p14:sldId id="847"/>
            <p14:sldId id="851"/>
            <p14:sldId id="850"/>
            <p14:sldId id="872"/>
            <p14:sldId id="852"/>
            <p14:sldId id="849"/>
            <p14:sldId id="848"/>
            <p14:sldId id="857"/>
            <p14:sldId id="856"/>
            <p14:sldId id="855"/>
            <p14:sldId id="854"/>
            <p14:sldId id="868"/>
            <p14:sldId id="841"/>
          </p14:sldIdLst>
        </p14:section>
      </p14:sectionLst>
    </p:ext>
    <p:ext uri="{EFAFB233-063F-42B5-8137-9DF3F51BA10A}">
      <p15:sldGuideLst xmlns:p15="http://schemas.microsoft.com/office/powerpoint/2012/main">
        <p15:guide id="20" pos="4416" userDrawn="1">
          <p15:clr>
            <a:srgbClr val="A4A3A4"/>
          </p15:clr>
        </p15:guide>
        <p15:guide id="21" orient="horz" pos="2136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A989A599-716E-9CB7-AC98-6EA4F3ECA2C7}" name="Jap, Peter" initials="PJ" userId="S::PeterJap@acs.org::deb601ba-1695-4bd1-9928-f72ab87391b9" providerId="AD"/>
  <p188:author id="{6EBEA9B7-F13F-0AB5-E70E-4CF63402DD37}" name="Sheila B. Robinson" initials="" userId="S::director01@presentationguild.org::73e86f5e-c1a6-4eff-a254-df20fe2ec712" providerId="AD"/>
</p188:authorLst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Darla Henderson" initials="DH" lastIdx="21" clrIdx="0">
    <p:extLst>
      <p:ext uri="{19B8F6BF-5375-455C-9EA6-DF929625EA0E}">
        <p15:presenceInfo xmlns:p15="http://schemas.microsoft.com/office/powerpoint/2012/main" userId="0bb2cd5d81abf456" providerId="Windows Live"/>
      </p:ext>
    </p:extLst>
  </p:cmAuthor>
  <p:cmAuthor id="2" name="Cara Capizzi" initials="CC" lastIdx="4" clrIdx="1">
    <p:extLst>
      <p:ext uri="{19B8F6BF-5375-455C-9EA6-DF929625EA0E}">
        <p15:presenceInfo xmlns:p15="http://schemas.microsoft.com/office/powerpoint/2012/main" userId="3de24df3b54b7c22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95959"/>
    <a:srgbClr val="2D68F2"/>
    <a:srgbClr val="FEFFFE"/>
    <a:srgbClr val="F4F6F4"/>
    <a:srgbClr val="9AE5E1"/>
    <a:srgbClr val="C6F0FF"/>
    <a:srgbClr val="FFF4D5"/>
    <a:srgbClr val="BFFFFB"/>
    <a:srgbClr val="FAE4CD"/>
    <a:srgbClr val="CCD8E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A488322-F2BA-4B5B-9748-0D474271808F}" styleName="Medium Style 3 - Accent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74C1A8A3-306A-4EB7-A6B1-4F7E0EB9C5D6}" styleName="Medium Style 3 - Accent 5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EB9631B5-78F2-41C9-869B-9F39066F8104}" styleName="Medium Style 3 - Accent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EB344D84-9AFB-497E-A393-DC336BA19D2E}" styleName="Medium Style 3 - Accent 3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8EC20E35-A176-4012-BC5E-935CFFF8708E}" styleName="Medium Style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793D81CF-94F2-401A-BA57-92F5A7B2D0C5}" styleName="Medium Style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0E3FDE45-AF77-4B5C-9715-49D594BDF05E}" styleName="Light Style 1 - Accent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72833802-FEF1-4C79-8D5D-14CF1EAF98D9}" styleName="Light Style 2 - Accent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  <a:tblStyle styleId="{912C8C85-51F0-491E-9774-3900AFEF0FD7}" styleName="Light Style 2 - Accent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5DA37D80-6434-44D0-A028-1B22A696006F}" styleName="Light Style 3 - Accent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284E427A-3D55-4303-BF80-6455036E1DE7}" styleName="Themed Style 1 - Accent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08FB837D-C827-4EFA-A057-4D05807E0F7C}" styleName="Themed Style 1 - Accent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68D230F3-CF80-4859-8CE7-A43EE81993B5}" styleName="Light Style 1 - Accent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17292A2E-F333-43FB-9621-5CBBE7FDCDCB}" styleName="Light Style 2 - Accent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85BE263C-DBD7-4A20-BB59-AAB30ACAA65A}" styleName="Medium Style 3 - Accent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37CE84F3-28C3-443E-9E96-99CF82512B78}" styleName="Dark Style 1 - Accent 2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wholeTbl>
    <a:band1H>
      <a:tcStyle>
        <a:tcBdr/>
        <a:fill>
          <a:solidFill>
            <a:schemeClr val="accent2">
              <a:shade val="60000"/>
            </a:schemeClr>
          </a:solidFill>
        </a:fill>
      </a:tcStyle>
    </a:band1H>
    <a:band1V>
      <a:tcStyle>
        <a:tcBdr/>
        <a:fill>
          <a:solidFill>
            <a:schemeClr val="accent2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2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2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2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D03447BB-5D67-496B-8E87-E561075AD55C}" styleName="Dark Style 1 - Accent 3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wholeTbl>
    <a:band1H>
      <a:tcStyle>
        <a:tcBdr/>
        <a:fill>
          <a:solidFill>
            <a:schemeClr val="accent3">
              <a:shade val="60000"/>
            </a:schemeClr>
          </a:solidFill>
        </a:fill>
      </a:tcStyle>
    </a:band1H>
    <a:band1V>
      <a:tcStyle>
        <a:tcBdr/>
        <a:fill>
          <a:solidFill>
            <a:schemeClr val="accent3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3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3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3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E929F9F4-4A8F-4326-A1B4-22849713DDAB}" styleName="Dark Style 1 - Accent 4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wholeTbl>
    <a:band1H>
      <a:tcStyle>
        <a:tcBdr/>
        <a:fill>
          <a:solidFill>
            <a:schemeClr val="accent4">
              <a:shade val="60000"/>
            </a:schemeClr>
          </a:solidFill>
        </a:fill>
      </a:tcStyle>
    </a:band1H>
    <a:band1V>
      <a:tcStyle>
        <a:tcBdr/>
        <a:fill>
          <a:solidFill>
            <a:schemeClr val="accent4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4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4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4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125E5076-3810-47DD-B79F-674D7AD40C01}" styleName="Dark Style 1 - Accent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wholeTbl>
    <a:band1H>
      <a:tcStyle>
        <a:tcBdr/>
        <a:fill>
          <a:solidFill>
            <a:schemeClr val="accent1">
              <a:shade val="60000"/>
            </a:schemeClr>
          </a:solidFill>
        </a:fill>
      </a:tcStyle>
    </a:band1H>
    <a:band1V>
      <a:tcStyle>
        <a:tcBdr/>
        <a:fill>
          <a:solidFill>
            <a:schemeClr val="accent1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1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1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1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E8034E78-7F5D-4C2E-B375-FC64B27BC917}" styleName="Dark Style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dk1">
              <a:tint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dk1">
              <a:tint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dk1">
              <a:tint val="6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AF606853-7671-496A-8E4F-DF71F8EC918B}" styleName="Dark Style 1 - Accent 6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wholeTbl>
    <a:band1H>
      <a:tcStyle>
        <a:tcBdr/>
        <a:fill>
          <a:solidFill>
            <a:schemeClr val="accent6">
              <a:shade val="60000"/>
            </a:schemeClr>
          </a:solidFill>
        </a:fill>
      </a:tcStyle>
    </a:band1H>
    <a:band1V>
      <a:tcStyle>
        <a:tcBdr/>
        <a:fill>
          <a:solidFill>
            <a:schemeClr val="accent6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6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6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6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5202B0CA-FC54-4496-8BCA-5EF66A818D29}" styleName="Dark Style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0660B408-B3CF-4A94-85FC-2B1E0A45F4A2}" styleName="Dark Style 2 - Accent 1/Accent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91EBBBCC-DAD2-459C-BE2E-F6DE35CF9A28}" styleName="Dark Style 2 - Accent 3/Accent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46F890A9-2807-4EBB-B81D-B2AA78EC7F39}" styleName="Dark Style 2 - Accent 5/Accent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D7AC3CCA-C797-4891-BE02-D94E43425B78}" styleName="Medium Style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  <a:tblStyle styleId="{9DCAF9ED-07DC-4A11-8D7F-57B35C25682E}" styleName="Medium Style 1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D113A9D2-9D6B-4929-AA2D-F23B5EE8CBE7}" styleName="Themed Style 2 - Accent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18603FDC-E32A-4AB5-989C-0864C3EAD2B8}" styleName="Themed Style 2 - Accent 2">
    <a:tblBg>
      <a:fillRef idx="3">
        <a:schemeClr val="accent2"/>
      </a:fillRef>
      <a:effectRef idx="3">
        <a:schemeClr val="accent2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2">
                <a:tint val="50000"/>
              </a:schemeClr>
            </a:lnRef>
          </a:left>
          <a:right>
            <a:lnRef idx="1">
              <a:schemeClr val="accent2">
                <a:tint val="50000"/>
              </a:schemeClr>
            </a:lnRef>
          </a:right>
          <a:top>
            <a:lnRef idx="1">
              <a:schemeClr val="accent2">
                <a:tint val="50000"/>
              </a:schemeClr>
            </a:lnRef>
          </a:top>
          <a:bottom>
            <a:lnRef idx="1">
              <a:schemeClr val="accent2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69C7853C-536D-4A76-A0AE-DD22124D55A5}" styleName="Themed Style 1 - Accent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5A111915-BE36-4E01-A7E5-04B1672EAD32}" styleName="Light Style 2 - Accent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7E9639D4-E3E2-4D34-9284-5A2195B3D0D7}" styleName="Light Style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  <a:tblStyle styleId="{F2DE63D5-997A-4646-A377-4702673A728D}" styleName="Light Style 2 - Accent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  <a:tblStyle styleId="{35758FB7-9AC5-4552-8A53-C91805E547FA}" styleName="Themed Style 1 - Accent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775DCB02-9BB8-47FD-8907-85C794F793BA}" styleName="Themed Style 1 - Accent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306799F8-075E-4A3A-A7F6-7FBC6576F1A4}" styleName="Themed Style 2 - Accent 3">
    <a:tblBg>
      <a:fillRef idx="3">
        <a:schemeClr val="accent3"/>
      </a:fillRef>
      <a:effectRef idx="3">
        <a:schemeClr val="accent3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3">
                <a:tint val="50000"/>
              </a:schemeClr>
            </a:lnRef>
          </a:left>
          <a:right>
            <a:lnRef idx="1">
              <a:schemeClr val="accent3">
                <a:tint val="50000"/>
              </a:schemeClr>
            </a:lnRef>
          </a:right>
          <a:top>
            <a:lnRef idx="1">
              <a:schemeClr val="accent3">
                <a:tint val="50000"/>
              </a:schemeClr>
            </a:lnRef>
          </a:top>
          <a:bottom>
            <a:lnRef idx="1">
              <a:schemeClr val="accent3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E269D01E-BC32-4049-B463-5C60D7B0CCD2}" styleName="Themed Style 2 - Accent 4">
    <a:tblBg>
      <a:fillRef idx="3">
        <a:schemeClr val="accent4"/>
      </a:fillRef>
      <a:effectRef idx="3">
        <a:schemeClr val="accent4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4">
                <a:tint val="50000"/>
              </a:schemeClr>
            </a:lnRef>
          </a:left>
          <a:right>
            <a:lnRef idx="1">
              <a:schemeClr val="accent4">
                <a:tint val="50000"/>
              </a:schemeClr>
            </a:lnRef>
          </a:right>
          <a:top>
            <a:lnRef idx="1">
              <a:schemeClr val="accent4">
                <a:tint val="50000"/>
              </a:schemeClr>
            </a:lnRef>
          </a:top>
          <a:bottom>
            <a:lnRef idx="1">
              <a:schemeClr val="accent4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1E171933-4619-4E11-9A3F-F7608DF75F80}" styleName="Medium Style 1 - Accent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4">
              <a:tint val="20000"/>
            </a:schemeClr>
          </a:solidFill>
        </a:fill>
      </a:tcStyle>
    </a:band1H>
    <a:band1V>
      <a:tcStyle>
        <a:tcBdr/>
        <a:fill>
          <a:solidFill>
            <a:schemeClr val="accent4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C4B1156A-380E-4F78-BDF5-A606A8083BF9}" styleName="Medium Style 4 - Accent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4"/>
              </a:solidFill>
            </a:ln>
          </a:top>
        </a:tcBdr>
        <a:fill>
          <a:solidFill>
            <a:schemeClr val="accent4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4">
              <a:tint val="20000"/>
            </a:schemeClr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803"/>
    <p:restoredTop sz="86370"/>
  </p:normalViewPr>
  <p:slideViewPr>
    <p:cSldViewPr snapToGrid="0">
      <p:cViewPr varScale="1">
        <p:scale>
          <a:sx n="99" d="100"/>
          <a:sy n="99" d="100"/>
        </p:scale>
        <p:origin x="924" y="78"/>
      </p:cViewPr>
      <p:guideLst>
        <p:guide pos="4416"/>
        <p:guide orient="horz" pos="2136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notesViewPr>
    <p:cSldViewPr snapToGrid="0">
      <p:cViewPr>
        <p:scale>
          <a:sx n="1" d="2"/>
          <a:sy n="1" d="2"/>
        </p:scale>
        <p:origin x="0" y="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Relationship Id="rId30" Type="http://schemas.microsoft.com/office/2018/10/relationships/authors" Target="author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C7CBE613-404A-4D44-B711-9F123C4C7B24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616AFAC-BD7A-FF44-A86F-F16C29C2CEE0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136F55A-6035-4240-A72D-7FBEE3AE1FB4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1C1ED1-BEF0-CC48-966A-725ACC115EAD}" type="slidenum">
              <a:rPr lang="en-US" smtClean="0"/>
              <a:t>‹Nº›</a:t>
            </a:fld>
            <a:endParaRPr lang="en-US"/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C3680DD1-8062-F241-B019-AE51BF27D57C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A60153F-2314-A54D-B5E8-F2365A8CCE69}" type="datetimeFigureOut">
              <a:t>11/06/2025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2418015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8FC8C873-0488-504A-8935-F68E8FDE8D38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308D0C8-1324-1A46-850D-3F79BEF3100A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3AA0C63A-DA61-1748-8550-6A7E97D91CDE}" type="datetimeFigureOut">
              <a:rPr lang="en-US" altLang="en-US"/>
              <a:pPr>
                <a:defRPr/>
              </a:pPr>
              <a:t>2025</a:t>
            </a:fld>
            <a:endParaRPr lang="en-US" altLang="en-US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B5D1D4F3-37E6-D148-8C6F-01B79B56803F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91D7E6F4-E05B-1A4C-8FFB-466A3DC95C4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1A73C8F-B26E-D64B-8FD7-9C2F9AA37291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E0898B9-8233-7344-A376-821184FE8B5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09E424EE-A618-6B4D-985A-2EEE4FD125BC}" type="slidenum">
              <a:rPr lang="en-US" altLang="en-US"/>
              <a:pPr>
                <a:defRPr/>
              </a:pPr>
              <a:t>‹Nº›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MS PGothic" panose="020B0600070205080204" pitchFamily="34" charset="-128"/>
        <a:cs typeface="ＭＳ Ｐゴシック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MS PGothic" panose="020B0600070205080204" pitchFamily="34" charset="-128"/>
        <a:cs typeface="ＭＳ Ｐゴシック" charset="0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MS PGothic" panose="020B0600070205080204" pitchFamily="34" charset="-128"/>
        <a:cs typeface="ＭＳ Ｐゴシック" charset="0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MS PGothic" panose="020B0600070205080204" pitchFamily="34" charset="-128"/>
        <a:cs typeface="ＭＳ Ｐゴシック" charset="0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MS PGothic" panose="020B0600070205080204" pitchFamily="34" charset="-128"/>
        <a:cs typeface="ＭＳ Ｐゴシック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09E424EE-A618-6B4D-985A-2EEE4FD125BC}" type="slidenum">
              <a:rPr lang="en-US" altLang="en-US" smtClean="0"/>
              <a:pPr>
                <a:defRPr/>
              </a:pPr>
              <a:t>4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76989974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6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9.png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fault - ACS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blue and black background&#10;&#10;Description automatically generated">
            <a:extLst>
              <a:ext uri="{FF2B5EF4-FFF2-40B4-BE49-F238E27FC236}">
                <a16:creationId xmlns:a16="http://schemas.microsoft.com/office/drawing/2014/main" id="{2A9B9E7A-7F7D-B230-D9C6-06C37FF4F0A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2" name="Presentation Title">
            <a:extLst>
              <a:ext uri="{FF2B5EF4-FFF2-40B4-BE49-F238E27FC236}">
                <a16:creationId xmlns:a16="http://schemas.microsoft.com/office/drawing/2014/main" id="{6FA384AF-23BF-1E51-6765-3242BAECA61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66799" y="1615044"/>
            <a:ext cx="10547269" cy="2704407"/>
          </a:xfrm>
        </p:spPr>
        <p:txBody>
          <a:bodyPr anchor="b"/>
          <a:lstStyle>
            <a:lvl1pPr>
              <a:lnSpc>
                <a:spcPct val="90000"/>
              </a:lnSpc>
              <a:defRPr sz="7500" b="1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Main Title: Arial, 75pt, Multiple Lines Allowed</a:t>
            </a:r>
          </a:p>
        </p:txBody>
      </p:sp>
      <p:sp>
        <p:nvSpPr>
          <p:cNvPr id="13" name="Presenter">
            <a:extLst>
              <a:ext uri="{FF2B5EF4-FFF2-40B4-BE49-F238E27FC236}">
                <a16:creationId xmlns:a16="http://schemas.microsoft.com/office/drawing/2014/main" id="{66187193-D12A-4E15-9C6C-081D34BD8BDB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1066799" y="4639194"/>
            <a:ext cx="3903786" cy="659637"/>
          </a:xfrm>
          <a:prstGeom prst="rect">
            <a:avLst/>
          </a:prstGeom>
          <a:noFill/>
        </p:spPr>
        <p:txBody>
          <a:bodyPr wrap="square" lIns="0" tIns="0" rIns="0" bIns="0" rtlCol="0" anchor="b">
            <a:noAutofit/>
          </a:bodyPr>
          <a:lstStyle>
            <a:lvl1pPr marL="0" indent="0">
              <a:lnSpc>
                <a:spcPct val="100000"/>
              </a:lnSpc>
              <a:buNone/>
              <a:defRPr lang="en-US" sz="2000" b="1">
                <a:solidFill>
                  <a:schemeClr val="bg1"/>
                </a:solidFill>
                <a:ea typeface="MS PGothic" panose="020B0600070205080204" pitchFamily="34" charset="-128"/>
                <a:cs typeface="+mn-cs"/>
              </a:defRPr>
            </a:lvl1pPr>
          </a:lstStyle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dirty="0"/>
              <a:t>Presenter’s Name</a:t>
            </a:r>
          </a:p>
        </p:txBody>
      </p:sp>
      <p:sp>
        <p:nvSpPr>
          <p:cNvPr id="14" name="Title, Affiliation">
            <a:extLst>
              <a:ext uri="{FF2B5EF4-FFF2-40B4-BE49-F238E27FC236}">
                <a16:creationId xmlns:a16="http://schemas.microsoft.com/office/drawing/2014/main" id="{1C169F55-939C-D65B-A45A-3AEAFF982CF3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066799" y="5409897"/>
            <a:ext cx="3903786" cy="436389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87000"/>
              </a:lnSpc>
              <a:buNone/>
              <a:defRPr lang="en-US" sz="1600" kern="1200" spc="0">
                <a:solidFill>
                  <a:schemeClr val="bg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Presenter title – 16pt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DA8E3992-A5E7-85F0-7809-8D8265877831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589325" y="911832"/>
            <a:ext cx="1988966" cy="92272"/>
          </a:xfrm>
          <a:prstGeom prst="rect">
            <a:avLst/>
          </a:prstGeom>
        </p:spPr>
      </p:pic>
      <p:pic>
        <p:nvPicPr>
          <p:cNvPr id="15" name="Picture 14" descr="A black and white sign with white text&#10;&#10;Description automatically generated">
            <a:extLst>
              <a:ext uri="{FF2B5EF4-FFF2-40B4-BE49-F238E27FC236}">
                <a16:creationId xmlns:a16="http://schemas.microsoft.com/office/drawing/2014/main" id="{30C9D4CA-37B6-BD4D-8C6F-962640AC862D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8625" y="555746"/>
            <a:ext cx="2003221" cy="631785"/>
          </a:xfrm>
          <a:prstGeom prst="rect">
            <a:avLst/>
          </a:prstGeom>
        </p:spPr>
      </p:pic>
      <p:sp>
        <p:nvSpPr>
          <p:cNvPr id="17" name="Footer Placeholder 16">
            <a:extLst>
              <a:ext uri="{FF2B5EF4-FFF2-40B4-BE49-F238E27FC236}">
                <a16:creationId xmlns:a16="http://schemas.microsoft.com/office/drawing/2014/main" id="{308828B8-61DD-0B6D-E62C-453E3194C224}"/>
              </a:ext>
            </a:extLst>
          </p:cNvPr>
          <p:cNvSpPr>
            <a:spLocks noGrp="1"/>
          </p:cNvSpPr>
          <p:nvPr>
            <p:ph type="ftr" sz="quarter" idx="14"/>
          </p:nvPr>
        </p:nvSpPr>
        <p:spPr>
          <a:xfrm>
            <a:off x="8690758" y="6512562"/>
            <a:ext cx="2994033" cy="225866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© </a:t>
            </a:r>
            <a:fld id="{BE99AFE2-3BAD-4E48-9296-9EE1CD596FF8}" type="datetimeyyyy">
              <a:rPr lang="en-US" smtClean="0"/>
              <a:pPr/>
              <a:t>2025</a:t>
            </a:fld>
            <a:r>
              <a:rPr lang="en-US" dirty="0"/>
              <a:t> American Chemical Society. All rights reserved.</a:t>
            </a:r>
          </a:p>
        </p:txBody>
      </p:sp>
    </p:spTree>
    <p:extLst>
      <p:ext uri="{BB962C8B-B14F-4D97-AF65-F5344CB8AC3E}">
        <p14:creationId xmlns:p14="http://schemas.microsoft.com/office/powerpoint/2010/main" val="3064908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fault - Section Divi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682A0B8D-CCBD-5978-EB40-169464E44DB6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0730" cy="6858000"/>
          </a:xfrm>
          <a:prstGeom prst="rect">
            <a:avLst/>
          </a:prstGeom>
        </p:spPr>
      </p:pic>
      <p:sp>
        <p:nvSpPr>
          <p:cNvPr id="12" name="Presentation Title">
            <a:extLst>
              <a:ext uri="{FF2B5EF4-FFF2-40B4-BE49-F238E27FC236}">
                <a16:creationId xmlns:a16="http://schemas.microsoft.com/office/drawing/2014/main" id="{6FA384AF-23BF-1E51-6765-3242BAECA61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29392" y="1631365"/>
            <a:ext cx="10972800" cy="1569035"/>
          </a:xfrm>
        </p:spPr>
        <p:txBody>
          <a:bodyPr anchor="b"/>
          <a:lstStyle>
            <a:lvl1pPr algn="ctr">
              <a:lnSpc>
                <a:spcPct val="90000"/>
              </a:lnSpc>
              <a:defRPr sz="5000" b="1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Section Break</a:t>
            </a:r>
          </a:p>
        </p:txBody>
      </p:sp>
      <p:sp>
        <p:nvSpPr>
          <p:cNvPr id="5" name="Presenter">
            <a:extLst>
              <a:ext uri="{FF2B5EF4-FFF2-40B4-BE49-F238E27FC236}">
                <a16:creationId xmlns:a16="http://schemas.microsoft.com/office/drawing/2014/main" id="{2DD2AF10-899B-5313-D234-9548E369B44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05642" y="3480640"/>
            <a:ext cx="10972800" cy="369332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>
            <a:lvl1pPr marL="0" indent="0" algn="ctr">
              <a:buNone/>
              <a:defRPr lang="en-US" sz="2400" b="0" i="0">
                <a:solidFill>
                  <a:schemeClr val="tx1"/>
                </a:solidFill>
                <a:ea typeface="MS PGothic" panose="020B0600070205080204" pitchFamily="34" charset="-128"/>
                <a:cs typeface="+mn-cs"/>
              </a:defRPr>
            </a:lvl1pPr>
          </a:lstStyle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/>
              <a:t>Click to edit Master text styles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15564EF-9612-FB65-8672-63095A1B3695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809" t="-36509" r="-1403" b="-64470"/>
          <a:stretch/>
        </p:blipFill>
        <p:spPr>
          <a:xfrm>
            <a:off x="9567511" y="878144"/>
            <a:ext cx="2043443" cy="185448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2D92F127-A141-70B1-DB74-974EDAAA6997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98625" y="555746"/>
            <a:ext cx="2001681" cy="631785"/>
          </a:xfrm>
          <a:prstGeom prst="rect">
            <a:avLst/>
          </a:prstGeom>
        </p:spPr>
      </p:pic>
      <p:sp>
        <p:nvSpPr>
          <p:cNvPr id="15" name="Slide Number Placeholder 14">
            <a:extLst>
              <a:ext uri="{FF2B5EF4-FFF2-40B4-BE49-F238E27FC236}">
                <a16:creationId xmlns:a16="http://schemas.microsoft.com/office/drawing/2014/main" id="{47F8FE9C-11D0-ED59-D518-4C050916849E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5F97E1B0-2C10-EB42-8576-78E87F664708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074342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fault -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E9A7E969-EE8B-C8DE-6042-1ED4B5990D7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12497" y="384048"/>
            <a:ext cx="10877819" cy="838200"/>
          </a:xfrm>
        </p:spPr>
        <p:txBody>
          <a:bodyPr/>
          <a:lstStyle>
            <a:lvl1pPr>
              <a:defRPr>
                <a:solidFill>
                  <a:srgbClr val="0039A6"/>
                </a:solidFill>
              </a:defRPr>
            </a:lvl1pPr>
          </a:lstStyle>
          <a:p>
            <a:r>
              <a:rPr lang="en-US" dirty="0"/>
              <a:t>Slide title – no longer than one line – 32pt font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13E67CD1-F670-DF50-00B2-98BCB785FC59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/>
              <a:t>© </a:t>
            </a:r>
            <a:fld id="{4D820F0B-6255-7F4F-8561-0744325F7446}" type="datetimeyyyy">
              <a:rPr lang="en-US" smtClean="0"/>
              <a:pPr/>
              <a:t>2025</a:t>
            </a:fld>
            <a:r>
              <a:rPr lang="en-US" dirty="0"/>
              <a:t> American Chemical Society. All rights reserved.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53816BF-6572-C2F4-9AED-1F623038A7D0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F97E1B0-2C10-EB42-8576-78E87F664708}" type="slidenum">
              <a:rPr lang="en-US" smtClean="0"/>
              <a:pPr/>
              <a:t>‹Nº›</a:t>
            </a:fld>
            <a:endParaRPr lang="en-US" dirty="0"/>
          </a:p>
        </p:txBody>
      </p:sp>
      <p:sp>
        <p:nvSpPr>
          <p:cNvPr id="11" name="Content Placeholder 10">
            <a:extLst>
              <a:ext uri="{FF2B5EF4-FFF2-40B4-BE49-F238E27FC236}">
                <a16:creationId xmlns:a16="http://schemas.microsoft.com/office/drawing/2014/main" id="{143AF9B9-0AC6-3B3A-E1B2-936FAF0C856D}"/>
              </a:ext>
            </a:extLst>
          </p:cNvPr>
          <p:cNvSpPr>
            <a:spLocks noGrp="1"/>
          </p:cNvSpPr>
          <p:nvPr>
            <p:ph sz="quarter" idx="12" hasCustomPrompt="1"/>
          </p:nvPr>
        </p:nvSpPr>
        <p:spPr>
          <a:xfrm>
            <a:off x="713232" y="1600200"/>
            <a:ext cx="10881360" cy="4337462"/>
          </a:xfrm>
        </p:spPr>
        <p:txBody>
          <a:bodyPr/>
          <a:lstStyle/>
          <a:p>
            <a:pPr lvl="0"/>
            <a:r>
              <a:rPr lang="en-US" dirty="0"/>
              <a:t>This is the standard page that should be used for default text slides</a:t>
            </a:r>
          </a:p>
          <a:p>
            <a:pPr lvl="0"/>
            <a:r>
              <a:rPr lang="en-US" dirty="0"/>
              <a:t>Ensure all slides have a page number</a:t>
            </a:r>
          </a:p>
          <a:p>
            <a:pPr lvl="0"/>
            <a:r>
              <a:rPr lang="en-US" dirty="0"/>
              <a:t>The default font sizing is 20pt font</a:t>
            </a:r>
          </a:p>
          <a:p>
            <a:pPr lvl="0"/>
            <a:r>
              <a:rPr lang="en-US" dirty="0"/>
              <a:t>Font sizing depends on the presentation method</a:t>
            </a:r>
          </a:p>
        </p:txBody>
      </p:sp>
    </p:spTree>
    <p:extLst>
      <p:ext uri="{BB962C8B-B14F-4D97-AF65-F5344CB8AC3E}">
        <p14:creationId xmlns:p14="http://schemas.microsoft.com/office/powerpoint/2010/main" val="6519771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fault - Content with Subtitl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E9A7E969-EE8B-C8DE-6042-1ED4B5990D7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12497" y="384048"/>
            <a:ext cx="10877819" cy="838200"/>
          </a:xfrm>
        </p:spPr>
        <p:txBody>
          <a:bodyPr/>
          <a:lstStyle>
            <a:lvl1pPr>
              <a:defRPr>
                <a:solidFill>
                  <a:srgbClr val="0039A6"/>
                </a:solidFill>
              </a:defRPr>
            </a:lvl1pPr>
          </a:lstStyle>
          <a:p>
            <a:r>
              <a:rPr lang="en-US" dirty="0"/>
              <a:t>Slide title – no longer than one line – 32pt font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13E67CD1-F670-DF50-00B2-98BCB785FC59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© </a:t>
            </a:r>
            <a:fld id="{4D820F0B-6255-7F4F-8561-0744325F7446}" type="datetimeyyyy">
              <a:rPr lang="en-US" smtClean="0"/>
              <a:pPr/>
              <a:t>2025</a:t>
            </a:fld>
            <a:r>
              <a:rPr lang="en-US"/>
              <a:t> American Chemical Society. All rights reserved.</a:t>
            </a:r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53816BF-6572-C2F4-9AED-1F623038A7D0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F97E1B0-2C10-EB42-8576-78E87F664708}" type="slidenum">
              <a:rPr lang="en-US" smtClean="0"/>
              <a:pPr/>
              <a:t>‹Nº›</a:t>
            </a:fld>
            <a:endParaRPr lang="en-US" dirty="0"/>
          </a:p>
        </p:txBody>
      </p:sp>
      <p:sp>
        <p:nvSpPr>
          <p:cNvPr id="11" name="Content Placeholder 10">
            <a:extLst>
              <a:ext uri="{FF2B5EF4-FFF2-40B4-BE49-F238E27FC236}">
                <a16:creationId xmlns:a16="http://schemas.microsoft.com/office/drawing/2014/main" id="{143AF9B9-0AC6-3B3A-E1B2-936FAF0C856D}"/>
              </a:ext>
            </a:extLst>
          </p:cNvPr>
          <p:cNvSpPr>
            <a:spLocks noGrp="1"/>
          </p:cNvSpPr>
          <p:nvPr>
            <p:ph sz="quarter" idx="12" hasCustomPrompt="1"/>
          </p:nvPr>
        </p:nvSpPr>
        <p:spPr>
          <a:xfrm>
            <a:off x="713232" y="2164976"/>
            <a:ext cx="10881360" cy="3772685"/>
          </a:xfrm>
        </p:spPr>
        <p:txBody>
          <a:bodyPr/>
          <a:lstStyle/>
          <a:p>
            <a:pPr lvl="0"/>
            <a:r>
              <a:rPr lang="en-US" dirty="0"/>
              <a:t>This is the standard page that should be used for default text slides</a:t>
            </a:r>
          </a:p>
          <a:p>
            <a:pPr lvl="0"/>
            <a:r>
              <a:rPr lang="en-US" dirty="0"/>
              <a:t>Ensure all slides have a page number</a:t>
            </a:r>
          </a:p>
          <a:p>
            <a:pPr lvl="0"/>
            <a:r>
              <a:rPr lang="en-US" dirty="0"/>
              <a:t>The default font sizing is 20pt font</a:t>
            </a:r>
          </a:p>
          <a:p>
            <a:pPr lvl="0"/>
            <a:r>
              <a:rPr lang="en-US" dirty="0"/>
              <a:t>Font sizing depends on the presentation method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D87E569-C11E-065D-1064-7A5725D7FF1A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711200" y="1343025"/>
            <a:ext cx="10882313" cy="496888"/>
          </a:xfrm>
        </p:spPr>
        <p:txBody>
          <a:bodyPr/>
          <a:lstStyle>
            <a:lvl1pPr marL="0" indent="0">
              <a:buFontTx/>
              <a:buNone/>
              <a:defRPr b="1"/>
            </a:lvl1pPr>
          </a:lstStyle>
          <a:p>
            <a:pPr lvl="0"/>
            <a:r>
              <a:rPr lang="en-US" dirty="0"/>
              <a:t>Click to edit sub-titles text styles</a:t>
            </a:r>
          </a:p>
        </p:txBody>
      </p:sp>
    </p:spTree>
    <p:extLst>
      <p:ext uri="{BB962C8B-B14F-4D97-AF65-F5344CB8AC3E}">
        <p14:creationId xmlns:p14="http://schemas.microsoft.com/office/powerpoint/2010/main" val="25165367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fault - Content w/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">
            <a:extLst>
              <a:ext uri="{FF2B5EF4-FFF2-40B4-BE49-F238E27FC236}">
                <a16:creationId xmlns:a16="http://schemas.microsoft.com/office/drawing/2014/main" id="{8B78E47F-A49E-5196-13A2-6B5DEAED7EC8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6741042" y="1600200"/>
            <a:ext cx="4848446" cy="4114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3BB35E18-54A4-F45B-0B79-9370B49C02B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12498" y="384048"/>
            <a:ext cx="10887623" cy="838200"/>
          </a:xfrm>
        </p:spPr>
        <p:txBody>
          <a:bodyPr/>
          <a:lstStyle/>
          <a:p>
            <a:r>
              <a:rPr lang="en-US" dirty="0"/>
              <a:t>Slide title – 32pt font</a:t>
            </a:r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71435347-95EF-91C6-B03E-C4B36E18D2A0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r>
              <a:rPr lang="en-US"/>
              <a:t>© </a:t>
            </a:r>
            <a:fld id="{4D820F0B-6255-7F4F-8561-0744325F7446}" type="datetimeyyyy">
              <a:rPr lang="en-US" smtClean="0"/>
              <a:pPr/>
              <a:t>2025</a:t>
            </a:fld>
            <a:r>
              <a:rPr lang="en-US"/>
              <a:t> American Chemical Society. All rights reserved.</a:t>
            </a:r>
            <a:endParaRPr lang="en-US" dirty="0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06CC0803-DBB1-FF60-C53C-60B184BB881C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fld id="{5F97E1B0-2C10-EB42-8576-78E87F664708}" type="slidenum">
              <a:rPr lang="en-US" smtClean="0"/>
              <a:pPr/>
              <a:t>‹Nº›</a:t>
            </a:fld>
            <a:endParaRPr lang="en-US" dirty="0"/>
          </a:p>
        </p:txBody>
      </p:sp>
      <p:sp>
        <p:nvSpPr>
          <p:cNvPr id="13" name="Content Placeholder 12">
            <a:extLst>
              <a:ext uri="{FF2B5EF4-FFF2-40B4-BE49-F238E27FC236}">
                <a16:creationId xmlns:a16="http://schemas.microsoft.com/office/drawing/2014/main" id="{E0858D4E-2692-B803-04D2-21DE9D58455E}"/>
              </a:ext>
            </a:extLst>
          </p:cNvPr>
          <p:cNvSpPr>
            <a:spLocks noGrp="1"/>
          </p:cNvSpPr>
          <p:nvPr>
            <p:ph sz="quarter" idx="19" hasCustomPrompt="1"/>
          </p:nvPr>
        </p:nvSpPr>
        <p:spPr>
          <a:xfrm>
            <a:off x="713232" y="1594958"/>
            <a:ext cx="5773737" cy="4189413"/>
          </a:xfrm>
        </p:spPr>
        <p:txBody>
          <a:bodyPr/>
          <a:lstStyle>
            <a:lvl1pPr marL="0" indent="0">
              <a:buFontTx/>
              <a:buNone/>
              <a:defRPr/>
            </a:lvl1pPr>
          </a:lstStyle>
          <a:p>
            <a:pPr lvl="0"/>
            <a:r>
              <a:rPr lang="en-US" dirty="0"/>
              <a:t>Insert chart, table, or media</a:t>
            </a:r>
          </a:p>
        </p:txBody>
      </p:sp>
    </p:spTree>
    <p:extLst>
      <p:ext uri="{BB962C8B-B14F-4D97-AF65-F5344CB8AC3E}">
        <p14:creationId xmlns:p14="http://schemas.microsoft.com/office/powerpoint/2010/main" val="10642265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fault - Content w/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90CB00E-E6B6-B5B3-9BA4-1A8214376EE5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6745184" y="0"/>
            <a:ext cx="5446816" cy="6858000"/>
          </a:xfrm>
          <a:blipFill>
            <a:blip r:embed="rId2" cstate="hq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tile tx="0" ty="0" sx="50000" sy="50000" flip="none" algn="ctr"/>
          </a:blipFill>
        </p:spPr>
        <p:txBody>
          <a:bodyPr anchor="ctr" anchorCtr="0"/>
          <a:lstStyle>
            <a:lvl1pPr marL="0" indent="0" algn="ctr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6" name="Content Placeholder">
            <a:extLst>
              <a:ext uri="{FF2B5EF4-FFF2-40B4-BE49-F238E27FC236}">
                <a16:creationId xmlns:a16="http://schemas.microsoft.com/office/drawing/2014/main" id="{8B78E47F-A49E-5196-13A2-6B5DEAED7EC8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713232" y="1600200"/>
            <a:ext cx="5818197" cy="4114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3BB35E18-54A4-F45B-0B79-9370B49C02B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12498" y="384048"/>
            <a:ext cx="5842681" cy="838200"/>
          </a:xfrm>
        </p:spPr>
        <p:txBody>
          <a:bodyPr/>
          <a:lstStyle/>
          <a:p>
            <a:r>
              <a:rPr lang="en-US" dirty="0"/>
              <a:t>Slide title – 32pt font</a:t>
            </a:r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71435347-95EF-91C6-B03E-C4B36E18D2A0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r>
              <a:rPr lang="en-US"/>
              <a:t>© </a:t>
            </a:r>
            <a:fld id="{4D820F0B-6255-7F4F-8561-0744325F7446}" type="datetimeyyyy">
              <a:rPr lang="en-US" smtClean="0"/>
              <a:pPr/>
              <a:t>2025</a:t>
            </a:fld>
            <a:r>
              <a:rPr lang="en-US"/>
              <a:t> American Chemical Society. All rights reserved.</a:t>
            </a:r>
            <a:endParaRPr lang="en-US" dirty="0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06CC0803-DBB1-FF60-C53C-60B184BB881C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fld id="{5F97E1B0-2C10-EB42-8576-78E87F664708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835490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fault - Content w/ 2 Callou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90CB00E-E6B6-B5B3-9BA4-1A8214376EE5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6745184" y="0"/>
            <a:ext cx="2743200" cy="3443844"/>
          </a:xfrm>
          <a:blipFill>
            <a:blip r:embed="rId2" cstate="hq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tile tx="0" ty="0" sx="50000" sy="50000" flip="none" algn="ctr"/>
          </a:blipFill>
        </p:spPr>
        <p:txBody>
          <a:bodyPr anchor="ctr" anchorCtr="0"/>
          <a:lstStyle>
            <a:lvl1pPr marL="0" indent="0" algn="ctr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6" name="Content Placeholder">
            <a:extLst>
              <a:ext uri="{FF2B5EF4-FFF2-40B4-BE49-F238E27FC236}">
                <a16:creationId xmlns:a16="http://schemas.microsoft.com/office/drawing/2014/main" id="{8B78E47F-A49E-5196-13A2-6B5DEAED7EC8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713232" y="1600200"/>
            <a:ext cx="5818197" cy="4114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3BB35E18-54A4-F45B-0B79-9370B49C02B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12498" y="384048"/>
            <a:ext cx="5842681" cy="838200"/>
          </a:xfrm>
        </p:spPr>
        <p:txBody>
          <a:bodyPr/>
          <a:lstStyle/>
          <a:p>
            <a:r>
              <a:rPr lang="en-US" dirty="0"/>
              <a:t>Slide title – 32pt font</a:t>
            </a:r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71435347-95EF-91C6-B03E-C4B36E18D2A0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r>
              <a:rPr lang="en-US"/>
              <a:t>© </a:t>
            </a:r>
            <a:fld id="{4D820F0B-6255-7F4F-8561-0744325F7446}" type="datetimeyyyy">
              <a:rPr lang="en-US" smtClean="0"/>
              <a:pPr/>
              <a:t>2025</a:t>
            </a:fld>
            <a:r>
              <a:rPr lang="en-US"/>
              <a:t> American Chemical Society. All rights reserved.</a:t>
            </a:r>
            <a:endParaRPr lang="en-US" dirty="0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06CC0803-DBB1-FF60-C53C-60B184BB881C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fld id="{5F97E1B0-2C10-EB42-8576-78E87F664708}" type="slidenum">
              <a:rPr lang="en-US" smtClean="0"/>
              <a:pPr/>
              <a:t>‹Nº›</a:t>
            </a:fld>
            <a:endParaRPr lang="en-US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C319FB27-CC20-477F-D405-26BB0511DB99}"/>
              </a:ext>
            </a:extLst>
          </p:cNvPr>
          <p:cNvSpPr/>
          <p:nvPr userDrawn="1"/>
        </p:nvSpPr>
        <p:spPr>
          <a:xfrm>
            <a:off x="6745184" y="3429001"/>
            <a:ext cx="3051958" cy="3429000"/>
          </a:xfrm>
          <a:prstGeom prst="rect">
            <a:avLst/>
          </a:prstGeom>
          <a:solidFill>
            <a:srgbClr val="0039A6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730E53AA-042E-0120-C231-56CD64E946EB}"/>
              </a:ext>
            </a:extLst>
          </p:cNvPr>
          <p:cNvSpPr/>
          <p:nvPr userDrawn="1"/>
        </p:nvSpPr>
        <p:spPr>
          <a:xfrm>
            <a:off x="9488384" y="0"/>
            <a:ext cx="2703616" cy="3455719"/>
          </a:xfrm>
          <a:prstGeom prst="rect">
            <a:avLst/>
          </a:prstGeom>
          <a:solidFill>
            <a:srgbClr val="0039A6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Picture Placeholder 2">
            <a:extLst>
              <a:ext uri="{FF2B5EF4-FFF2-40B4-BE49-F238E27FC236}">
                <a16:creationId xmlns:a16="http://schemas.microsoft.com/office/drawing/2014/main" id="{2A0E7123-960A-9D4F-52E4-B52698198F1C}"/>
              </a:ext>
            </a:extLst>
          </p:cNvPr>
          <p:cNvSpPr>
            <a:spLocks noGrp="1"/>
          </p:cNvSpPr>
          <p:nvPr>
            <p:ph type="pic" sz="quarter" idx="19"/>
          </p:nvPr>
        </p:nvSpPr>
        <p:spPr>
          <a:xfrm>
            <a:off x="9488384" y="3443845"/>
            <a:ext cx="2703616" cy="3414155"/>
          </a:xfrm>
          <a:blipFill>
            <a:blip r:embed="rId2" cstate="hq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tile tx="0" ty="0" sx="50000" sy="50000" flip="none" algn="ctr"/>
          </a:blipFill>
        </p:spPr>
        <p:txBody>
          <a:bodyPr anchor="ctr" anchorCtr="0"/>
          <a:lstStyle>
            <a:lvl1pPr marL="0" indent="0" algn="ctr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96A157F3-CCA9-750F-54B6-82EBA8C01B73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9507682" y="2098675"/>
            <a:ext cx="2684317" cy="1132898"/>
          </a:xfrm>
        </p:spPr>
        <p:txBody>
          <a:bodyPr lIns="274320" rIns="274320"/>
          <a:lstStyle>
            <a:lvl1pPr marL="0" indent="0" algn="ctr">
              <a:buFontTx/>
              <a:buNone/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Text Placeholder 10">
            <a:extLst>
              <a:ext uri="{FF2B5EF4-FFF2-40B4-BE49-F238E27FC236}">
                <a16:creationId xmlns:a16="http://schemas.microsoft.com/office/drawing/2014/main" id="{5C250C67-7E69-969F-0FCF-F86E234461AF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6771409" y="5472545"/>
            <a:ext cx="2684317" cy="1132898"/>
          </a:xfrm>
        </p:spPr>
        <p:txBody>
          <a:bodyPr lIns="274320" rIns="274320"/>
          <a:lstStyle>
            <a:lvl1pPr marL="0" indent="0" algn="ctr">
              <a:buFontTx/>
              <a:buNone/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9406170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fault - 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85FFBEB1-99B5-A15C-2331-AAD964A86EC7}"/>
              </a:ext>
            </a:extLst>
          </p:cNvPr>
          <p:cNvSpPr>
            <a:spLocks noGrp="1"/>
          </p:cNvSpPr>
          <p:nvPr>
            <p:ph sz="quarter" idx="15"/>
          </p:nvPr>
        </p:nvSpPr>
        <p:spPr>
          <a:xfrm>
            <a:off x="6755081" y="1600200"/>
            <a:ext cx="4803648" cy="411928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Content Placeholder">
            <a:extLst>
              <a:ext uri="{FF2B5EF4-FFF2-40B4-BE49-F238E27FC236}">
                <a16:creationId xmlns:a16="http://schemas.microsoft.com/office/drawing/2014/main" id="{4696B3DF-0D46-4621-2D6F-64295A2FDA8F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713232" y="1600200"/>
            <a:ext cx="4800600" cy="411928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BAE99BE7-ABD1-32CC-0369-2392A415844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en-US" dirty="0"/>
              <a:t>Slide title – no longer than one line – 32pt font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380C1C7-7B4D-3F5D-453F-9B7FE507BC32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r>
              <a:rPr lang="en-US"/>
              <a:t>© </a:t>
            </a:r>
            <a:fld id="{4D820F0B-6255-7F4F-8561-0744325F7446}" type="datetimeyyyy">
              <a:rPr lang="en-US" smtClean="0"/>
              <a:pPr/>
              <a:t>2025</a:t>
            </a:fld>
            <a:r>
              <a:rPr lang="en-US"/>
              <a:t> American Chemical Society. All rights reserved.</a:t>
            </a:r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400EE16-76A9-8D50-9934-1A7E9B83CB1B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fld id="{5F97E1B0-2C10-EB42-8576-78E87F664708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201984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fault - Three Content Text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47560511-F4C1-5841-A2B2-834822A64C6A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713232" y="2027712"/>
            <a:ext cx="2971800" cy="917369"/>
          </a:xfrm>
        </p:spPr>
        <p:txBody>
          <a:bodyPr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2400" b="1">
                <a:solidFill>
                  <a:srgbClr val="0039A6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2000" b="1"/>
            </a:lvl3pPr>
            <a:lvl4pPr marL="1371600" indent="0">
              <a:buNone/>
              <a:defRPr sz="2000" b="1"/>
            </a:lvl4pPr>
            <a:lvl5pPr marL="1828800" indent="0">
              <a:buNone/>
              <a:defRPr sz="2000" b="1"/>
            </a:lvl5pPr>
          </a:lstStyle>
          <a:p>
            <a:pPr lvl="0"/>
            <a:r>
              <a:rPr lang="en-US" dirty="0"/>
              <a:t>Header</a:t>
            </a:r>
          </a:p>
        </p:txBody>
      </p:sp>
      <p:sp>
        <p:nvSpPr>
          <p:cNvPr id="19" name="Text Placeholder 18">
            <a:extLst>
              <a:ext uri="{FF2B5EF4-FFF2-40B4-BE49-F238E27FC236}">
                <a16:creationId xmlns:a16="http://schemas.microsoft.com/office/drawing/2014/main" id="{913B757E-A678-850D-9A51-484FFF23A006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4654434" y="2027712"/>
            <a:ext cx="2971799" cy="917369"/>
          </a:xfrm>
        </p:spPr>
        <p:txBody>
          <a:bodyPr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2400" b="1">
                <a:solidFill>
                  <a:srgbClr val="0039A6"/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25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ct val="120000"/>
              <a:buFont typeface="Arial" panose="020B0604020202020204" pitchFamily="34" charset="0"/>
              <a:buNone/>
              <a:tabLst/>
              <a:defRPr/>
            </a:pPr>
            <a:r>
              <a:rPr lang="en-US" dirty="0"/>
              <a:t>Header</a:t>
            </a:r>
          </a:p>
        </p:txBody>
      </p:sp>
      <p:sp>
        <p:nvSpPr>
          <p:cNvPr id="21" name="Text Placeholder 20">
            <a:extLst>
              <a:ext uri="{FF2B5EF4-FFF2-40B4-BE49-F238E27FC236}">
                <a16:creationId xmlns:a16="http://schemas.microsoft.com/office/drawing/2014/main" id="{A0DDCDB7-D0CB-8A4B-4D43-2E204877A3BD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8595637" y="2027712"/>
            <a:ext cx="2971799" cy="917369"/>
          </a:xfrm>
        </p:spPr>
        <p:txBody>
          <a:bodyPr/>
          <a:lstStyle>
            <a:lvl1pPr marL="0" indent="0" algn="l">
              <a:buNone/>
              <a:defRPr sz="2400" b="1">
                <a:solidFill>
                  <a:srgbClr val="0039A6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dirty="0"/>
              <a:t>Header</a:t>
            </a:r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BFA6F176-3031-F331-B9AF-38A46BCFD1F6}"/>
              </a:ext>
            </a:extLst>
          </p:cNvPr>
          <p:cNvCxnSpPr>
            <a:cxnSpLocks/>
          </p:cNvCxnSpPr>
          <p:nvPr userDrawn="1"/>
        </p:nvCxnSpPr>
        <p:spPr>
          <a:xfrm>
            <a:off x="8110935" y="2054431"/>
            <a:ext cx="0" cy="3660568"/>
          </a:xfrm>
          <a:prstGeom prst="line">
            <a:avLst/>
          </a:prstGeom>
          <a:ln w="12700">
            <a:solidFill>
              <a:schemeClr val="bg2">
                <a:lumMod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>
            <a:extLst>
              <a:ext uri="{FF2B5EF4-FFF2-40B4-BE49-F238E27FC236}">
                <a16:creationId xmlns:a16="http://schemas.microsoft.com/office/drawing/2014/main" id="{6E2EF75F-8F79-5FFA-130F-56EC1E7A33D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>
                <a:solidFill>
                  <a:srgbClr val="0039A6"/>
                </a:solidFill>
              </a:defRPr>
            </a:lvl1pPr>
          </a:lstStyle>
          <a:p>
            <a:r>
              <a:rPr lang="en-US" dirty="0"/>
              <a:t>Slide title – no longer than one line – 32pt font</a:t>
            </a:r>
          </a:p>
        </p:txBody>
      </p:sp>
      <p:sp>
        <p:nvSpPr>
          <p:cNvPr id="15" name="Footer Placeholder 14">
            <a:extLst>
              <a:ext uri="{FF2B5EF4-FFF2-40B4-BE49-F238E27FC236}">
                <a16:creationId xmlns:a16="http://schemas.microsoft.com/office/drawing/2014/main" id="{1659FC53-0C00-183A-F015-181C03B5E469}"/>
              </a:ext>
            </a:extLst>
          </p:cNvPr>
          <p:cNvSpPr>
            <a:spLocks noGrp="1"/>
          </p:cNvSpPr>
          <p:nvPr>
            <p:ph type="ftr" sz="quarter" idx="21"/>
          </p:nvPr>
        </p:nvSpPr>
        <p:spPr/>
        <p:txBody>
          <a:bodyPr/>
          <a:lstStyle/>
          <a:p>
            <a:r>
              <a:rPr lang="en-US"/>
              <a:t>© </a:t>
            </a:r>
            <a:fld id="{4D820F0B-6255-7F4F-8561-0744325F7446}" type="datetimeyyyy">
              <a:rPr lang="en-US" smtClean="0"/>
              <a:pPr/>
              <a:t>2025</a:t>
            </a:fld>
            <a:r>
              <a:rPr lang="en-US"/>
              <a:t> American Chemical Society. All rights reserved.</a:t>
            </a:r>
            <a:endParaRPr lang="en-US" dirty="0"/>
          </a:p>
        </p:txBody>
      </p:sp>
      <p:sp>
        <p:nvSpPr>
          <p:cNvPr id="17" name="Slide Number Placeholder 16">
            <a:extLst>
              <a:ext uri="{FF2B5EF4-FFF2-40B4-BE49-F238E27FC236}">
                <a16:creationId xmlns:a16="http://schemas.microsoft.com/office/drawing/2014/main" id="{0FDD65D5-46AA-BB31-8F89-3A6B69693DB5}"/>
              </a:ext>
            </a:extLst>
          </p:cNvPr>
          <p:cNvSpPr>
            <a:spLocks noGrp="1"/>
          </p:cNvSpPr>
          <p:nvPr>
            <p:ph type="sldNum" sz="quarter" idx="22"/>
          </p:nvPr>
        </p:nvSpPr>
        <p:spPr/>
        <p:txBody>
          <a:bodyPr/>
          <a:lstStyle/>
          <a:p>
            <a:fld id="{5F97E1B0-2C10-EB42-8576-78E87F664708}" type="slidenum">
              <a:rPr lang="en-US" smtClean="0"/>
              <a:pPr/>
              <a:t>‹Nº›</a:t>
            </a:fld>
            <a:endParaRPr lang="en-US" dirty="0"/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0D67B950-6087-2C19-DE7B-A9E6E69226B1}"/>
              </a:ext>
            </a:extLst>
          </p:cNvPr>
          <p:cNvCxnSpPr>
            <a:cxnSpLocks/>
          </p:cNvCxnSpPr>
          <p:nvPr userDrawn="1"/>
        </p:nvCxnSpPr>
        <p:spPr>
          <a:xfrm>
            <a:off x="4169733" y="2054431"/>
            <a:ext cx="0" cy="3660568"/>
          </a:xfrm>
          <a:prstGeom prst="line">
            <a:avLst/>
          </a:prstGeom>
          <a:ln w="12700">
            <a:solidFill>
              <a:schemeClr val="bg2">
                <a:lumMod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9FE50E7-0324-5E89-C446-A8AC5B9730AE}"/>
              </a:ext>
            </a:extLst>
          </p:cNvPr>
          <p:cNvSpPr>
            <a:spLocks noGrp="1"/>
          </p:cNvSpPr>
          <p:nvPr>
            <p:ph sz="quarter" idx="23"/>
          </p:nvPr>
        </p:nvSpPr>
        <p:spPr>
          <a:xfrm>
            <a:off x="713232" y="3163888"/>
            <a:ext cx="2979737" cy="258921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7290D522-7748-C09B-5210-20F80E87D2B7}"/>
              </a:ext>
            </a:extLst>
          </p:cNvPr>
          <p:cNvSpPr>
            <a:spLocks noGrp="1"/>
          </p:cNvSpPr>
          <p:nvPr>
            <p:ph sz="quarter" idx="24"/>
          </p:nvPr>
        </p:nvSpPr>
        <p:spPr>
          <a:xfrm>
            <a:off x="4654434" y="3163888"/>
            <a:ext cx="2979737" cy="258921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A6408228-65E5-2F5B-E09F-4A240ACBCAFA}"/>
              </a:ext>
            </a:extLst>
          </p:cNvPr>
          <p:cNvSpPr>
            <a:spLocks noGrp="1"/>
          </p:cNvSpPr>
          <p:nvPr>
            <p:ph sz="quarter" idx="25"/>
          </p:nvPr>
        </p:nvSpPr>
        <p:spPr>
          <a:xfrm>
            <a:off x="8595637" y="3163888"/>
            <a:ext cx="2979737" cy="258921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</p:txBody>
      </p:sp>
    </p:spTree>
    <p:extLst>
      <p:ext uri="{BB962C8B-B14F-4D97-AF65-F5344CB8AC3E}">
        <p14:creationId xmlns:p14="http://schemas.microsoft.com/office/powerpoint/2010/main" val="139424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fault - Three Content Text &amp; Graphic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47560511-F4C1-5841-A2B2-834822A64C6A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713232" y="2957755"/>
            <a:ext cx="2971800" cy="415859"/>
          </a:xfrm>
        </p:spPr>
        <p:txBody>
          <a:bodyPr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2400" b="1">
                <a:solidFill>
                  <a:srgbClr val="0039A6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2000" b="1"/>
            </a:lvl3pPr>
            <a:lvl4pPr marL="1371600" indent="0">
              <a:buNone/>
              <a:defRPr sz="2000" b="1"/>
            </a:lvl4pPr>
            <a:lvl5pPr marL="1828800" indent="0">
              <a:buNone/>
              <a:defRPr sz="2000" b="1"/>
            </a:lvl5pPr>
          </a:lstStyle>
          <a:p>
            <a:pPr lvl="0"/>
            <a:r>
              <a:rPr lang="en-US" dirty="0"/>
              <a:t>Header</a:t>
            </a:r>
          </a:p>
        </p:txBody>
      </p:sp>
      <p:sp>
        <p:nvSpPr>
          <p:cNvPr id="19" name="Text Placeholder 18">
            <a:extLst>
              <a:ext uri="{FF2B5EF4-FFF2-40B4-BE49-F238E27FC236}">
                <a16:creationId xmlns:a16="http://schemas.microsoft.com/office/drawing/2014/main" id="{913B757E-A678-850D-9A51-484FFF23A006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4654494" y="2947481"/>
            <a:ext cx="2971799" cy="415859"/>
          </a:xfrm>
        </p:spPr>
        <p:txBody>
          <a:bodyPr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2400" b="1">
                <a:solidFill>
                  <a:srgbClr val="0039A6"/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25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ct val="120000"/>
              <a:buFont typeface="Arial" panose="020B0604020202020204" pitchFamily="34" charset="0"/>
              <a:buNone/>
              <a:tabLst/>
              <a:defRPr/>
            </a:pPr>
            <a:r>
              <a:rPr lang="en-US" dirty="0"/>
              <a:t>Header</a:t>
            </a:r>
          </a:p>
        </p:txBody>
      </p:sp>
      <p:sp>
        <p:nvSpPr>
          <p:cNvPr id="21" name="Text Placeholder 20">
            <a:extLst>
              <a:ext uri="{FF2B5EF4-FFF2-40B4-BE49-F238E27FC236}">
                <a16:creationId xmlns:a16="http://schemas.microsoft.com/office/drawing/2014/main" id="{A0DDCDB7-D0CB-8A4B-4D43-2E204877A3BD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8595756" y="2947481"/>
            <a:ext cx="2971799" cy="415859"/>
          </a:xfrm>
        </p:spPr>
        <p:txBody>
          <a:bodyPr/>
          <a:lstStyle>
            <a:lvl1pPr marL="0" indent="0" algn="l">
              <a:buNone/>
              <a:defRPr sz="2400" b="1">
                <a:solidFill>
                  <a:srgbClr val="0039A6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dirty="0"/>
              <a:t>Header</a:t>
            </a:r>
          </a:p>
        </p:txBody>
      </p:sp>
      <p:sp>
        <p:nvSpPr>
          <p:cNvPr id="8" name="Title 7">
            <a:extLst>
              <a:ext uri="{FF2B5EF4-FFF2-40B4-BE49-F238E27FC236}">
                <a16:creationId xmlns:a16="http://schemas.microsoft.com/office/drawing/2014/main" id="{6E2EF75F-8F79-5FFA-130F-56EC1E7A33D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en-US" dirty="0"/>
              <a:t>Slide title – no longer than one line – 32pt font</a:t>
            </a:r>
          </a:p>
        </p:txBody>
      </p:sp>
      <p:sp>
        <p:nvSpPr>
          <p:cNvPr id="15" name="Footer Placeholder 14">
            <a:extLst>
              <a:ext uri="{FF2B5EF4-FFF2-40B4-BE49-F238E27FC236}">
                <a16:creationId xmlns:a16="http://schemas.microsoft.com/office/drawing/2014/main" id="{1659FC53-0C00-183A-F015-181C03B5E469}"/>
              </a:ext>
            </a:extLst>
          </p:cNvPr>
          <p:cNvSpPr>
            <a:spLocks noGrp="1"/>
          </p:cNvSpPr>
          <p:nvPr>
            <p:ph type="ftr" sz="quarter" idx="21"/>
          </p:nvPr>
        </p:nvSpPr>
        <p:spPr/>
        <p:txBody>
          <a:bodyPr/>
          <a:lstStyle/>
          <a:p>
            <a:r>
              <a:rPr lang="en-US"/>
              <a:t>© </a:t>
            </a:r>
            <a:fld id="{4D820F0B-6255-7F4F-8561-0744325F7446}" type="datetimeyyyy">
              <a:rPr lang="en-US" smtClean="0"/>
              <a:pPr/>
              <a:t>2025</a:t>
            </a:fld>
            <a:r>
              <a:rPr lang="en-US"/>
              <a:t> American Chemical Society. All rights reserved.</a:t>
            </a:r>
            <a:endParaRPr lang="en-US" dirty="0"/>
          </a:p>
        </p:txBody>
      </p:sp>
      <p:sp>
        <p:nvSpPr>
          <p:cNvPr id="17" name="Slide Number Placeholder 16">
            <a:extLst>
              <a:ext uri="{FF2B5EF4-FFF2-40B4-BE49-F238E27FC236}">
                <a16:creationId xmlns:a16="http://schemas.microsoft.com/office/drawing/2014/main" id="{0FDD65D5-46AA-BB31-8F89-3A6B69693DB5}"/>
              </a:ext>
            </a:extLst>
          </p:cNvPr>
          <p:cNvSpPr>
            <a:spLocks noGrp="1"/>
          </p:cNvSpPr>
          <p:nvPr>
            <p:ph type="sldNum" sz="quarter" idx="22"/>
          </p:nvPr>
        </p:nvSpPr>
        <p:spPr/>
        <p:txBody>
          <a:bodyPr/>
          <a:lstStyle/>
          <a:p>
            <a:fld id="{5F97E1B0-2C10-EB42-8576-78E87F664708}" type="slidenum">
              <a:rPr lang="en-US" smtClean="0"/>
              <a:pPr/>
              <a:t>‹Nº›</a:t>
            </a:fld>
            <a:endParaRPr lang="en-US" dirty="0"/>
          </a:p>
        </p:txBody>
      </p:sp>
      <p:sp>
        <p:nvSpPr>
          <p:cNvPr id="2" name="Picture Placeholder 10">
            <a:extLst>
              <a:ext uri="{FF2B5EF4-FFF2-40B4-BE49-F238E27FC236}">
                <a16:creationId xmlns:a16="http://schemas.microsoft.com/office/drawing/2014/main" id="{703BD8D2-A13A-C056-1CF3-267312D4B508}"/>
              </a:ext>
            </a:extLst>
          </p:cNvPr>
          <p:cNvSpPr>
            <a:spLocks noGrp="1"/>
          </p:cNvSpPr>
          <p:nvPr>
            <p:ph type="pic" sz="quarter" idx="23"/>
          </p:nvPr>
        </p:nvSpPr>
        <p:spPr>
          <a:xfrm>
            <a:off x="713232" y="1600199"/>
            <a:ext cx="2971800" cy="1113817"/>
          </a:xfrm>
          <a:blipFill dpi="0" rotWithShape="1">
            <a:blip r:embed="rId2"/>
            <a:srcRect/>
            <a:tile tx="0" ty="0" sx="25000" sy="25000" flip="none" algn="tl"/>
          </a:blipFill>
        </p:spPr>
        <p:txBody>
          <a:bodyPr anchor="t"/>
          <a:lstStyle>
            <a:lvl1pPr marL="0" marR="0" indent="0" algn="ctr" defTabSz="914400" rtl="0" eaLnBrk="1" fontAlgn="auto" latinLnBrk="0" hangingPunct="1">
              <a:lnSpc>
                <a:spcPct val="125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ct val="120000"/>
              <a:buFont typeface="Arial" panose="020B0604020202020204" pitchFamily="34" charset="0"/>
              <a:buNone/>
              <a:tabLst/>
              <a:defRPr sz="2000" b="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2000" b="0"/>
            </a:lvl2pPr>
          </a:lstStyle>
          <a:p>
            <a:pPr marL="0" marR="0" lvl="0" indent="0" algn="ctr" defTabSz="914400" rtl="0" eaLnBrk="1" fontAlgn="auto" latinLnBrk="0" hangingPunct="1">
              <a:lnSpc>
                <a:spcPct val="125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ct val="120000"/>
              <a:buFont typeface="Arial" panose="020B0604020202020204" pitchFamily="34" charset="0"/>
              <a:buNone/>
              <a:tabLst/>
              <a:defRPr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" name="Picture Placeholder 10">
            <a:extLst>
              <a:ext uri="{FF2B5EF4-FFF2-40B4-BE49-F238E27FC236}">
                <a16:creationId xmlns:a16="http://schemas.microsoft.com/office/drawing/2014/main" id="{A323631B-7858-015E-6471-8622669E6E86}"/>
              </a:ext>
            </a:extLst>
          </p:cNvPr>
          <p:cNvSpPr>
            <a:spLocks noGrp="1"/>
          </p:cNvSpPr>
          <p:nvPr>
            <p:ph type="pic" sz="quarter" idx="24"/>
          </p:nvPr>
        </p:nvSpPr>
        <p:spPr>
          <a:xfrm>
            <a:off x="4654494" y="1600199"/>
            <a:ext cx="2971800" cy="1113817"/>
          </a:xfrm>
          <a:blipFill dpi="0" rotWithShape="1">
            <a:blip r:embed="rId2"/>
            <a:srcRect/>
            <a:tile tx="0" ty="0" sx="25000" sy="25000" flip="none" algn="tl"/>
          </a:blipFill>
        </p:spPr>
        <p:txBody>
          <a:bodyPr anchor="t"/>
          <a:lstStyle>
            <a:lvl1pPr marL="0" marR="0" indent="0" algn="ctr" defTabSz="914400" rtl="0" eaLnBrk="1" fontAlgn="auto" latinLnBrk="0" hangingPunct="1">
              <a:lnSpc>
                <a:spcPct val="125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ct val="120000"/>
              <a:buFont typeface="Arial" panose="020B0604020202020204" pitchFamily="34" charset="0"/>
              <a:buNone/>
              <a:tabLst/>
              <a:defRPr sz="2000" b="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2000" b="0"/>
            </a:lvl2pPr>
          </a:lstStyle>
          <a:p>
            <a:pPr marL="0" marR="0" lvl="0" indent="0" algn="ctr" defTabSz="914400" rtl="0" eaLnBrk="1" fontAlgn="auto" latinLnBrk="0" hangingPunct="1">
              <a:lnSpc>
                <a:spcPct val="125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ct val="120000"/>
              <a:buFont typeface="Arial" panose="020B0604020202020204" pitchFamily="34" charset="0"/>
              <a:buNone/>
              <a:tabLst/>
              <a:defRPr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Picture Placeholder 10">
            <a:extLst>
              <a:ext uri="{FF2B5EF4-FFF2-40B4-BE49-F238E27FC236}">
                <a16:creationId xmlns:a16="http://schemas.microsoft.com/office/drawing/2014/main" id="{0AC9D044-FB43-143D-EE9C-89E592D470EB}"/>
              </a:ext>
            </a:extLst>
          </p:cNvPr>
          <p:cNvSpPr>
            <a:spLocks noGrp="1"/>
          </p:cNvSpPr>
          <p:nvPr>
            <p:ph type="pic" sz="quarter" idx="25"/>
          </p:nvPr>
        </p:nvSpPr>
        <p:spPr>
          <a:xfrm>
            <a:off x="8595756" y="1600199"/>
            <a:ext cx="2971800" cy="1113817"/>
          </a:xfrm>
          <a:blipFill dpi="0" rotWithShape="1">
            <a:blip r:embed="rId2"/>
            <a:srcRect/>
            <a:tile tx="0" ty="0" sx="25000" sy="25000" flip="none" algn="tl"/>
          </a:blipFill>
        </p:spPr>
        <p:txBody>
          <a:bodyPr anchor="t"/>
          <a:lstStyle>
            <a:lvl1pPr marL="0" marR="0" indent="0" algn="ctr" defTabSz="914400" rtl="0" eaLnBrk="1" fontAlgn="auto" latinLnBrk="0" hangingPunct="1">
              <a:lnSpc>
                <a:spcPct val="125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ct val="120000"/>
              <a:buFont typeface="Arial" panose="020B0604020202020204" pitchFamily="34" charset="0"/>
              <a:buNone/>
              <a:tabLst/>
              <a:defRPr sz="2000" b="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2000" b="0"/>
            </a:lvl2pPr>
          </a:lstStyle>
          <a:p>
            <a:pPr marL="0" marR="0" lvl="0" indent="0" algn="ctr" defTabSz="914400" rtl="0" eaLnBrk="1" fontAlgn="auto" latinLnBrk="0" hangingPunct="1">
              <a:lnSpc>
                <a:spcPct val="125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ct val="120000"/>
              <a:buFont typeface="Arial" panose="020B0604020202020204" pitchFamily="34" charset="0"/>
              <a:buNone/>
              <a:tabLst/>
              <a:defRPr/>
            </a:pPr>
            <a:r>
              <a:rPr lang="en-US"/>
              <a:t>Click icon to add picture</a:t>
            </a:r>
            <a:endParaRPr lang="en-US" dirty="0"/>
          </a:p>
        </p:txBody>
      </p: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7D1B822F-1F84-764E-859D-0C673F4A14C8}"/>
              </a:ext>
            </a:extLst>
          </p:cNvPr>
          <p:cNvCxnSpPr>
            <a:cxnSpLocks/>
          </p:cNvCxnSpPr>
          <p:nvPr userDrawn="1"/>
        </p:nvCxnSpPr>
        <p:spPr>
          <a:xfrm>
            <a:off x="8111025" y="1567543"/>
            <a:ext cx="0" cy="4147456"/>
          </a:xfrm>
          <a:prstGeom prst="line">
            <a:avLst/>
          </a:prstGeom>
          <a:ln w="12700">
            <a:solidFill>
              <a:schemeClr val="bg2">
                <a:lumMod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EDFBD91A-2857-408C-92D3-EE47D7D9FD5B}"/>
              </a:ext>
            </a:extLst>
          </p:cNvPr>
          <p:cNvCxnSpPr>
            <a:cxnSpLocks/>
          </p:cNvCxnSpPr>
          <p:nvPr userDrawn="1"/>
        </p:nvCxnSpPr>
        <p:spPr>
          <a:xfrm>
            <a:off x="4169763" y="1567543"/>
            <a:ext cx="0" cy="4147456"/>
          </a:xfrm>
          <a:prstGeom prst="line">
            <a:avLst/>
          </a:prstGeom>
          <a:ln w="12700">
            <a:solidFill>
              <a:schemeClr val="bg2">
                <a:lumMod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Content Placeholder 10">
            <a:extLst>
              <a:ext uri="{FF2B5EF4-FFF2-40B4-BE49-F238E27FC236}">
                <a16:creationId xmlns:a16="http://schemas.microsoft.com/office/drawing/2014/main" id="{33A5C4E7-ABAF-5F81-0908-9C522DF4BF8B}"/>
              </a:ext>
            </a:extLst>
          </p:cNvPr>
          <p:cNvSpPr>
            <a:spLocks noGrp="1"/>
          </p:cNvSpPr>
          <p:nvPr>
            <p:ph sz="quarter" idx="26"/>
          </p:nvPr>
        </p:nvSpPr>
        <p:spPr>
          <a:xfrm>
            <a:off x="713232" y="3585324"/>
            <a:ext cx="3000375" cy="215741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12" name="Content Placeholder 10">
            <a:extLst>
              <a:ext uri="{FF2B5EF4-FFF2-40B4-BE49-F238E27FC236}">
                <a16:creationId xmlns:a16="http://schemas.microsoft.com/office/drawing/2014/main" id="{8D910398-8288-EA66-237B-93FDEE710208}"/>
              </a:ext>
            </a:extLst>
          </p:cNvPr>
          <p:cNvSpPr>
            <a:spLocks noGrp="1"/>
          </p:cNvSpPr>
          <p:nvPr>
            <p:ph sz="quarter" idx="27"/>
          </p:nvPr>
        </p:nvSpPr>
        <p:spPr>
          <a:xfrm>
            <a:off x="4654494" y="3575050"/>
            <a:ext cx="3000375" cy="215741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13" name="Content Placeholder 10">
            <a:extLst>
              <a:ext uri="{FF2B5EF4-FFF2-40B4-BE49-F238E27FC236}">
                <a16:creationId xmlns:a16="http://schemas.microsoft.com/office/drawing/2014/main" id="{7E17CB90-A851-6255-7069-B8B58C900BA8}"/>
              </a:ext>
            </a:extLst>
          </p:cNvPr>
          <p:cNvSpPr>
            <a:spLocks noGrp="1"/>
          </p:cNvSpPr>
          <p:nvPr>
            <p:ph sz="quarter" idx="28"/>
          </p:nvPr>
        </p:nvSpPr>
        <p:spPr>
          <a:xfrm>
            <a:off x="8595756" y="3575050"/>
            <a:ext cx="3000375" cy="215741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22736648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fault - Four Comparision Content Graphic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ctangle 27">
            <a:extLst>
              <a:ext uri="{FF2B5EF4-FFF2-40B4-BE49-F238E27FC236}">
                <a16:creationId xmlns:a16="http://schemas.microsoft.com/office/drawing/2014/main" id="{B5F9DB2C-FCFB-D59C-7123-14D582949182}"/>
              </a:ext>
            </a:extLst>
          </p:cNvPr>
          <p:cNvSpPr/>
          <p:nvPr userDrawn="1"/>
        </p:nvSpPr>
        <p:spPr>
          <a:xfrm>
            <a:off x="704087" y="2002752"/>
            <a:ext cx="5247409" cy="1828800"/>
          </a:xfrm>
          <a:prstGeom prst="rect">
            <a:avLst/>
          </a:prstGeom>
          <a:solidFill>
            <a:schemeClr val="bg1"/>
          </a:solidFill>
          <a:ln w="3175">
            <a:solidFill>
              <a:schemeClr val="bg2">
                <a:lumMod val="90000"/>
              </a:schemeClr>
            </a:solidFill>
          </a:ln>
          <a:effectLst>
            <a:outerShdw blurRad="50800" dist="38100" dir="2700000" algn="tl" rotWithShape="0">
              <a:prstClr val="black">
                <a:alpha val="16287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Content Placeholder">
            <a:extLst>
              <a:ext uri="{FF2B5EF4-FFF2-40B4-BE49-F238E27FC236}">
                <a16:creationId xmlns:a16="http://schemas.microsoft.com/office/drawing/2014/main" id="{8B78E47F-A49E-5196-13A2-6B5DEAED7EC8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2713015" y="2812412"/>
            <a:ext cx="3053801" cy="933242"/>
          </a:xfrm>
          <a:ln>
            <a:noFill/>
          </a:ln>
        </p:spPr>
        <p:txBody>
          <a:bodyPr lIns="0" tIns="0" rIns="0" bIns="0"/>
          <a:lstStyle>
            <a:lvl1pPr marL="0" indent="0">
              <a:buNone/>
              <a:defRPr sz="2000"/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47560511-F4C1-5841-A2B2-834822A64C6A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2712948" y="2173644"/>
            <a:ext cx="3053880" cy="532290"/>
          </a:xfrm>
        </p:spPr>
        <p:txBody>
          <a:bodyPr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2400" b="1">
                <a:solidFill>
                  <a:srgbClr val="0039A6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2000" b="1"/>
            </a:lvl3pPr>
            <a:lvl4pPr marL="1371600" indent="0">
              <a:buNone/>
              <a:defRPr sz="2000" b="1"/>
            </a:lvl4pPr>
            <a:lvl5pPr marL="1828800" indent="0">
              <a:buNone/>
              <a:defRPr sz="2000" b="1"/>
            </a:lvl5pPr>
          </a:lstStyle>
          <a:p>
            <a:pPr lvl="0"/>
            <a:r>
              <a:rPr lang="en-US" dirty="0"/>
              <a:t>Header</a:t>
            </a:r>
          </a:p>
        </p:txBody>
      </p:sp>
      <p:sp>
        <p:nvSpPr>
          <p:cNvPr id="8" name="Title 7">
            <a:extLst>
              <a:ext uri="{FF2B5EF4-FFF2-40B4-BE49-F238E27FC236}">
                <a16:creationId xmlns:a16="http://schemas.microsoft.com/office/drawing/2014/main" id="{6E2EF75F-8F79-5FFA-130F-56EC1E7A33D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en-US" dirty="0"/>
              <a:t>Slide title – no longer than one line – 32pt font</a:t>
            </a:r>
          </a:p>
        </p:txBody>
      </p:sp>
      <p:sp>
        <p:nvSpPr>
          <p:cNvPr id="15" name="Footer Placeholder 14">
            <a:extLst>
              <a:ext uri="{FF2B5EF4-FFF2-40B4-BE49-F238E27FC236}">
                <a16:creationId xmlns:a16="http://schemas.microsoft.com/office/drawing/2014/main" id="{1659FC53-0C00-183A-F015-181C03B5E469}"/>
              </a:ext>
            </a:extLst>
          </p:cNvPr>
          <p:cNvSpPr>
            <a:spLocks noGrp="1"/>
          </p:cNvSpPr>
          <p:nvPr>
            <p:ph type="ftr" sz="quarter" idx="21"/>
          </p:nvPr>
        </p:nvSpPr>
        <p:spPr/>
        <p:txBody>
          <a:bodyPr/>
          <a:lstStyle/>
          <a:p>
            <a:r>
              <a:rPr lang="en-US"/>
              <a:t>© </a:t>
            </a:r>
            <a:fld id="{4D820F0B-6255-7F4F-8561-0744325F7446}" type="datetimeyyyy">
              <a:rPr lang="en-US" smtClean="0"/>
              <a:pPr/>
              <a:t>2025</a:t>
            </a:fld>
            <a:r>
              <a:rPr lang="en-US"/>
              <a:t> American Chemical Society. All rights reserved.</a:t>
            </a:r>
            <a:endParaRPr lang="en-US" dirty="0"/>
          </a:p>
        </p:txBody>
      </p:sp>
      <p:sp>
        <p:nvSpPr>
          <p:cNvPr id="17" name="Slide Number Placeholder 16">
            <a:extLst>
              <a:ext uri="{FF2B5EF4-FFF2-40B4-BE49-F238E27FC236}">
                <a16:creationId xmlns:a16="http://schemas.microsoft.com/office/drawing/2014/main" id="{0FDD65D5-46AA-BB31-8F89-3A6B69693DB5}"/>
              </a:ext>
            </a:extLst>
          </p:cNvPr>
          <p:cNvSpPr>
            <a:spLocks noGrp="1"/>
          </p:cNvSpPr>
          <p:nvPr>
            <p:ph type="sldNum" sz="quarter" idx="22"/>
          </p:nvPr>
        </p:nvSpPr>
        <p:spPr/>
        <p:txBody>
          <a:bodyPr/>
          <a:lstStyle/>
          <a:p>
            <a:fld id="{5F97E1B0-2C10-EB42-8576-78E87F664708}" type="slidenum">
              <a:rPr lang="en-US" smtClean="0"/>
              <a:pPr/>
              <a:t>‹Nº›</a:t>
            </a:fld>
            <a:endParaRPr lang="en-US" dirty="0"/>
          </a:p>
        </p:txBody>
      </p:sp>
      <p:sp>
        <p:nvSpPr>
          <p:cNvPr id="2" name="Picture Placeholder 10">
            <a:extLst>
              <a:ext uri="{FF2B5EF4-FFF2-40B4-BE49-F238E27FC236}">
                <a16:creationId xmlns:a16="http://schemas.microsoft.com/office/drawing/2014/main" id="{703BD8D2-A13A-C056-1CF3-267312D4B508}"/>
              </a:ext>
            </a:extLst>
          </p:cNvPr>
          <p:cNvSpPr>
            <a:spLocks noGrp="1"/>
          </p:cNvSpPr>
          <p:nvPr>
            <p:ph type="pic" sz="quarter" idx="23"/>
          </p:nvPr>
        </p:nvSpPr>
        <p:spPr>
          <a:xfrm>
            <a:off x="704087" y="2002752"/>
            <a:ext cx="1828800" cy="1828800"/>
          </a:xfrm>
          <a:blipFill dpi="0" rotWithShape="1">
            <a:blip r:embed="rId2"/>
            <a:srcRect/>
            <a:tile tx="0" ty="0" sx="25000" sy="25000" flip="none" algn="tl"/>
          </a:blipFill>
        </p:spPr>
        <p:txBody>
          <a:bodyPr anchor="t"/>
          <a:lstStyle>
            <a:lvl1pPr marL="0" marR="0" indent="0" algn="ctr" defTabSz="914400" rtl="0" eaLnBrk="1" fontAlgn="auto" latinLnBrk="0" hangingPunct="1">
              <a:lnSpc>
                <a:spcPct val="125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ct val="120000"/>
              <a:buFont typeface="Arial" panose="020B0604020202020204" pitchFamily="34" charset="0"/>
              <a:buNone/>
              <a:tabLst/>
              <a:defRPr sz="2000" b="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2000" b="0"/>
            </a:lvl2pPr>
          </a:lstStyle>
          <a:p>
            <a:pPr marL="0" marR="0" lvl="0" indent="0" algn="ctr" defTabSz="914400" rtl="0" eaLnBrk="1" fontAlgn="auto" latinLnBrk="0" hangingPunct="1">
              <a:lnSpc>
                <a:spcPct val="125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ct val="120000"/>
              <a:buFont typeface="Arial" panose="020B0604020202020204" pitchFamily="34" charset="0"/>
              <a:buNone/>
              <a:tabLst/>
              <a:defRPr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888C6558-785A-1CCC-4CDB-C44B60E07ADB}"/>
              </a:ext>
            </a:extLst>
          </p:cNvPr>
          <p:cNvSpPr/>
          <p:nvPr userDrawn="1"/>
        </p:nvSpPr>
        <p:spPr>
          <a:xfrm>
            <a:off x="704087" y="4047067"/>
            <a:ext cx="5247409" cy="1828800"/>
          </a:xfrm>
          <a:prstGeom prst="rect">
            <a:avLst/>
          </a:prstGeom>
          <a:solidFill>
            <a:schemeClr val="bg1"/>
          </a:solidFill>
          <a:ln w="3175">
            <a:solidFill>
              <a:schemeClr val="bg2">
                <a:lumMod val="90000"/>
              </a:schemeClr>
            </a:solidFill>
          </a:ln>
          <a:effectLst>
            <a:outerShdw blurRad="50800" dist="38100" dir="2700000" algn="tl" rotWithShape="0">
              <a:prstClr val="black">
                <a:alpha val="16287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Content Placeholder">
            <a:extLst>
              <a:ext uri="{FF2B5EF4-FFF2-40B4-BE49-F238E27FC236}">
                <a16:creationId xmlns:a16="http://schemas.microsoft.com/office/drawing/2014/main" id="{AED1E5F3-3F94-898D-ADD3-3738A4E12D56}"/>
              </a:ext>
            </a:extLst>
          </p:cNvPr>
          <p:cNvSpPr>
            <a:spLocks noGrp="1"/>
          </p:cNvSpPr>
          <p:nvPr>
            <p:ph sz="quarter" idx="24"/>
          </p:nvPr>
        </p:nvSpPr>
        <p:spPr>
          <a:xfrm>
            <a:off x="2713015" y="4856727"/>
            <a:ext cx="3053801" cy="933242"/>
          </a:xfrm>
          <a:ln>
            <a:noFill/>
          </a:ln>
        </p:spPr>
        <p:txBody>
          <a:bodyPr lIns="0" tIns="0" rIns="0" bIns="0"/>
          <a:lstStyle>
            <a:lvl1pPr marL="0" indent="0">
              <a:buNone/>
              <a:defRPr sz="2000"/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2" name="Text Placeholder 9">
            <a:extLst>
              <a:ext uri="{FF2B5EF4-FFF2-40B4-BE49-F238E27FC236}">
                <a16:creationId xmlns:a16="http://schemas.microsoft.com/office/drawing/2014/main" id="{F3206E71-9785-F33A-65E1-C35EF6559F67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2712948" y="4217959"/>
            <a:ext cx="3053880" cy="532290"/>
          </a:xfrm>
        </p:spPr>
        <p:txBody>
          <a:bodyPr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2400" b="1">
                <a:solidFill>
                  <a:srgbClr val="0039A6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2000" b="1"/>
            </a:lvl3pPr>
            <a:lvl4pPr marL="1371600" indent="0">
              <a:buNone/>
              <a:defRPr sz="2000" b="1"/>
            </a:lvl4pPr>
            <a:lvl5pPr marL="1828800" indent="0">
              <a:buNone/>
              <a:defRPr sz="2000" b="1"/>
            </a:lvl5pPr>
          </a:lstStyle>
          <a:p>
            <a:pPr lvl="0"/>
            <a:r>
              <a:rPr lang="en-US" dirty="0"/>
              <a:t>Header</a:t>
            </a:r>
          </a:p>
        </p:txBody>
      </p:sp>
      <p:sp>
        <p:nvSpPr>
          <p:cNvPr id="33" name="Picture Placeholder 10">
            <a:extLst>
              <a:ext uri="{FF2B5EF4-FFF2-40B4-BE49-F238E27FC236}">
                <a16:creationId xmlns:a16="http://schemas.microsoft.com/office/drawing/2014/main" id="{57487164-B5EA-684C-32D1-E0CFBDCC862C}"/>
              </a:ext>
            </a:extLst>
          </p:cNvPr>
          <p:cNvSpPr>
            <a:spLocks noGrp="1"/>
          </p:cNvSpPr>
          <p:nvPr>
            <p:ph type="pic" sz="quarter" idx="26"/>
          </p:nvPr>
        </p:nvSpPr>
        <p:spPr>
          <a:xfrm>
            <a:off x="704087" y="4047067"/>
            <a:ext cx="1828800" cy="1828800"/>
          </a:xfrm>
          <a:blipFill dpi="0" rotWithShape="1">
            <a:blip r:embed="rId2"/>
            <a:srcRect/>
            <a:tile tx="0" ty="0" sx="25000" sy="25000" flip="none" algn="tl"/>
          </a:blipFill>
        </p:spPr>
        <p:txBody>
          <a:bodyPr anchor="t"/>
          <a:lstStyle>
            <a:lvl1pPr marL="0" marR="0" indent="0" algn="ctr" defTabSz="914400" rtl="0" eaLnBrk="1" fontAlgn="auto" latinLnBrk="0" hangingPunct="1">
              <a:lnSpc>
                <a:spcPct val="125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ct val="120000"/>
              <a:buFont typeface="Arial" panose="020B0604020202020204" pitchFamily="34" charset="0"/>
              <a:buNone/>
              <a:tabLst/>
              <a:defRPr sz="2000" b="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2000" b="0"/>
            </a:lvl2pPr>
          </a:lstStyle>
          <a:p>
            <a:pPr marL="0" marR="0" lvl="0" indent="0" algn="ctr" defTabSz="914400" rtl="0" eaLnBrk="1" fontAlgn="auto" latinLnBrk="0" hangingPunct="1">
              <a:lnSpc>
                <a:spcPct val="125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ct val="120000"/>
              <a:buFont typeface="Arial" panose="020B0604020202020204" pitchFamily="34" charset="0"/>
              <a:buNone/>
              <a:tabLst/>
              <a:defRPr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0172EA1B-21E6-B166-7B1A-A97C5DECAC6F}"/>
              </a:ext>
            </a:extLst>
          </p:cNvPr>
          <p:cNvSpPr/>
          <p:nvPr userDrawn="1"/>
        </p:nvSpPr>
        <p:spPr>
          <a:xfrm>
            <a:off x="6324600" y="2002752"/>
            <a:ext cx="5247409" cy="1828800"/>
          </a:xfrm>
          <a:prstGeom prst="rect">
            <a:avLst/>
          </a:prstGeom>
          <a:solidFill>
            <a:schemeClr val="bg1"/>
          </a:solidFill>
          <a:ln w="3175">
            <a:solidFill>
              <a:schemeClr val="bg2">
                <a:lumMod val="90000"/>
              </a:schemeClr>
            </a:solidFill>
          </a:ln>
          <a:effectLst>
            <a:outerShdw blurRad="50800" dist="38100" dir="2700000" algn="tl" rotWithShape="0">
              <a:prstClr val="black">
                <a:alpha val="16287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5" name="Content Placeholder">
            <a:extLst>
              <a:ext uri="{FF2B5EF4-FFF2-40B4-BE49-F238E27FC236}">
                <a16:creationId xmlns:a16="http://schemas.microsoft.com/office/drawing/2014/main" id="{8A85B479-0DE0-D7C4-3A3E-4B4F8653EB6E}"/>
              </a:ext>
            </a:extLst>
          </p:cNvPr>
          <p:cNvSpPr>
            <a:spLocks noGrp="1"/>
          </p:cNvSpPr>
          <p:nvPr>
            <p:ph sz="quarter" idx="27"/>
          </p:nvPr>
        </p:nvSpPr>
        <p:spPr>
          <a:xfrm>
            <a:off x="8333528" y="2812412"/>
            <a:ext cx="3053801" cy="933242"/>
          </a:xfrm>
          <a:ln>
            <a:noFill/>
          </a:ln>
        </p:spPr>
        <p:txBody>
          <a:bodyPr lIns="0" tIns="0" rIns="0" bIns="0"/>
          <a:lstStyle>
            <a:lvl1pPr marL="0" indent="0">
              <a:buNone/>
              <a:defRPr sz="2000"/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6" name="Text Placeholder 9">
            <a:extLst>
              <a:ext uri="{FF2B5EF4-FFF2-40B4-BE49-F238E27FC236}">
                <a16:creationId xmlns:a16="http://schemas.microsoft.com/office/drawing/2014/main" id="{5503DD1C-E659-6E35-F5CB-C4AF43C3C15D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8333461" y="2173644"/>
            <a:ext cx="3053880" cy="532290"/>
          </a:xfrm>
        </p:spPr>
        <p:txBody>
          <a:bodyPr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2400" b="1">
                <a:solidFill>
                  <a:srgbClr val="0039A6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2000" b="1"/>
            </a:lvl3pPr>
            <a:lvl4pPr marL="1371600" indent="0">
              <a:buNone/>
              <a:defRPr sz="2000" b="1"/>
            </a:lvl4pPr>
            <a:lvl5pPr marL="1828800" indent="0">
              <a:buNone/>
              <a:defRPr sz="2000" b="1"/>
            </a:lvl5pPr>
          </a:lstStyle>
          <a:p>
            <a:pPr lvl="0"/>
            <a:r>
              <a:rPr lang="en-US" dirty="0"/>
              <a:t>Header</a:t>
            </a:r>
          </a:p>
        </p:txBody>
      </p:sp>
      <p:sp>
        <p:nvSpPr>
          <p:cNvPr id="37" name="Picture Placeholder 10">
            <a:extLst>
              <a:ext uri="{FF2B5EF4-FFF2-40B4-BE49-F238E27FC236}">
                <a16:creationId xmlns:a16="http://schemas.microsoft.com/office/drawing/2014/main" id="{0C2BC510-346E-250A-5BB2-475DBBB07A76}"/>
              </a:ext>
            </a:extLst>
          </p:cNvPr>
          <p:cNvSpPr>
            <a:spLocks noGrp="1"/>
          </p:cNvSpPr>
          <p:nvPr>
            <p:ph type="pic" sz="quarter" idx="29"/>
          </p:nvPr>
        </p:nvSpPr>
        <p:spPr>
          <a:xfrm>
            <a:off x="6324600" y="2002752"/>
            <a:ext cx="1828800" cy="1828800"/>
          </a:xfrm>
          <a:blipFill dpi="0" rotWithShape="1">
            <a:blip r:embed="rId2"/>
            <a:srcRect/>
            <a:tile tx="0" ty="0" sx="25000" sy="25000" flip="none" algn="tl"/>
          </a:blipFill>
        </p:spPr>
        <p:txBody>
          <a:bodyPr anchor="t"/>
          <a:lstStyle>
            <a:lvl1pPr marL="0" marR="0" indent="0" algn="ctr" defTabSz="914400" rtl="0" eaLnBrk="1" fontAlgn="auto" latinLnBrk="0" hangingPunct="1">
              <a:lnSpc>
                <a:spcPct val="125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ct val="120000"/>
              <a:buFont typeface="Arial" panose="020B0604020202020204" pitchFamily="34" charset="0"/>
              <a:buNone/>
              <a:tabLst/>
              <a:defRPr sz="2000" b="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2000" b="0"/>
            </a:lvl2pPr>
          </a:lstStyle>
          <a:p>
            <a:pPr marL="0" marR="0" lvl="0" indent="0" algn="ctr" defTabSz="914400" rtl="0" eaLnBrk="1" fontAlgn="auto" latinLnBrk="0" hangingPunct="1">
              <a:lnSpc>
                <a:spcPct val="125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ct val="120000"/>
              <a:buFont typeface="Arial" panose="020B0604020202020204" pitchFamily="34" charset="0"/>
              <a:buNone/>
              <a:tabLst/>
              <a:defRPr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8216197D-EB9B-07E3-CE47-E8E64B7BAAB2}"/>
              </a:ext>
            </a:extLst>
          </p:cNvPr>
          <p:cNvSpPr/>
          <p:nvPr userDrawn="1"/>
        </p:nvSpPr>
        <p:spPr>
          <a:xfrm>
            <a:off x="6324600" y="4047067"/>
            <a:ext cx="5247409" cy="1828800"/>
          </a:xfrm>
          <a:prstGeom prst="rect">
            <a:avLst/>
          </a:prstGeom>
          <a:solidFill>
            <a:schemeClr val="bg1"/>
          </a:solidFill>
          <a:ln w="3175">
            <a:solidFill>
              <a:schemeClr val="bg2">
                <a:lumMod val="90000"/>
              </a:schemeClr>
            </a:solidFill>
          </a:ln>
          <a:effectLst>
            <a:outerShdw blurRad="50800" dist="38100" dir="2700000" algn="tl" rotWithShape="0">
              <a:prstClr val="black">
                <a:alpha val="16287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9" name="Content Placeholder">
            <a:extLst>
              <a:ext uri="{FF2B5EF4-FFF2-40B4-BE49-F238E27FC236}">
                <a16:creationId xmlns:a16="http://schemas.microsoft.com/office/drawing/2014/main" id="{F1D4034C-CD56-1A18-B3AA-2BAB16D3A2F8}"/>
              </a:ext>
            </a:extLst>
          </p:cNvPr>
          <p:cNvSpPr>
            <a:spLocks noGrp="1"/>
          </p:cNvSpPr>
          <p:nvPr>
            <p:ph sz="quarter" idx="30"/>
          </p:nvPr>
        </p:nvSpPr>
        <p:spPr>
          <a:xfrm>
            <a:off x="8333528" y="4856727"/>
            <a:ext cx="3053801" cy="933242"/>
          </a:xfrm>
          <a:ln>
            <a:noFill/>
          </a:ln>
        </p:spPr>
        <p:txBody>
          <a:bodyPr lIns="0" tIns="0" rIns="0" bIns="0"/>
          <a:lstStyle>
            <a:lvl1pPr marL="0" indent="0">
              <a:buNone/>
              <a:defRPr sz="2000"/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0" name="Text Placeholder 9">
            <a:extLst>
              <a:ext uri="{FF2B5EF4-FFF2-40B4-BE49-F238E27FC236}">
                <a16:creationId xmlns:a16="http://schemas.microsoft.com/office/drawing/2014/main" id="{F8E364BD-EA68-3490-297B-AA5D9CA75BF5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8333461" y="4217959"/>
            <a:ext cx="3053880" cy="532290"/>
          </a:xfrm>
        </p:spPr>
        <p:txBody>
          <a:bodyPr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2400" b="1">
                <a:solidFill>
                  <a:srgbClr val="0039A6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2000" b="1"/>
            </a:lvl3pPr>
            <a:lvl4pPr marL="1371600" indent="0">
              <a:buNone/>
              <a:defRPr sz="2000" b="1"/>
            </a:lvl4pPr>
            <a:lvl5pPr marL="1828800" indent="0">
              <a:buNone/>
              <a:defRPr sz="2000" b="1"/>
            </a:lvl5pPr>
          </a:lstStyle>
          <a:p>
            <a:pPr lvl="0"/>
            <a:r>
              <a:rPr lang="en-US" dirty="0"/>
              <a:t>Header</a:t>
            </a:r>
          </a:p>
        </p:txBody>
      </p:sp>
      <p:sp>
        <p:nvSpPr>
          <p:cNvPr id="41" name="Picture Placeholder 10">
            <a:extLst>
              <a:ext uri="{FF2B5EF4-FFF2-40B4-BE49-F238E27FC236}">
                <a16:creationId xmlns:a16="http://schemas.microsoft.com/office/drawing/2014/main" id="{5443FD4D-B2FC-3AB0-261D-87BFB6D03B98}"/>
              </a:ext>
            </a:extLst>
          </p:cNvPr>
          <p:cNvSpPr>
            <a:spLocks noGrp="1"/>
          </p:cNvSpPr>
          <p:nvPr>
            <p:ph type="pic" sz="quarter" idx="32"/>
          </p:nvPr>
        </p:nvSpPr>
        <p:spPr>
          <a:xfrm>
            <a:off x="6324600" y="4047067"/>
            <a:ext cx="1828800" cy="1828800"/>
          </a:xfrm>
          <a:blipFill dpi="0" rotWithShape="1">
            <a:blip r:embed="rId2"/>
            <a:srcRect/>
            <a:tile tx="0" ty="0" sx="25000" sy="25000" flip="none" algn="tl"/>
          </a:blipFill>
        </p:spPr>
        <p:txBody>
          <a:bodyPr anchor="t"/>
          <a:lstStyle>
            <a:lvl1pPr marL="0" marR="0" indent="0" algn="ctr" defTabSz="914400" rtl="0" eaLnBrk="1" fontAlgn="auto" latinLnBrk="0" hangingPunct="1">
              <a:lnSpc>
                <a:spcPct val="125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ct val="120000"/>
              <a:buFont typeface="Arial" panose="020B0604020202020204" pitchFamily="34" charset="0"/>
              <a:buNone/>
              <a:tabLst/>
              <a:defRPr sz="2000" b="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2000" b="0"/>
            </a:lvl2pPr>
          </a:lstStyle>
          <a:p>
            <a:pPr marL="0" marR="0" lvl="0" indent="0" algn="ctr" defTabSz="914400" rtl="0" eaLnBrk="1" fontAlgn="auto" latinLnBrk="0" hangingPunct="1">
              <a:lnSpc>
                <a:spcPct val="125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ct val="120000"/>
              <a:buFont typeface="Arial" panose="020B0604020202020204" pitchFamily="34" charset="0"/>
              <a:buNone/>
              <a:tabLst/>
              <a:defRPr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9" name="Content Placeholder 48">
            <a:extLst>
              <a:ext uri="{FF2B5EF4-FFF2-40B4-BE49-F238E27FC236}">
                <a16:creationId xmlns:a16="http://schemas.microsoft.com/office/drawing/2014/main" id="{64AB8A09-6A78-A63F-3BD2-0708DD59B2C9}"/>
              </a:ext>
            </a:extLst>
          </p:cNvPr>
          <p:cNvSpPr>
            <a:spLocks noGrp="1"/>
          </p:cNvSpPr>
          <p:nvPr>
            <p:ph sz="quarter" idx="33" hasCustomPrompt="1"/>
          </p:nvPr>
        </p:nvSpPr>
        <p:spPr>
          <a:xfrm>
            <a:off x="712788" y="1371601"/>
            <a:ext cx="10898187" cy="382588"/>
          </a:xfrm>
        </p:spPr>
        <p:txBody>
          <a:bodyPr/>
          <a:lstStyle>
            <a:lvl1pPr marL="0" indent="0">
              <a:buFontTx/>
              <a:buNone/>
              <a:defRPr b="1"/>
            </a:lvl1pPr>
          </a:lstStyle>
          <a:p>
            <a:pPr lvl="0"/>
            <a:r>
              <a:rPr lang="en-US" dirty="0"/>
              <a:t>Click to edit sub-titles text styles (optional)</a:t>
            </a:r>
          </a:p>
        </p:txBody>
      </p:sp>
    </p:spTree>
    <p:extLst>
      <p:ext uri="{BB962C8B-B14F-4D97-AF65-F5344CB8AC3E}">
        <p14:creationId xmlns:p14="http://schemas.microsoft.com/office/powerpoint/2010/main" val="316101643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fault - Four Comparision Content Number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D987C795-4313-00F1-C9FB-E01CF84B16A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en-US" dirty="0"/>
              <a:t>Slide title – no longer than one line – 32pt font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B610835-72B7-DFE9-02BB-63D20F9FF3E3}"/>
              </a:ext>
            </a:extLst>
          </p:cNvPr>
          <p:cNvSpPr>
            <a:spLocks noGrp="1"/>
          </p:cNvSpPr>
          <p:nvPr>
            <p:ph type="ftr" sz="quarter" idx="18"/>
          </p:nvPr>
        </p:nvSpPr>
        <p:spPr/>
        <p:txBody>
          <a:bodyPr/>
          <a:lstStyle/>
          <a:p>
            <a:r>
              <a:rPr lang="en-US"/>
              <a:t>© </a:t>
            </a:r>
            <a:fld id="{4D820F0B-6255-7F4F-8561-0744325F7446}" type="datetimeyyyy">
              <a:rPr lang="en-US" smtClean="0"/>
              <a:pPr/>
              <a:t>2025</a:t>
            </a:fld>
            <a:r>
              <a:rPr lang="en-US"/>
              <a:t> American Chemical Society. All rights reserved.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DA2D69B-4786-6D84-D95F-AF204E2EF9D3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fld id="{5F97E1B0-2C10-EB42-8576-78E87F664708}" type="slidenum">
              <a:rPr lang="en-US" smtClean="0"/>
              <a:pPr/>
              <a:t>‹Nº›</a:t>
            </a:fld>
            <a:endParaRPr lang="en-US" dirty="0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7FA88265-4031-F650-E49B-6F448300D52A}"/>
              </a:ext>
            </a:extLst>
          </p:cNvPr>
          <p:cNvSpPr/>
          <p:nvPr userDrawn="1"/>
        </p:nvSpPr>
        <p:spPr>
          <a:xfrm>
            <a:off x="704088" y="2590800"/>
            <a:ext cx="2580980" cy="3200400"/>
          </a:xfrm>
          <a:prstGeom prst="rect">
            <a:avLst/>
          </a:prstGeom>
          <a:solidFill>
            <a:schemeClr val="bg1"/>
          </a:solidFill>
          <a:ln w="3175">
            <a:solidFill>
              <a:schemeClr val="bg2">
                <a:lumMod val="90000"/>
              </a:schemeClr>
            </a:solidFill>
          </a:ln>
          <a:effectLst>
            <a:outerShdw blurRad="50800" dist="38100" dir="2700000" algn="tl" rotWithShape="0">
              <a:prstClr val="black">
                <a:alpha val="16287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Content Placeholder">
            <a:extLst>
              <a:ext uri="{FF2B5EF4-FFF2-40B4-BE49-F238E27FC236}">
                <a16:creationId xmlns:a16="http://schemas.microsoft.com/office/drawing/2014/main" id="{E7A44F3D-28CC-CF9D-CB4E-6B7F68129953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823082" y="4598511"/>
            <a:ext cx="2345419" cy="1076732"/>
          </a:xfrm>
          <a:ln>
            <a:noFill/>
          </a:ln>
        </p:spPr>
        <p:txBody>
          <a:bodyPr lIns="0" tIns="0" rIns="0" bIns="0"/>
          <a:lstStyle>
            <a:lvl1pPr marL="0" indent="0">
              <a:buNone/>
              <a:defRPr sz="2000"/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BC69E878-447B-2B83-7925-EB0B8C1CAB68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823014" y="3959743"/>
            <a:ext cx="2345480" cy="532290"/>
          </a:xfrm>
        </p:spPr>
        <p:txBody>
          <a:bodyPr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2400" b="1">
                <a:solidFill>
                  <a:srgbClr val="0039A6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2000" b="1"/>
            </a:lvl3pPr>
            <a:lvl4pPr marL="1371600" indent="0">
              <a:buNone/>
              <a:defRPr sz="2000" b="1"/>
            </a:lvl4pPr>
            <a:lvl5pPr marL="1828800" indent="0">
              <a:buNone/>
              <a:defRPr sz="2000" b="1"/>
            </a:lvl5pPr>
          </a:lstStyle>
          <a:p>
            <a:pPr lvl="0"/>
            <a:r>
              <a:rPr lang="en-US" dirty="0"/>
              <a:t>Header</a:t>
            </a:r>
          </a:p>
        </p:txBody>
      </p:sp>
      <p:sp>
        <p:nvSpPr>
          <p:cNvPr id="12" name="Content Placeholder 11">
            <a:extLst>
              <a:ext uri="{FF2B5EF4-FFF2-40B4-BE49-F238E27FC236}">
                <a16:creationId xmlns:a16="http://schemas.microsoft.com/office/drawing/2014/main" id="{A9B3721E-9BD6-FF37-732E-A768D5573F16}"/>
              </a:ext>
            </a:extLst>
          </p:cNvPr>
          <p:cNvSpPr>
            <a:spLocks noGrp="1"/>
          </p:cNvSpPr>
          <p:nvPr>
            <p:ph sz="quarter" idx="21" hasCustomPrompt="1"/>
          </p:nvPr>
        </p:nvSpPr>
        <p:spPr>
          <a:xfrm>
            <a:off x="711200" y="1643063"/>
            <a:ext cx="10904538" cy="744537"/>
          </a:xfrm>
        </p:spPr>
        <p:txBody>
          <a:bodyPr/>
          <a:lstStyle>
            <a:lvl1pPr marL="0" indent="0">
              <a:buFontTx/>
              <a:buNone/>
              <a:defRPr/>
            </a:lvl1pPr>
          </a:lstStyle>
          <a:p>
            <a:pPr lvl="0"/>
            <a:r>
              <a:rPr lang="en-US" dirty="0"/>
              <a:t>Click to edit headline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431D6B55-345A-117A-2820-E589620D29A6}"/>
              </a:ext>
            </a:extLst>
          </p:cNvPr>
          <p:cNvSpPr/>
          <p:nvPr userDrawn="1"/>
        </p:nvSpPr>
        <p:spPr>
          <a:xfrm>
            <a:off x="3491992" y="2590800"/>
            <a:ext cx="2580980" cy="3200400"/>
          </a:xfrm>
          <a:prstGeom prst="rect">
            <a:avLst/>
          </a:prstGeom>
          <a:solidFill>
            <a:schemeClr val="bg1"/>
          </a:solidFill>
          <a:ln w="3175">
            <a:solidFill>
              <a:schemeClr val="bg2">
                <a:lumMod val="90000"/>
              </a:schemeClr>
            </a:solidFill>
          </a:ln>
          <a:effectLst>
            <a:outerShdw blurRad="50800" dist="38100" dir="2700000" algn="tl" rotWithShape="0">
              <a:prstClr val="black">
                <a:alpha val="16287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F93D4E3B-743B-C28B-D578-BD24580ABAAE}"/>
              </a:ext>
            </a:extLst>
          </p:cNvPr>
          <p:cNvSpPr/>
          <p:nvPr userDrawn="1"/>
        </p:nvSpPr>
        <p:spPr>
          <a:xfrm>
            <a:off x="6279896" y="2590800"/>
            <a:ext cx="2580980" cy="3200400"/>
          </a:xfrm>
          <a:prstGeom prst="rect">
            <a:avLst/>
          </a:prstGeom>
          <a:solidFill>
            <a:schemeClr val="bg1"/>
          </a:solidFill>
          <a:ln w="3175">
            <a:solidFill>
              <a:schemeClr val="bg2">
                <a:lumMod val="90000"/>
              </a:schemeClr>
            </a:solidFill>
          </a:ln>
          <a:effectLst>
            <a:outerShdw blurRad="50800" dist="38100" dir="2700000" algn="tl" rotWithShape="0">
              <a:prstClr val="black">
                <a:alpha val="16287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2D115BC7-C6CA-A335-0A64-27D7C4CF0D91}"/>
              </a:ext>
            </a:extLst>
          </p:cNvPr>
          <p:cNvSpPr/>
          <p:nvPr userDrawn="1"/>
        </p:nvSpPr>
        <p:spPr>
          <a:xfrm>
            <a:off x="9067800" y="2590800"/>
            <a:ext cx="2580980" cy="3200400"/>
          </a:xfrm>
          <a:prstGeom prst="rect">
            <a:avLst/>
          </a:prstGeom>
          <a:solidFill>
            <a:schemeClr val="bg1"/>
          </a:solidFill>
          <a:ln w="3175">
            <a:solidFill>
              <a:schemeClr val="bg2">
                <a:lumMod val="90000"/>
              </a:schemeClr>
            </a:solidFill>
          </a:ln>
          <a:effectLst>
            <a:outerShdw blurRad="50800" dist="38100" dir="2700000" algn="tl" rotWithShape="0">
              <a:prstClr val="black">
                <a:alpha val="16287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30C1E0F6-BBFC-B1B7-41FC-48597DA3A3BE}"/>
              </a:ext>
            </a:extLst>
          </p:cNvPr>
          <p:cNvSpPr/>
          <p:nvPr userDrawn="1"/>
        </p:nvSpPr>
        <p:spPr>
          <a:xfrm>
            <a:off x="704088" y="2590800"/>
            <a:ext cx="2580980" cy="152400"/>
          </a:xfrm>
          <a:prstGeom prst="rect">
            <a:avLst/>
          </a:prstGeom>
          <a:solidFill>
            <a:srgbClr val="FDC82E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AD358F6E-393B-8EAC-B405-58E35070FAD6}"/>
              </a:ext>
            </a:extLst>
          </p:cNvPr>
          <p:cNvSpPr/>
          <p:nvPr userDrawn="1"/>
        </p:nvSpPr>
        <p:spPr>
          <a:xfrm>
            <a:off x="3491992" y="2590800"/>
            <a:ext cx="2580980" cy="152400"/>
          </a:xfrm>
          <a:prstGeom prst="rect">
            <a:avLst/>
          </a:prstGeom>
          <a:solidFill>
            <a:srgbClr val="00A3E0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00A3E0"/>
              </a:solidFill>
            </a:endParaRP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4DE08FC5-797A-5E90-354A-5CC196140772}"/>
              </a:ext>
            </a:extLst>
          </p:cNvPr>
          <p:cNvSpPr/>
          <p:nvPr userDrawn="1"/>
        </p:nvSpPr>
        <p:spPr>
          <a:xfrm>
            <a:off x="6279896" y="2590800"/>
            <a:ext cx="2580980" cy="152400"/>
          </a:xfrm>
          <a:prstGeom prst="rect">
            <a:avLst/>
          </a:prstGeom>
          <a:solidFill>
            <a:srgbClr val="00BFB3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32430FB3-BA50-9C6C-165E-89FDE7B97F0B}"/>
              </a:ext>
            </a:extLst>
          </p:cNvPr>
          <p:cNvSpPr/>
          <p:nvPr userDrawn="1"/>
        </p:nvSpPr>
        <p:spPr>
          <a:xfrm>
            <a:off x="9067800" y="2590800"/>
            <a:ext cx="2580980" cy="152400"/>
          </a:xfrm>
          <a:prstGeom prst="rect">
            <a:avLst/>
          </a:prstGeom>
          <a:solidFill>
            <a:srgbClr val="A8AD00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5" name="Content Placeholder">
            <a:extLst>
              <a:ext uri="{FF2B5EF4-FFF2-40B4-BE49-F238E27FC236}">
                <a16:creationId xmlns:a16="http://schemas.microsoft.com/office/drawing/2014/main" id="{EFF877F7-A210-840C-9352-0337BA5FF0E1}"/>
              </a:ext>
            </a:extLst>
          </p:cNvPr>
          <p:cNvSpPr>
            <a:spLocks noGrp="1"/>
          </p:cNvSpPr>
          <p:nvPr>
            <p:ph sz="quarter" idx="22"/>
          </p:nvPr>
        </p:nvSpPr>
        <p:spPr>
          <a:xfrm>
            <a:off x="3581468" y="4598511"/>
            <a:ext cx="2345419" cy="1076732"/>
          </a:xfrm>
          <a:ln>
            <a:noFill/>
          </a:ln>
        </p:spPr>
        <p:txBody>
          <a:bodyPr lIns="0" tIns="0" rIns="0" bIns="0"/>
          <a:lstStyle>
            <a:lvl1pPr marL="0" indent="0">
              <a:buNone/>
              <a:defRPr sz="2000"/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6" name="Text Placeholder 9">
            <a:extLst>
              <a:ext uri="{FF2B5EF4-FFF2-40B4-BE49-F238E27FC236}">
                <a16:creationId xmlns:a16="http://schemas.microsoft.com/office/drawing/2014/main" id="{B65C90C6-E02E-9FDE-9EFA-18F479572FC6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3581400" y="3959743"/>
            <a:ext cx="2345480" cy="532290"/>
          </a:xfrm>
        </p:spPr>
        <p:txBody>
          <a:bodyPr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2400" b="1">
                <a:solidFill>
                  <a:srgbClr val="0039A6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2000" b="1"/>
            </a:lvl3pPr>
            <a:lvl4pPr marL="1371600" indent="0">
              <a:buNone/>
              <a:defRPr sz="2000" b="1"/>
            </a:lvl4pPr>
            <a:lvl5pPr marL="1828800" indent="0">
              <a:buNone/>
              <a:defRPr sz="2000" b="1"/>
            </a:lvl5pPr>
          </a:lstStyle>
          <a:p>
            <a:pPr lvl="0"/>
            <a:r>
              <a:rPr lang="en-US" dirty="0"/>
              <a:t>Header</a:t>
            </a:r>
          </a:p>
        </p:txBody>
      </p:sp>
      <p:sp>
        <p:nvSpPr>
          <p:cNvPr id="37" name="Content Placeholder">
            <a:extLst>
              <a:ext uri="{FF2B5EF4-FFF2-40B4-BE49-F238E27FC236}">
                <a16:creationId xmlns:a16="http://schemas.microsoft.com/office/drawing/2014/main" id="{3C3062BD-1A56-BEF5-698E-EFC18360C65E}"/>
              </a:ext>
            </a:extLst>
          </p:cNvPr>
          <p:cNvSpPr>
            <a:spLocks noGrp="1"/>
          </p:cNvSpPr>
          <p:nvPr>
            <p:ph sz="quarter" idx="24"/>
          </p:nvPr>
        </p:nvSpPr>
        <p:spPr>
          <a:xfrm>
            <a:off x="6400868" y="4598511"/>
            <a:ext cx="2345419" cy="1076732"/>
          </a:xfrm>
          <a:ln>
            <a:noFill/>
          </a:ln>
        </p:spPr>
        <p:txBody>
          <a:bodyPr lIns="0" tIns="0" rIns="0" bIns="0"/>
          <a:lstStyle>
            <a:lvl1pPr marL="0" indent="0">
              <a:buNone/>
              <a:defRPr sz="2000"/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8" name="Text Placeholder 9">
            <a:extLst>
              <a:ext uri="{FF2B5EF4-FFF2-40B4-BE49-F238E27FC236}">
                <a16:creationId xmlns:a16="http://schemas.microsoft.com/office/drawing/2014/main" id="{3D7BCBE1-A88A-68A4-6CF5-EBC1E6F10234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6400800" y="3959743"/>
            <a:ext cx="2345480" cy="532290"/>
          </a:xfrm>
        </p:spPr>
        <p:txBody>
          <a:bodyPr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2400" b="1">
                <a:solidFill>
                  <a:srgbClr val="0039A6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2000" b="1"/>
            </a:lvl3pPr>
            <a:lvl4pPr marL="1371600" indent="0">
              <a:buNone/>
              <a:defRPr sz="2000" b="1"/>
            </a:lvl4pPr>
            <a:lvl5pPr marL="1828800" indent="0">
              <a:buNone/>
              <a:defRPr sz="2000" b="1"/>
            </a:lvl5pPr>
          </a:lstStyle>
          <a:p>
            <a:pPr lvl="0"/>
            <a:r>
              <a:rPr lang="en-US" dirty="0"/>
              <a:t>Header</a:t>
            </a:r>
          </a:p>
        </p:txBody>
      </p:sp>
      <p:sp>
        <p:nvSpPr>
          <p:cNvPr id="39" name="Content Placeholder">
            <a:extLst>
              <a:ext uri="{FF2B5EF4-FFF2-40B4-BE49-F238E27FC236}">
                <a16:creationId xmlns:a16="http://schemas.microsoft.com/office/drawing/2014/main" id="{6E13B5A1-6288-8815-B0DF-7A7F7656F39B}"/>
              </a:ext>
            </a:extLst>
          </p:cNvPr>
          <p:cNvSpPr>
            <a:spLocks noGrp="1"/>
          </p:cNvSpPr>
          <p:nvPr>
            <p:ph sz="quarter" idx="26"/>
          </p:nvPr>
        </p:nvSpPr>
        <p:spPr>
          <a:xfrm>
            <a:off x="9220268" y="4598511"/>
            <a:ext cx="2345419" cy="1076732"/>
          </a:xfrm>
          <a:ln>
            <a:noFill/>
          </a:ln>
        </p:spPr>
        <p:txBody>
          <a:bodyPr lIns="0" tIns="0" rIns="0" bIns="0"/>
          <a:lstStyle>
            <a:lvl1pPr marL="0" indent="0">
              <a:buNone/>
              <a:defRPr sz="2000"/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0" name="Text Placeholder 9">
            <a:extLst>
              <a:ext uri="{FF2B5EF4-FFF2-40B4-BE49-F238E27FC236}">
                <a16:creationId xmlns:a16="http://schemas.microsoft.com/office/drawing/2014/main" id="{49E442FF-1E93-7B8B-F2AE-63A2CC1DD3B5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9220200" y="3959743"/>
            <a:ext cx="2345480" cy="532290"/>
          </a:xfrm>
        </p:spPr>
        <p:txBody>
          <a:bodyPr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2400" b="1">
                <a:solidFill>
                  <a:srgbClr val="0039A6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2000" b="1"/>
            </a:lvl3pPr>
            <a:lvl4pPr marL="1371600" indent="0">
              <a:buNone/>
              <a:defRPr sz="2000" b="1"/>
            </a:lvl4pPr>
            <a:lvl5pPr marL="1828800" indent="0">
              <a:buNone/>
              <a:defRPr sz="2000" b="1"/>
            </a:lvl5pPr>
          </a:lstStyle>
          <a:p>
            <a:pPr lvl="0"/>
            <a:r>
              <a:rPr lang="en-US" dirty="0"/>
              <a:t>Header</a:t>
            </a:r>
          </a:p>
        </p:txBody>
      </p:sp>
      <p:sp>
        <p:nvSpPr>
          <p:cNvPr id="41" name="Text Placeholder 9">
            <a:extLst>
              <a:ext uri="{FF2B5EF4-FFF2-40B4-BE49-F238E27FC236}">
                <a16:creationId xmlns:a16="http://schemas.microsoft.com/office/drawing/2014/main" id="{D5C4D978-291C-2931-742A-CD83B8A77762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823014" y="2849527"/>
            <a:ext cx="2345480" cy="1020724"/>
          </a:xfrm>
        </p:spPr>
        <p:txBody>
          <a:bodyPr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6600" b="1">
                <a:solidFill>
                  <a:srgbClr val="0039A6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2000" b="1"/>
            </a:lvl3pPr>
            <a:lvl4pPr marL="1371600" indent="0">
              <a:buNone/>
              <a:defRPr sz="2000" b="1"/>
            </a:lvl4pPr>
            <a:lvl5pPr marL="1828800" indent="0">
              <a:buNone/>
              <a:defRPr sz="2000" b="1"/>
            </a:lvl5pPr>
          </a:lstStyle>
          <a:p>
            <a:pPr lvl="0"/>
            <a:r>
              <a:rPr lang="en-US" dirty="0"/>
              <a:t>00%</a:t>
            </a:r>
          </a:p>
        </p:txBody>
      </p:sp>
      <p:sp>
        <p:nvSpPr>
          <p:cNvPr id="43" name="Text Placeholder 9">
            <a:extLst>
              <a:ext uri="{FF2B5EF4-FFF2-40B4-BE49-F238E27FC236}">
                <a16:creationId xmlns:a16="http://schemas.microsoft.com/office/drawing/2014/main" id="{6BC25CCD-CB89-F25E-AE40-740DCDEE2D90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3581400" y="2849527"/>
            <a:ext cx="2345480" cy="1020724"/>
          </a:xfrm>
        </p:spPr>
        <p:txBody>
          <a:bodyPr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6600" b="1">
                <a:solidFill>
                  <a:srgbClr val="0039A6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2000" b="1"/>
            </a:lvl3pPr>
            <a:lvl4pPr marL="1371600" indent="0">
              <a:buNone/>
              <a:defRPr sz="2000" b="1"/>
            </a:lvl4pPr>
            <a:lvl5pPr marL="1828800" indent="0">
              <a:buNone/>
              <a:defRPr sz="2000" b="1"/>
            </a:lvl5pPr>
          </a:lstStyle>
          <a:p>
            <a:pPr lvl="0"/>
            <a:r>
              <a:rPr lang="en-US" dirty="0"/>
              <a:t>00%</a:t>
            </a:r>
          </a:p>
        </p:txBody>
      </p:sp>
      <p:sp>
        <p:nvSpPr>
          <p:cNvPr id="44" name="Text Placeholder 9">
            <a:extLst>
              <a:ext uri="{FF2B5EF4-FFF2-40B4-BE49-F238E27FC236}">
                <a16:creationId xmlns:a16="http://schemas.microsoft.com/office/drawing/2014/main" id="{723EF8AC-DACD-B08F-F670-E257C2C5292D}"/>
              </a:ext>
            </a:extLst>
          </p:cNvPr>
          <p:cNvSpPr>
            <a:spLocks noGrp="1"/>
          </p:cNvSpPr>
          <p:nvPr>
            <p:ph type="body" sz="quarter" idx="30" hasCustomPrompt="1"/>
          </p:nvPr>
        </p:nvSpPr>
        <p:spPr>
          <a:xfrm>
            <a:off x="6400800" y="2849527"/>
            <a:ext cx="2345480" cy="1020724"/>
          </a:xfrm>
        </p:spPr>
        <p:txBody>
          <a:bodyPr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6600" b="1">
                <a:solidFill>
                  <a:srgbClr val="0039A6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2000" b="1"/>
            </a:lvl3pPr>
            <a:lvl4pPr marL="1371600" indent="0">
              <a:buNone/>
              <a:defRPr sz="2000" b="1"/>
            </a:lvl4pPr>
            <a:lvl5pPr marL="1828800" indent="0">
              <a:buNone/>
              <a:defRPr sz="2000" b="1"/>
            </a:lvl5pPr>
          </a:lstStyle>
          <a:p>
            <a:pPr lvl="0"/>
            <a:r>
              <a:rPr lang="en-US" dirty="0"/>
              <a:t>00%</a:t>
            </a:r>
          </a:p>
        </p:txBody>
      </p:sp>
      <p:sp>
        <p:nvSpPr>
          <p:cNvPr id="46" name="Text Placeholder 9">
            <a:extLst>
              <a:ext uri="{FF2B5EF4-FFF2-40B4-BE49-F238E27FC236}">
                <a16:creationId xmlns:a16="http://schemas.microsoft.com/office/drawing/2014/main" id="{D32891E7-DA82-248B-F4A0-EDA68BE757CF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9220200" y="2849527"/>
            <a:ext cx="2345480" cy="1020724"/>
          </a:xfrm>
        </p:spPr>
        <p:txBody>
          <a:bodyPr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6600" b="1">
                <a:solidFill>
                  <a:srgbClr val="0039A6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2000" b="1"/>
            </a:lvl3pPr>
            <a:lvl4pPr marL="1371600" indent="0">
              <a:buNone/>
              <a:defRPr sz="2000" b="1"/>
            </a:lvl4pPr>
            <a:lvl5pPr marL="1828800" indent="0">
              <a:buNone/>
              <a:defRPr sz="2000" b="1"/>
            </a:lvl5pPr>
          </a:lstStyle>
          <a:p>
            <a:pPr lvl="0"/>
            <a:r>
              <a:rPr lang="en-US" dirty="0"/>
              <a:t>00%</a:t>
            </a:r>
          </a:p>
        </p:txBody>
      </p:sp>
    </p:spTree>
    <p:extLst>
      <p:ext uri="{BB962C8B-B14F-4D97-AF65-F5344CB8AC3E}">
        <p14:creationId xmlns:p14="http://schemas.microsoft.com/office/powerpoint/2010/main" val="272287722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fault - Full image with Captions Ico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0">
            <a:extLst>
              <a:ext uri="{FF2B5EF4-FFF2-40B4-BE49-F238E27FC236}">
                <a16:creationId xmlns:a16="http://schemas.microsoft.com/office/drawing/2014/main" id="{8DAAAF91-1A63-A786-29FA-1D446E344AA4}"/>
              </a:ext>
            </a:extLst>
          </p:cNvPr>
          <p:cNvSpPr>
            <a:spLocks noGrp="1"/>
          </p:cNvSpPr>
          <p:nvPr>
            <p:ph type="pic" sz="quarter" idx="20"/>
          </p:nvPr>
        </p:nvSpPr>
        <p:spPr>
          <a:xfrm>
            <a:off x="0" y="0"/>
            <a:ext cx="12192000" cy="5709684"/>
          </a:xfrm>
          <a:blipFill dpi="0" rotWithShape="1">
            <a:blip r:embed="rId2"/>
            <a:srcRect/>
            <a:tile tx="0" ty="0" sx="50000" sy="50000" flip="none" algn="tl"/>
          </a:blipFill>
        </p:spPr>
        <p:txBody>
          <a:bodyPr anchor="t"/>
          <a:lstStyle>
            <a:lvl1pPr marL="0" marR="0" indent="0" algn="ctr" defTabSz="914400" rtl="0" eaLnBrk="1" fontAlgn="auto" latinLnBrk="0" hangingPunct="1">
              <a:lnSpc>
                <a:spcPct val="125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ct val="120000"/>
              <a:buFont typeface="Arial" panose="020B0604020202020204" pitchFamily="34" charset="0"/>
              <a:buNone/>
              <a:tabLst/>
              <a:defRPr sz="2000" b="1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2000" b="0"/>
            </a:lvl2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7868C8A-4B26-E85E-7001-FE1C07F2BAA6}"/>
              </a:ext>
            </a:extLst>
          </p:cNvPr>
          <p:cNvSpPr>
            <a:spLocks noGrp="1"/>
          </p:cNvSpPr>
          <p:nvPr>
            <p:ph type="ftr" sz="quarter" idx="21"/>
          </p:nvPr>
        </p:nvSpPr>
        <p:spPr/>
        <p:txBody>
          <a:bodyPr/>
          <a:lstStyle/>
          <a:p>
            <a:r>
              <a:rPr lang="en-US"/>
              <a:t>© </a:t>
            </a:r>
            <a:fld id="{4D820F0B-6255-7F4F-8561-0744325F7446}" type="datetimeyyyy">
              <a:rPr lang="en-US" smtClean="0"/>
              <a:pPr/>
              <a:t>2025</a:t>
            </a:fld>
            <a:r>
              <a:rPr lang="en-US"/>
              <a:t> American Chemical Society. All rights reserved.</a:t>
            </a:r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197D55B-BCA5-F706-359A-4F46BB7579EC}"/>
              </a:ext>
            </a:extLst>
          </p:cNvPr>
          <p:cNvSpPr>
            <a:spLocks noGrp="1"/>
          </p:cNvSpPr>
          <p:nvPr>
            <p:ph type="sldNum" sz="quarter" idx="22"/>
          </p:nvPr>
        </p:nvSpPr>
        <p:spPr/>
        <p:txBody>
          <a:bodyPr/>
          <a:lstStyle/>
          <a:p>
            <a:fld id="{5F97E1B0-2C10-EB42-8576-78E87F664708}" type="slidenum">
              <a:rPr lang="en-US" smtClean="0"/>
              <a:pPr/>
              <a:t>‹Nº›</a:t>
            </a:fld>
            <a:endParaRPr lang="en-US" dirty="0"/>
          </a:p>
        </p:txBody>
      </p:sp>
      <p:sp>
        <p:nvSpPr>
          <p:cNvPr id="23" name="Text Placeholder 22">
            <a:extLst>
              <a:ext uri="{FF2B5EF4-FFF2-40B4-BE49-F238E27FC236}">
                <a16:creationId xmlns:a16="http://schemas.microsoft.com/office/drawing/2014/main" id="{1EDDC6D7-2D62-B165-9862-1BDC81100D34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6060558" y="4613238"/>
            <a:ext cx="5571055" cy="1436687"/>
          </a:xfrm>
          <a:blipFill>
            <a:blip r:embed="rId3" cstate="hq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 w="3175">
            <a:solidFill>
              <a:schemeClr val="bg2">
                <a:lumMod val="90000"/>
              </a:schemeClr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lIns="182880" tIns="91440" rIns="1554480"/>
          <a:lstStyle>
            <a:lvl1pPr marL="0" indent="0">
              <a:buFontTx/>
              <a:buNone/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Optional caption with icon</a:t>
            </a:r>
          </a:p>
        </p:txBody>
      </p:sp>
    </p:spTree>
    <p:extLst>
      <p:ext uri="{BB962C8B-B14F-4D97-AF65-F5344CB8AC3E}">
        <p14:creationId xmlns:p14="http://schemas.microsoft.com/office/powerpoint/2010/main" val="60692428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fault - 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D6277C9-10FF-7D47-DBB7-E0F56D5B7B43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© </a:t>
            </a:r>
            <a:fld id="{4D820F0B-6255-7F4F-8561-0744325F7446}" type="datetimeyyyy">
              <a:rPr lang="en-US" smtClean="0"/>
              <a:pPr/>
              <a:t>2025</a:t>
            </a:fld>
            <a:r>
              <a:rPr lang="en-US"/>
              <a:t> American Chemical Society. All rights reserved.</a:t>
            </a:r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D489A2F-8F03-3139-0B64-B6EC5B8DE3FD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F97E1B0-2C10-EB42-8576-78E87F664708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6998851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fault - 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A black and white logo&#10;&#10;Description automatically generated">
            <a:extLst>
              <a:ext uri="{FF2B5EF4-FFF2-40B4-BE49-F238E27FC236}">
                <a16:creationId xmlns:a16="http://schemas.microsoft.com/office/drawing/2014/main" id="{05C22272-5452-00FD-1AF8-6A84F1A6E01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83924" y="2139001"/>
            <a:ext cx="5824152" cy="2579997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CF926290-37D7-E145-DBCC-FD00A4A69799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A blue and yellow logo&#10;&#10;Description automatically generated">
            <a:extLst>
              <a:ext uri="{FF2B5EF4-FFF2-40B4-BE49-F238E27FC236}">
                <a16:creationId xmlns:a16="http://schemas.microsoft.com/office/drawing/2014/main" id="{57FFB007-A50E-71ED-2399-A61BA0E33861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352800" y="2003196"/>
            <a:ext cx="5486400" cy="2743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78780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2.sv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">
            <a:extLst>
              <a:ext uri="{FF2B5EF4-FFF2-40B4-BE49-F238E27FC236}">
                <a16:creationId xmlns:a16="http://schemas.microsoft.com/office/drawing/2014/main" id="{7E5A8511-68EC-C448-87BC-26578C75748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5715762" y="6513302"/>
            <a:ext cx="760476" cy="225872"/>
          </a:xfrm>
          <a:prstGeom prst="rect">
            <a:avLst/>
          </a:prstGeom>
        </p:spPr>
        <p:txBody>
          <a:bodyPr vert="horz" lIns="0" tIns="45720" rIns="0" bIns="0" rtlCol="0" anchor="t"/>
          <a:lstStyle>
            <a:lvl1pPr algn="ctr">
              <a:defRPr sz="1000">
                <a:solidFill>
                  <a:srgbClr val="7F7F7F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5F97E1B0-2C10-EB42-8576-78E87F664708}" type="slidenum">
              <a:rPr lang="en-US" smtClean="0"/>
              <a:pPr/>
              <a:t>‹Nº›</a:t>
            </a:fld>
            <a:endParaRPr lang="en-US" dirty="0"/>
          </a:p>
        </p:txBody>
      </p:sp>
      <p:pic>
        <p:nvPicPr>
          <p:cNvPr id="9" name="ACS Publications logo">
            <a:extLst>
              <a:ext uri="{FF2B5EF4-FFF2-40B4-BE49-F238E27FC236}">
                <a16:creationId xmlns:a16="http://schemas.microsoft.com/office/drawing/2014/main" id="{FFBB973A-F421-B4C6-567B-F73525DE2D71}"/>
              </a:ext>
            </a:extLst>
          </p:cNvPr>
          <p:cNvPicPr>
            <a:picLocks noChangeAspect="1"/>
          </p:cNvPicPr>
          <p:nvPr userDrawn="1"/>
        </p:nvPicPr>
        <p:blipFill>
          <a:blip r:embed="rId17">
            <a:extLst>
              <a:ext uri="{96DAC541-7B7A-43D3-8B79-37D633B846F1}">
                <asvg:svgBlip xmlns:asvg="http://schemas.microsoft.com/office/drawing/2016/SVG/main" r:embed="rId18"/>
              </a:ext>
            </a:extLst>
          </a:blip>
          <a:srcRect/>
          <a:stretch/>
        </p:blipFill>
        <p:spPr>
          <a:xfrm>
            <a:off x="169223" y="6296867"/>
            <a:ext cx="1444752" cy="458336"/>
          </a:xfrm>
          <a:prstGeom prst="rect">
            <a:avLst/>
          </a:prstGeom>
        </p:spPr>
      </p:pic>
      <p:sp>
        <p:nvSpPr>
          <p:cNvPr id="7" name="Content Placeholder">
            <a:extLst>
              <a:ext uri="{FF2B5EF4-FFF2-40B4-BE49-F238E27FC236}">
                <a16:creationId xmlns:a16="http://schemas.microsoft.com/office/drawing/2014/main" id="{C2ED09F9-69D6-947F-8506-611300D0319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13232" y="1600199"/>
            <a:ext cx="10881360" cy="434340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US" noProof="0" dirty="0"/>
          </a:p>
        </p:txBody>
      </p:sp>
      <p:sp>
        <p:nvSpPr>
          <p:cNvPr id="2" name="Title Placeholder">
            <a:extLst>
              <a:ext uri="{FF2B5EF4-FFF2-40B4-BE49-F238E27FC236}">
                <a16:creationId xmlns:a16="http://schemas.microsoft.com/office/drawing/2014/main" id="{A9B9FD95-9AEA-BB46-9169-AE4A7332A8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2497" y="384048"/>
            <a:ext cx="10877819" cy="838200"/>
          </a:xfrm>
          <a:prstGeom prst="rect">
            <a:avLst/>
          </a:prstGeom>
        </p:spPr>
        <p:txBody>
          <a:bodyPr vert="horz" lIns="0" tIns="0" rIns="0" bIns="0" rtlCol="0" anchor="b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1" name="Footer Placeholder 10">
            <a:extLst>
              <a:ext uri="{FF2B5EF4-FFF2-40B4-BE49-F238E27FC236}">
                <a16:creationId xmlns:a16="http://schemas.microsoft.com/office/drawing/2014/main" id="{F6188468-4BF2-EEE4-0CA1-49ECB9AAD13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2266207" y="6512562"/>
            <a:ext cx="2994033" cy="225866"/>
          </a:xfrm>
          <a:prstGeom prst="rect">
            <a:avLst/>
          </a:prstGeom>
          <a:noFill/>
        </p:spPr>
        <p:txBody>
          <a:bodyPr vert="horz" lIns="91440" tIns="45720" rIns="0" bIns="45720" rtlCol="0" anchor="ctr"/>
          <a:lstStyle>
            <a:lvl1pPr algn="l">
              <a:defRPr sz="900">
                <a:solidFill>
                  <a:srgbClr val="7F7F7F"/>
                </a:solidFill>
              </a:defRPr>
            </a:lvl1pPr>
          </a:lstStyle>
          <a:p>
            <a:r>
              <a:rPr lang="en-US" dirty="0"/>
              <a:t>© </a:t>
            </a:r>
            <a:fld id="{6EAB3DBB-5CA3-F64F-8CD0-FB3361BF9B6B}" type="datetimeyyyy">
              <a:rPr lang="en-US" smtClean="0"/>
              <a:pPr/>
              <a:t>2025</a:t>
            </a:fld>
            <a:r>
              <a:rPr lang="en-US" dirty="0"/>
              <a:t> American Chemical Society. All rights reserved.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3B532AB-B7C0-3918-AE44-0139919783B1}"/>
              </a:ext>
            </a:extLst>
          </p:cNvPr>
          <p:cNvPicPr>
            <a:picLocks noChangeAspect="1"/>
          </p:cNvPicPr>
          <p:nvPr userDrawn="1"/>
        </p:nvPicPr>
        <p:blipFill>
          <a:blip r:embed="rId19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696989" y="6536485"/>
            <a:ext cx="1942021" cy="1780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64845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110" r:id="rId1"/>
    <p:sldLayoutId id="2147484114" r:id="rId2"/>
    <p:sldLayoutId id="2147484067" r:id="rId3"/>
    <p:sldLayoutId id="2147484135" r:id="rId4"/>
    <p:sldLayoutId id="2147484133" r:id="rId5"/>
    <p:sldLayoutId id="2147484111" r:id="rId6"/>
    <p:sldLayoutId id="2147484131" r:id="rId7"/>
    <p:sldLayoutId id="2147484108" r:id="rId8"/>
    <p:sldLayoutId id="2147484130" r:id="rId9"/>
    <p:sldLayoutId id="2147484132" r:id="rId10"/>
    <p:sldLayoutId id="2147484112" r:id="rId11"/>
    <p:sldLayoutId id="2147484113" r:id="rId12"/>
    <p:sldLayoutId id="2147484101" r:id="rId13"/>
    <p:sldLayoutId id="2147484115" r:id="rId14"/>
    <p:sldLayoutId id="2147484103" r:id="rId15"/>
  </p:sldLayoutIdLst>
  <p:hf hdr="0" dt="0"/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3200" b="1" kern="1200" spc="0">
          <a:solidFill>
            <a:srgbClr val="0039A6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800"/>
        </a:spcBef>
        <a:spcAft>
          <a:spcPts val="800"/>
        </a:spcAft>
        <a:buClr>
          <a:schemeClr val="accent1"/>
        </a:buClr>
        <a:buSzPct val="120000"/>
        <a:buFont typeface="Arial" panose="020B0604020202020204" pitchFamily="34" charset="0"/>
        <a:buChar char="•"/>
        <a:defRPr sz="2000" b="0" kern="1200">
          <a:solidFill>
            <a:schemeClr val="tx1">
              <a:lumMod val="65000"/>
              <a:lumOff val="35000"/>
            </a:schemeClr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804863" indent="-347663" algn="l" defTabSz="914400" rtl="0" eaLnBrk="1" latinLnBrk="0" hangingPunct="1">
        <a:lnSpc>
          <a:spcPct val="100000"/>
        </a:lnSpc>
        <a:spcBef>
          <a:spcPts val="600"/>
        </a:spcBef>
        <a:spcAft>
          <a:spcPts val="0"/>
        </a:spcAft>
        <a:buClr>
          <a:schemeClr val="accent1"/>
        </a:buClr>
        <a:buSzPct val="75000"/>
        <a:buFont typeface="System Font Regular"/>
        <a:buChar char="►"/>
        <a:tabLst/>
        <a:defRPr sz="2000" kern="1200">
          <a:solidFill>
            <a:schemeClr val="tx1">
              <a:lumMod val="65000"/>
              <a:lumOff val="35000"/>
            </a:schemeClr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1257300" indent="-342900" algn="l" defTabSz="914400" rtl="0" eaLnBrk="1" latinLnBrk="0" hangingPunct="1">
        <a:lnSpc>
          <a:spcPct val="100000"/>
        </a:lnSpc>
        <a:spcBef>
          <a:spcPts val="600"/>
        </a:spcBef>
        <a:spcAft>
          <a:spcPts val="0"/>
        </a:spcAft>
        <a:buClr>
          <a:schemeClr val="accent1"/>
        </a:buClr>
        <a:buSzPct val="100000"/>
        <a:buFont typeface="System Font Regular"/>
        <a:buChar char="－"/>
        <a:tabLst/>
        <a:defRPr sz="2000" kern="1200">
          <a:solidFill>
            <a:schemeClr val="tx1">
              <a:lumMod val="65000"/>
              <a:lumOff val="35000"/>
            </a:schemeClr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714500" indent="-342900" algn="l" defTabSz="914400" rtl="0" eaLnBrk="1" latinLnBrk="0" hangingPunct="1">
        <a:lnSpc>
          <a:spcPct val="100000"/>
        </a:lnSpc>
        <a:spcBef>
          <a:spcPts val="600"/>
        </a:spcBef>
        <a:spcAft>
          <a:spcPts val="0"/>
        </a:spcAft>
        <a:buClr>
          <a:schemeClr val="accent1"/>
        </a:buClr>
        <a:buSzPct val="100000"/>
        <a:buFont typeface="Courier New" panose="02070309020205020404" pitchFamily="49" charset="0"/>
        <a:buChar char="o"/>
        <a:tabLst/>
        <a:defRPr sz="2000" b="0" kern="1200">
          <a:solidFill>
            <a:schemeClr val="tx1">
              <a:lumMod val="65000"/>
              <a:lumOff val="35000"/>
            </a:schemeClr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2173288" indent="-344488" algn="l" defTabSz="914400" rtl="0" eaLnBrk="1" latinLnBrk="0" hangingPunct="1">
        <a:lnSpc>
          <a:spcPct val="100000"/>
        </a:lnSpc>
        <a:spcBef>
          <a:spcPts val="600"/>
        </a:spcBef>
        <a:spcAft>
          <a:spcPts val="0"/>
        </a:spcAft>
        <a:buClr>
          <a:schemeClr val="accent1"/>
        </a:buClr>
        <a:buSzPct val="140000"/>
        <a:buFont typeface="Arial" panose="020B0604020202020204" pitchFamily="34" charset="0"/>
        <a:buChar char="•"/>
        <a:tabLst/>
        <a:defRPr sz="2000" b="0" kern="1200">
          <a:solidFill>
            <a:schemeClr val="tx1">
              <a:lumMod val="65000"/>
              <a:lumOff val="35000"/>
            </a:schemeClr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800100" indent="-285750" algn="l" defTabSz="914400" rtl="0" eaLnBrk="1" latinLnBrk="0" hangingPunct="1">
        <a:lnSpc>
          <a:spcPct val="125000"/>
        </a:lnSpc>
        <a:spcBef>
          <a:spcPts val="0"/>
        </a:spcBef>
        <a:buFont typeface="Arial" panose="020B0604020202020204" pitchFamily="34" charset="0"/>
        <a:buChar char="•"/>
        <a:tabLst/>
        <a:defRPr sz="1600" i="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F26B43"/>
          </p15:clr>
        </p15:guide>
        <p15:guide id="3" pos="3264" userDrawn="1">
          <p15:clr>
            <a:srgbClr val="A4A3A4"/>
          </p15:clr>
        </p15:guide>
        <p15:guide id="4" pos="2688" userDrawn="1">
          <p15:clr>
            <a:srgbClr val="A4A3A4"/>
          </p15:clr>
        </p15:guide>
        <p15:guide id="5" pos="2112" userDrawn="1">
          <p15:clr>
            <a:srgbClr val="A4A3A4"/>
          </p15:clr>
        </p15:guide>
        <p15:guide id="6" pos="1536" userDrawn="1">
          <p15:clr>
            <a:srgbClr val="A4A3A4"/>
          </p15:clr>
        </p15:guide>
        <p15:guide id="7" pos="960" userDrawn="1">
          <p15:clr>
            <a:srgbClr val="A4A3A4"/>
          </p15:clr>
        </p15:guide>
        <p15:guide id="8" pos="528" userDrawn="1">
          <p15:clr>
            <a:srgbClr val="F26B43"/>
          </p15:clr>
        </p15:guide>
        <p15:guide id="9" pos="4416" userDrawn="1">
          <p15:clr>
            <a:srgbClr val="A4A3A4"/>
          </p15:clr>
        </p15:guide>
        <p15:guide id="10" pos="4992" userDrawn="1">
          <p15:clr>
            <a:srgbClr val="A4A3A4"/>
          </p15:clr>
        </p15:guide>
        <p15:guide id="11" pos="5568" userDrawn="1">
          <p15:clr>
            <a:srgbClr val="A4A3A4"/>
          </p15:clr>
        </p15:guide>
        <p15:guide id="12" pos="6144" userDrawn="1">
          <p15:clr>
            <a:srgbClr val="A4A3A4"/>
          </p15:clr>
        </p15:guide>
        <p15:guide id="13" pos="6720" userDrawn="1">
          <p15:clr>
            <a:srgbClr val="A4A3A4"/>
          </p15:clr>
        </p15:guide>
        <p15:guide id="16" pos="6432" userDrawn="1">
          <p15:clr>
            <a:srgbClr val="A4A3A4"/>
          </p15:clr>
        </p15:guide>
        <p15:guide id="17" pos="5856" userDrawn="1">
          <p15:clr>
            <a:srgbClr val="A4A3A4"/>
          </p15:clr>
        </p15:guide>
        <p15:guide id="18" pos="5280" userDrawn="1">
          <p15:clr>
            <a:srgbClr val="A4A3A4"/>
          </p15:clr>
        </p15:guide>
        <p15:guide id="19" pos="4704" userDrawn="1">
          <p15:clr>
            <a:srgbClr val="A4A3A4"/>
          </p15:clr>
        </p15:guide>
        <p15:guide id="20" pos="7152" userDrawn="1">
          <p15:clr>
            <a:srgbClr val="F26B43"/>
          </p15:clr>
        </p15:guide>
        <p15:guide id="21" pos="4128" userDrawn="1">
          <p15:clr>
            <a:srgbClr val="A4A3A4"/>
          </p15:clr>
        </p15:guide>
        <p15:guide id="22" pos="3552" userDrawn="1">
          <p15:clr>
            <a:srgbClr val="A4A3A4"/>
          </p15:clr>
        </p15:guide>
        <p15:guide id="23" pos="2976" userDrawn="1">
          <p15:clr>
            <a:srgbClr val="A4A3A4"/>
          </p15:clr>
        </p15:guide>
        <p15:guide id="24" pos="2400" userDrawn="1">
          <p15:clr>
            <a:srgbClr val="A4A3A4"/>
          </p15:clr>
        </p15:guide>
        <p15:guide id="25" pos="1824" userDrawn="1">
          <p15:clr>
            <a:srgbClr val="A4A3A4"/>
          </p15:clr>
        </p15:guide>
        <p15:guide id="26" pos="1248" userDrawn="1">
          <p15:clr>
            <a:srgbClr val="A4A3A4"/>
          </p15:clr>
        </p15:guide>
        <p15:guide id="27" orient="horz" pos="432" userDrawn="1">
          <p15:clr>
            <a:srgbClr val="F26B43"/>
          </p15:clr>
        </p15:guide>
        <p15:guide id="28" orient="horz" pos="3600" userDrawn="1">
          <p15:clr>
            <a:srgbClr val="F26B43"/>
          </p15:clr>
        </p15:guide>
        <p15:guide id="29" orient="horz" pos="1584" userDrawn="1">
          <p15:clr>
            <a:srgbClr val="A4A3A4"/>
          </p15:clr>
        </p15:guide>
        <p15:guide id="30" orient="horz" pos="1008" userDrawn="1">
          <p15:clr>
            <a:srgbClr val="A4A3A4"/>
          </p15:clr>
        </p15:guide>
        <p15:guide id="31" orient="horz" pos="720" userDrawn="1">
          <p15:clr>
            <a:srgbClr val="A4A3A4"/>
          </p15:clr>
        </p15:guide>
        <p15:guide id="32" orient="horz" pos="1296" userDrawn="1">
          <p15:clr>
            <a:srgbClr val="A4A3A4"/>
          </p15:clr>
        </p15:guide>
        <p15:guide id="33" orient="horz" pos="1872" userDrawn="1">
          <p15:clr>
            <a:srgbClr val="A4A3A4"/>
          </p15:clr>
        </p15:guide>
        <p15:guide id="34" orient="horz" pos="2448" userDrawn="1">
          <p15:clr>
            <a:srgbClr val="A4A3A4"/>
          </p15:clr>
        </p15:guide>
        <p15:guide id="35" orient="horz" pos="2736" userDrawn="1">
          <p15:clr>
            <a:srgbClr val="A4A3A4"/>
          </p15:clr>
        </p15:guide>
        <p15:guide id="36" orient="horz" pos="3024" userDrawn="1">
          <p15:clr>
            <a:srgbClr val="A4A3A4"/>
          </p15:clr>
        </p15:guide>
        <p15:guide id="37" orient="horz" pos="3312" userDrawn="1">
          <p15:clr>
            <a:srgbClr val="A4A3A4"/>
          </p15:clr>
        </p15:guide>
        <p15:guide id="38" orient="horz" pos="3888" userDrawn="1">
          <p15:clr>
            <a:srgbClr val="5ACBF0"/>
          </p15:clr>
        </p15:guide>
        <p15:guide id="39" orient="horz" pos="2016" userDrawn="1">
          <p15:clr>
            <a:srgbClr val="F26B43"/>
          </p15:clr>
        </p15:guide>
        <p15:guide id="40" orient="horz" pos="4128" userDrawn="1">
          <p15:clr>
            <a:srgbClr val="5ACBF0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tmp"/><Relationship Id="rId2" Type="http://schemas.openxmlformats.org/officeDocument/2006/relationships/image" Target="../media/image15.tmp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publish.acs.org/publish/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9.tmp"/><Relationship Id="rId5" Type="http://schemas.openxmlformats.org/officeDocument/2006/relationships/image" Target="../media/image18.tmp"/><Relationship Id="rId4" Type="http://schemas.openxmlformats.org/officeDocument/2006/relationships/image" Target="../media/image17.tmp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tmp"/><Relationship Id="rId2" Type="http://schemas.openxmlformats.org/officeDocument/2006/relationships/image" Target="../media/image20.tmp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tmp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tmp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8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cid:image002.png@01DAEE57.64D902C0" TargetMode="External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cid:image003.png@01DAEE57.64D902C0" TargetMode="External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cid:image004.png@01DAEE57.64D902C0" TargetMode="External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tmp"/><Relationship Id="rId1" Type="http://schemas.openxmlformats.org/officeDocument/2006/relationships/slideLayout" Target="../slideLayouts/slideLayout5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5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s://acsopenscience.org/" TargetMode="External"/><Relationship Id="rId7" Type="http://schemas.openxmlformats.org/officeDocument/2006/relationships/hyperlink" Target="https://acsopenscience.org/open-access/purchasing-open-access/publish-open-access-read-publish-agreement/" TargetMode="External"/><Relationship Id="rId2" Type="http://schemas.openxmlformats.org/officeDocument/2006/relationships/hyperlink" Target="mailto:OAOps@acs.org" TargetMode="External"/><Relationship Id="rId1" Type="http://schemas.openxmlformats.org/officeDocument/2006/relationships/slideLayout" Target="../slideLayouts/slideLayout5.xml"/><Relationship Id="rId6" Type="http://schemas.openxmlformats.org/officeDocument/2006/relationships/hyperlink" Target="https://pubs.acs.org/page/copyright/journals/jpa_faqs.html" TargetMode="External"/><Relationship Id="rId5" Type="http://schemas.openxmlformats.org/officeDocument/2006/relationships/hyperlink" Target="https://pubs.acs.org/page/copyright/journals/jpa_index.html" TargetMode="External"/><Relationship Id="rId4" Type="http://schemas.openxmlformats.org/officeDocument/2006/relationships/hyperlink" Target="https://pubs.acs.org/page/4authors/authorchoice/options.html#optiona" TargetMode="Externa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2">
            <a:extLst>
              <a:ext uri="{FF2B5EF4-FFF2-40B4-BE49-F238E27FC236}">
                <a16:creationId xmlns:a16="http://schemas.microsoft.com/office/drawing/2014/main" id="{84A7DB54-FB22-0B73-7B95-DC14BFC881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6000" dirty="0"/>
              <a:t>Publishing Open Access with ACS Publications</a:t>
            </a:r>
          </a:p>
        </p:txBody>
      </p:sp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9DEB708F-FE37-34A4-7D6B-9D8FB69DD32B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1066799" y="4913137"/>
            <a:ext cx="6543370" cy="659637"/>
          </a:xfrm>
        </p:spPr>
        <p:txBody>
          <a:bodyPr/>
          <a:lstStyle/>
          <a:p>
            <a:r>
              <a:rPr lang="en-US" sz="2800" dirty="0"/>
              <a:t>Author-Involved Workflow Guide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79644B0-E66F-0540-E441-46E3F66CC434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0" y="6513513"/>
            <a:ext cx="762000" cy="225425"/>
          </a:xfrm>
        </p:spPr>
        <p:txBody>
          <a:bodyPr/>
          <a:lstStyle/>
          <a:p>
            <a:fld id="{5F97E1B0-2C10-EB42-8576-78E87F664708}" type="slidenum">
              <a:rPr lang="en-US" smtClean="0"/>
              <a:pPr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9894164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285095-395E-D9E9-1F05-FE794FFD0A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2644482"/>
            <a:ext cx="10972800" cy="1569035"/>
          </a:xfrm>
        </p:spPr>
        <p:txBody>
          <a:bodyPr/>
          <a:lstStyle/>
          <a:p>
            <a:r>
              <a:rPr lang="en-US" dirty="0"/>
              <a:t>Submitting Your Manuscript </a:t>
            </a:r>
            <a:br>
              <a:rPr lang="en-US" dirty="0"/>
            </a:br>
            <a:r>
              <a:rPr lang="en-US" dirty="0"/>
              <a:t>to the ACS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97BA009-621E-2113-B8FA-DBDA61194D13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5F97E1B0-2C10-EB42-8576-78E87F664708}" type="slidenum">
              <a:rPr lang="en-US" smtClean="0"/>
              <a:pPr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227257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603D97DA-DD48-4671-1EE5-2FA5EFED62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2498" y="384048"/>
            <a:ext cx="10887623" cy="838200"/>
          </a:xfrm>
        </p:spPr>
        <p:txBody>
          <a:bodyPr anchor="b">
            <a:normAutofit/>
          </a:bodyPr>
          <a:lstStyle/>
          <a:p>
            <a:r>
              <a:rPr lang="en-US" dirty="0"/>
              <a:t>Submission through the ACS Publishing Center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7513020-7B8E-3833-5E86-453E89935255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>
          <a:xfrm>
            <a:off x="2266207" y="6512562"/>
            <a:ext cx="2994033" cy="225866"/>
          </a:xfrm>
        </p:spPr>
        <p:txBody>
          <a:bodyPr anchor="ctr"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/>
              <a:t>© </a:t>
            </a:r>
            <a:fld id="{4D820F0B-6255-7F4F-8561-0744325F7446}" type="datetimeyyyy">
              <a:rPr lang="en-US" smtClean="0"/>
              <a:pPr>
                <a:lnSpc>
                  <a:spcPct val="90000"/>
                </a:lnSpc>
                <a:spcAft>
                  <a:spcPts val="600"/>
                </a:spcAft>
              </a:pPr>
              <a:t>2025</a:t>
            </a:fld>
            <a:r>
              <a:rPr lang="en-US"/>
              <a:t> American Chemical Society. All rights reserved.</a:t>
            </a: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47A1A22C-1759-B383-D9AF-323C2983D083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>
          <a:xfrm>
            <a:off x="5715762" y="6513302"/>
            <a:ext cx="760476" cy="225872"/>
          </a:xfrm>
        </p:spPr>
        <p:txBody>
          <a:bodyPr anchor="t">
            <a:normAutofit/>
          </a:bodyPr>
          <a:lstStyle/>
          <a:p>
            <a:pPr>
              <a:spcAft>
                <a:spcPts val="600"/>
              </a:spcAft>
            </a:pPr>
            <a:fld id="{5F97E1B0-2C10-EB42-8576-78E87F664708}" type="slidenum">
              <a:rPr lang="en-US" smtClean="0"/>
              <a:pPr>
                <a:spcAft>
                  <a:spcPts val="600"/>
                </a:spcAft>
              </a:pPr>
              <a:t>3</a:t>
            </a:fld>
            <a:endParaRPr lang="en-US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6E0584DC-4573-4E99-1E44-D2628CF7ADA2}"/>
              </a:ext>
            </a:extLst>
          </p:cNvPr>
          <p:cNvSpPr>
            <a:spLocks noGrp="1"/>
          </p:cNvSpPr>
          <p:nvPr>
            <p:ph sz="quarter" idx="19"/>
          </p:nvPr>
        </p:nvSpPr>
        <p:spPr>
          <a:xfrm>
            <a:off x="713232" y="1594959"/>
            <a:ext cx="10886889" cy="838200"/>
          </a:xfrm>
        </p:spPr>
        <p:txBody>
          <a:bodyPr>
            <a:normAutofit/>
          </a:bodyPr>
          <a:lstStyle/>
          <a:p>
            <a:r>
              <a:rPr lang="en-US" dirty="0"/>
              <a:t>Eligible journals include the ACS hybrid journals, fully open access journals including the gold (Au) suite of journals, and </a:t>
            </a:r>
            <a:r>
              <a:rPr lang="en-US" i="1" dirty="0"/>
              <a:t>ACS Omega</a:t>
            </a:r>
            <a:r>
              <a:rPr lang="en-US" dirty="0"/>
              <a:t>.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66B1EFE5-87A2-F4C0-F21B-F62DBA0BFF7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283" y="2184893"/>
            <a:ext cx="5696562" cy="3822616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AAA9455F-191C-43D7-C903-8F4BCE22248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5702" y="2535809"/>
            <a:ext cx="5696562" cy="33832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927898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08AA37A-FD74-0DB3-8BEF-CE4D7A98C1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F1790527-2142-40E3-FA0E-9DBE6481DE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2498" y="384048"/>
            <a:ext cx="10887623" cy="838200"/>
          </a:xfrm>
        </p:spPr>
        <p:txBody>
          <a:bodyPr anchor="b">
            <a:normAutofit/>
          </a:bodyPr>
          <a:lstStyle/>
          <a:p>
            <a:r>
              <a:rPr lang="en-US" dirty="0"/>
              <a:t>Submission through the ACS Publishing Center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E6AD1DB-76FC-59AC-E84E-C6467FDECA75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>
          <a:xfrm>
            <a:off x="2266207" y="6512562"/>
            <a:ext cx="2994033" cy="225866"/>
          </a:xfrm>
        </p:spPr>
        <p:txBody>
          <a:bodyPr anchor="ctr"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/>
              <a:t>© </a:t>
            </a:r>
            <a:fld id="{4D820F0B-6255-7F4F-8561-0744325F7446}" type="datetimeyyyy">
              <a:rPr lang="en-US" smtClean="0"/>
              <a:pPr>
                <a:lnSpc>
                  <a:spcPct val="90000"/>
                </a:lnSpc>
                <a:spcAft>
                  <a:spcPts val="600"/>
                </a:spcAft>
              </a:pPr>
              <a:t>2025</a:t>
            </a:fld>
            <a:r>
              <a:rPr lang="en-US"/>
              <a:t> American Chemical Society. All rights reserved.</a:t>
            </a: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A1BAB71E-80B4-B506-1199-FFD24747C392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>
          <a:xfrm>
            <a:off x="5715762" y="6513302"/>
            <a:ext cx="760476" cy="225872"/>
          </a:xfrm>
        </p:spPr>
        <p:txBody>
          <a:bodyPr anchor="t">
            <a:normAutofit/>
          </a:bodyPr>
          <a:lstStyle/>
          <a:p>
            <a:pPr>
              <a:spcAft>
                <a:spcPts val="600"/>
              </a:spcAft>
            </a:pPr>
            <a:fld id="{5F97E1B0-2C10-EB42-8576-78E87F664708}" type="slidenum">
              <a:rPr lang="en-US" smtClean="0"/>
              <a:pPr>
                <a:spcAft>
                  <a:spcPts val="600"/>
                </a:spcAft>
              </a:pPr>
              <a:t>4</a:t>
            </a:fld>
            <a:endParaRPr lang="en-US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DC61E4A5-3013-B9F4-C54B-95E00ACBE607}"/>
              </a:ext>
            </a:extLst>
          </p:cNvPr>
          <p:cNvSpPr>
            <a:spLocks noGrp="1"/>
          </p:cNvSpPr>
          <p:nvPr>
            <p:ph sz="quarter" idx="19"/>
          </p:nvPr>
        </p:nvSpPr>
        <p:spPr>
          <a:xfrm>
            <a:off x="713233" y="1411610"/>
            <a:ext cx="5432570" cy="437276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/>
              <a:t>Visit the ACS Publishing Center at </a:t>
            </a:r>
            <a:r>
              <a:rPr lang="en-US" dirty="0"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https://publish.acs.org/publish/</a:t>
            </a:r>
            <a:r>
              <a:rPr lang="en-US" dirty="0"/>
              <a:t>.</a:t>
            </a:r>
          </a:p>
          <a:p>
            <a:pPr marL="0" indent="0">
              <a:buNone/>
            </a:pPr>
            <a:r>
              <a:rPr lang="en-US" dirty="0"/>
              <a:t>Log in using your ACS ID.</a:t>
            </a:r>
          </a:p>
          <a:p>
            <a:pPr marL="0" indent="0">
              <a:buNone/>
            </a:pPr>
            <a:r>
              <a:rPr lang="en-US" dirty="0"/>
              <a:t>Click </a:t>
            </a:r>
            <a:r>
              <a:rPr lang="en-US" i="1" dirty="0"/>
              <a:t>Start Submission.</a:t>
            </a:r>
          </a:p>
          <a:p>
            <a:pPr marL="0" indent="0">
              <a:buNone/>
            </a:pPr>
            <a:r>
              <a:rPr lang="en-US" dirty="0"/>
              <a:t>Click </a:t>
            </a:r>
            <a:r>
              <a:rPr lang="en-US" i="1" dirty="0"/>
              <a:t>Submit</a:t>
            </a:r>
            <a:r>
              <a:rPr lang="en-US" dirty="0"/>
              <a:t> under the journal you wish to submit to.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B85125B-F915-A1B2-4C6D-E67C4BAD061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3373" y="4038469"/>
            <a:ext cx="1929850" cy="2326395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AA7C96EB-4BAF-267A-804C-9B9FF96D8C1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1411610"/>
            <a:ext cx="5504121" cy="1926519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202BB795-58A8-4969-D841-11737D490D3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76238" y="2758724"/>
            <a:ext cx="5504121" cy="3317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402380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2566B80-217A-8CFD-14EC-B1C7DC57BCE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F405F98E-4267-3089-6EEF-9104281C4C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dirty="0">
                <a:solidFill>
                  <a:srgbClr val="0039A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Submission through the ACS Publishing Center</a:t>
            </a:r>
            <a:endParaRPr 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DBF3ECD-3D21-5EF7-AB17-0F924D98EC6A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2266207" y="6512562"/>
            <a:ext cx="2994033" cy="225866"/>
          </a:xfrm>
        </p:spPr>
        <p:txBody>
          <a:bodyPr/>
          <a:lstStyle/>
          <a:p>
            <a:r>
              <a:rPr lang="en-US"/>
              <a:t>© </a:t>
            </a:r>
            <a:fld id="{4D820F0B-6255-7F4F-8561-0744325F7446}" type="datetimeyyyy">
              <a:rPr lang="en-US" smtClean="0"/>
              <a:pPr/>
              <a:t>2025</a:t>
            </a:fld>
            <a:r>
              <a:rPr lang="en-US"/>
              <a:t> American Chemical Society. All rights reserved.</a:t>
            </a:r>
            <a:endParaRPr lang="en-US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F156B812-1F36-C6D5-1807-CEB711388788}"/>
              </a:ext>
            </a:extLst>
          </p:cNvPr>
          <p:cNvSpPr>
            <a:spLocks noGrp="1"/>
          </p:cNvSpPr>
          <p:nvPr>
            <p:ph sz="quarter" idx="12"/>
          </p:nvPr>
        </p:nvSpPr>
        <p:spPr>
          <a:xfrm>
            <a:off x="713232" y="1600200"/>
            <a:ext cx="5382768" cy="4337462"/>
          </a:xfrm>
        </p:spPr>
        <p:txBody>
          <a:bodyPr/>
          <a:lstStyle/>
          <a:p>
            <a:pPr marL="0" indent="0">
              <a:buNone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Qualification </a:t>
            </a:r>
            <a:r>
              <a:rPr lang="en-US" dirty="0"/>
              <a:t>through the open access agreement 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is systematically based on the submitting authors primary affiliation at the time of manuscript submission. </a:t>
            </a:r>
          </a:p>
          <a:p>
            <a:pPr marL="0" indent="0">
              <a:buNone/>
            </a:pPr>
            <a:r>
              <a:rPr lang="en-US" dirty="0"/>
              <a:t>During the submission process, please ensure the affiliation in the </a:t>
            </a:r>
            <a:r>
              <a:rPr lang="en-US" b="1" i="1" dirty="0"/>
              <a:t>Submitting Agent</a:t>
            </a:r>
            <a:r>
              <a:rPr lang="en-US" i="1" dirty="0"/>
              <a:t> </a:t>
            </a:r>
            <a:r>
              <a:rPr lang="en-US" dirty="0"/>
              <a:t>field and the </a:t>
            </a:r>
            <a:r>
              <a:rPr lang="en-US" b="1" i="1" dirty="0"/>
              <a:t>Author &amp; Institutions </a:t>
            </a:r>
            <a:r>
              <a:rPr lang="en-US" dirty="0"/>
              <a:t>field reflect your affiliation. The affiliation in both fields should show the same institution. </a:t>
            </a:r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6EE1697F-BAD0-700A-766A-712F302115B6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F97E1B0-2C10-EB42-8576-78E87F664708}" type="slidenum">
              <a:rPr lang="en-US" smtClean="0"/>
              <a:pPr/>
              <a:t>5</a:t>
            </a:fld>
            <a:endParaRPr lang="en-US" dirty="0"/>
          </a:p>
        </p:txBody>
      </p:sp>
      <p:pic>
        <p:nvPicPr>
          <p:cNvPr id="5" name="Picture 4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0C6D1547-C1E1-E68C-3285-88ECE676129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8750" t="30285"/>
          <a:stretch/>
        </p:blipFill>
        <p:spPr>
          <a:xfrm>
            <a:off x="6476238" y="1670772"/>
            <a:ext cx="3804067" cy="2400276"/>
          </a:xfrm>
          <a:prstGeom prst="rect">
            <a:avLst/>
          </a:prstGeom>
        </p:spPr>
      </p:pic>
      <p:pic>
        <p:nvPicPr>
          <p:cNvPr id="8" name="Content Placeholder 9" descr="A screenshot of a computer&#10;&#10;Description automatically generated">
            <a:extLst>
              <a:ext uri="{FF2B5EF4-FFF2-40B4-BE49-F238E27FC236}">
                <a16:creationId xmlns:a16="http://schemas.microsoft.com/office/drawing/2014/main" id="{8AB596EB-237B-9344-F5DA-2A59E920304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73988" y="3532199"/>
            <a:ext cx="4476485" cy="28006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413271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8297F01-17AB-EBAD-7C82-A9FD1A08ED6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C5BB61B0-74C3-1627-2BC0-D9AB174218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dirty="0">
                <a:solidFill>
                  <a:srgbClr val="0039A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Submission through the ACS Publishing Center</a:t>
            </a:r>
            <a:endParaRPr 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C30675F-E538-86DB-B6A1-67CE7AF88C49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2266207" y="6512562"/>
            <a:ext cx="2994033" cy="225866"/>
          </a:xfrm>
        </p:spPr>
        <p:txBody>
          <a:bodyPr/>
          <a:lstStyle/>
          <a:p>
            <a:r>
              <a:rPr lang="en-US"/>
              <a:t>© </a:t>
            </a:r>
            <a:fld id="{4D820F0B-6255-7F4F-8561-0744325F7446}" type="datetimeyyyy">
              <a:rPr lang="en-US" smtClean="0"/>
              <a:pPr/>
              <a:t>2025</a:t>
            </a:fld>
            <a:r>
              <a:rPr lang="en-US"/>
              <a:t> American Chemical Society. All rights reserved.</a:t>
            </a:r>
            <a:endParaRPr lang="en-US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6F0D5408-421F-111F-DB64-C62BDC9A5E79}"/>
              </a:ext>
            </a:extLst>
          </p:cNvPr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Authors will be asked if they need to comply with any open access mandates and how they may pay for any required open access publication costs.</a:t>
            </a:r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pPr marL="0" indent="0">
              <a:buNone/>
            </a:pPr>
            <a:endParaRPr lang="en-US" sz="1400" i="1" dirty="0"/>
          </a:p>
          <a:p>
            <a:pPr marL="0" indent="0">
              <a:buNone/>
            </a:pPr>
            <a:r>
              <a:rPr lang="en-US" sz="1400" i="1" dirty="0"/>
              <a:t>Note: T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he answers to these questions do not determine qualification through an agreement. The questions were designed to get the authors thinking about open access and how the APC may be covered.</a:t>
            </a:r>
          </a:p>
          <a:p>
            <a:endParaRPr lang="en-US" dirty="0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CD241C11-9772-A439-3C0D-303CD4782252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F97E1B0-2C10-EB42-8576-78E87F664708}" type="slidenum">
              <a:rPr lang="en-US" smtClean="0"/>
              <a:pPr/>
              <a:t>6</a:t>
            </a:fld>
            <a:endParaRPr lang="en-US" dirty="0"/>
          </a:p>
        </p:txBody>
      </p:sp>
      <p:pic>
        <p:nvPicPr>
          <p:cNvPr id="4" name="Content Placeholder 9">
            <a:extLst>
              <a:ext uri="{FF2B5EF4-FFF2-40B4-BE49-F238E27FC236}">
                <a16:creationId xmlns:a16="http://schemas.microsoft.com/office/drawing/2014/main" id="{040FD097-1011-FE3B-AAB7-5385C9B4BC8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" t="2405"/>
          <a:stretch/>
        </p:blipFill>
        <p:spPr bwMode="auto">
          <a:xfrm>
            <a:off x="2210562" y="2587853"/>
            <a:ext cx="7010400" cy="236215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27793848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63BA24C-BF67-BC45-9476-35FBE102142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ED673B-140E-17F2-B2AE-EAC619E78E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2644482"/>
            <a:ext cx="10972800" cy="1569035"/>
          </a:xfrm>
        </p:spPr>
        <p:txBody>
          <a:bodyPr/>
          <a:lstStyle/>
          <a:p>
            <a:r>
              <a:rPr lang="en-US" dirty="0"/>
              <a:t>Completing Your </a:t>
            </a:r>
            <a:br>
              <a:rPr lang="en-US" dirty="0"/>
            </a:br>
            <a:r>
              <a:rPr lang="en-US" dirty="0"/>
              <a:t>Journal Publishing Agreement (JPA)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E752C1D-E9B4-D063-A50D-ECA6FB6BB30F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5F97E1B0-2C10-EB42-8576-78E87F664708}" type="slidenum">
              <a:rPr lang="en-US" smtClean="0"/>
              <a:pPr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5311628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CFC7B139-32AA-4CBF-71A2-D8BE022775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dirty="0">
                <a:solidFill>
                  <a:srgbClr val="0039A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Journal Publishing Agreement</a:t>
            </a:r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8A11328-DD40-DB7E-ACA2-46939768806F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2266207" y="6512562"/>
            <a:ext cx="2994033" cy="225866"/>
          </a:xfrm>
        </p:spPr>
        <p:txBody>
          <a:bodyPr/>
          <a:lstStyle/>
          <a:p>
            <a:r>
              <a:rPr lang="en-US"/>
              <a:t>© </a:t>
            </a:r>
            <a:fld id="{4D820F0B-6255-7F4F-8561-0744325F7446}" type="datetimeyyyy">
              <a:rPr lang="en-US" smtClean="0"/>
              <a:pPr/>
              <a:t>2025</a:t>
            </a:fld>
            <a:r>
              <a:rPr lang="en-US"/>
              <a:t> American Chemical Society. All rights reserved.</a:t>
            </a:r>
            <a:endParaRPr lang="en-US" dirty="0"/>
          </a:p>
        </p:txBody>
      </p:sp>
      <p:sp>
        <p:nvSpPr>
          <p:cNvPr id="10" name="Content Placeholder 9">
            <a:extLst>
              <a:ext uri="{FF2B5EF4-FFF2-40B4-BE49-F238E27FC236}">
                <a16:creationId xmlns:a16="http://schemas.microsoft.com/office/drawing/2014/main" id="{4D2A8758-A367-D449-B564-0F9742132D5C}"/>
              </a:ext>
            </a:extLst>
          </p:cNvPr>
          <p:cNvSpPr>
            <a:spLocks noGrp="1"/>
          </p:cNvSpPr>
          <p:nvPr>
            <p:ph sz="quarter" idx="12"/>
          </p:nvPr>
        </p:nvSpPr>
        <p:spPr>
          <a:xfrm>
            <a:off x="713232" y="1587244"/>
            <a:ext cx="4232394" cy="4350418"/>
          </a:xfrm>
        </p:spPr>
        <p:txBody>
          <a:bodyPr/>
          <a:lstStyle/>
          <a:p>
            <a:pPr marL="0" indent="0">
              <a:buNone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The submitting author is sent an email invitation when the manuscript has been accepted requesting the completion of the Journal Publishing Agreement (JPA). </a:t>
            </a:r>
          </a:p>
          <a:p>
            <a:pPr marL="0" indent="0">
              <a:buNone/>
            </a:pP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A link to complete the Journal Publishing Agreement </a:t>
            </a:r>
            <a:r>
              <a:rPr lang="en-US" dirty="0"/>
              <a:t>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s contained within the email. </a:t>
            </a:r>
          </a:p>
          <a:p>
            <a:endParaRPr lang="en-US" dirty="0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D854DFAD-22FE-D9BC-8D8B-C8FD084D4B6F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F97E1B0-2C10-EB42-8576-78E87F664708}" type="slidenum">
              <a:rPr lang="en-US" smtClean="0"/>
              <a:pPr/>
              <a:t>8</a:t>
            </a:fld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74C4DEF-8B06-C939-F1CB-0431E87F826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71179" y="1740310"/>
            <a:ext cx="6643841" cy="35893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787783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14B9FFC-B3BF-238F-BC88-555EA76F4F8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7FCCABDE-9B86-E74A-0682-141269FA28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2498" y="384048"/>
            <a:ext cx="10887623" cy="838200"/>
          </a:xfrm>
        </p:spPr>
        <p:txBody>
          <a:bodyPr anchor="b">
            <a:normAutofit/>
          </a:bodyPr>
          <a:lstStyle/>
          <a:p>
            <a:r>
              <a:rPr lang="en-US" sz="3200" dirty="0">
                <a:solidFill>
                  <a:srgbClr val="0039A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Journal Publishing Agreement</a:t>
            </a:r>
            <a:endParaRPr 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893CA4D-0769-E1C5-9378-22D82C4B759D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>
          <a:xfrm>
            <a:off x="2266207" y="6512562"/>
            <a:ext cx="2994033" cy="225866"/>
          </a:xfrm>
        </p:spPr>
        <p:txBody>
          <a:bodyPr anchor="ctr"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/>
              <a:t>© </a:t>
            </a:r>
            <a:fld id="{4D820F0B-6255-7F4F-8561-0744325F7446}" type="datetimeyyyy">
              <a:rPr lang="en-US" smtClean="0"/>
              <a:pPr>
                <a:lnSpc>
                  <a:spcPct val="90000"/>
                </a:lnSpc>
                <a:spcAft>
                  <a:spcPts val="600"/>
                </a:spcAft>
              </a:pPr>
              <a:t>2025</a:t>
            </a:fld>
            <a:r>
              <a:rPr lang="en-US"/>
              <a:t> American Chemical Society. All rights reserved.</a:t>
            </a: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D431053F-A98D-CD94-09B2-0D5F65FE0E94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>
          <a:xfrm>
            <a:off x="5715762" y="6513302"/>
            <a:ext cx="760476" cy="225872"/>
          </a:xfrm>
        </p:spPr>
        <p:txBody>
          <a:bodyPr anchor="t">
            <a:normAutofit/>
          </a:bodyPr>
          <a:lstStyle/>
          <a:p>
            <a:pPr>
              <a:spcAft>
                <a:spcPts val="600"/>
              </a:spcAft>
            </a:pPr>
            <a:fld id="{5F97E1B0-2C10-EB42-8576-78E87F664708}" type="slidenum">
              <a:rPr lang="en-US" smtClean="0"/>
              <a:pPr>
                <a:spcAft>
                  <a:spcPts val="600"/>
                </a:spcAft>
              </a:pPr>
              <a:t>9</a:t>
            </a:fld>
            <a:endParaRPr lang="en-US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A65B57FF-896C-0A8F-7A2D-37510737B5EA}"/>
              </a:ext>
            </a:extLst>
          </p:cNvPr>
          <p:cNvSpPr>
            <a:spLocks noGrp="1"/>
          </p:cNvSpPr>
          <p:nvPr>
            <p:ph sz="quarter" idx="19"/>
          </p:nvPr>
        </p:nvSpPr>
        <p:spPr>
          <a:xfrm>
            <a:off x="713233" y="1594958"/>
            <a:ext cx="5382768" cy="4510874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The JPA assistant will identify that an author is affiliated to an open access agreement.</a:t>
            </a:r>
          </a:p>
          <a:p>
            <a:pPr marL="0" indent="0">
              <a:buNone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Authors selecting the  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Y</a:t>
            </a:r>
            <a:r>
              <a:rPr lang="en-US" sz="2000" b="1" i="1" dirty="0">
                <a:latin typeface="Arial" panose="020B0604020202020204" pitchFamily="34" charset="0"/>
                <a:cs typeface="Arial" panose="020B0604020202020204" pitchFamily="34" charset="0"/>
              </a:rPr>
              <a:t>es, I wish to publish open access as per the agreement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option will retain copyright. An approved funding request or payment of the APC must be completed </a:t>
            </a:r>
            <a:r>
              <a:rPr lang="en-US" dirty="0"/>
              <a:t>for the manuscript to publish. </a:t>
            </a:r>
          </a:p>
          <a:p>
            <a:pPr marL="0" indent="0">
              <a:buNone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Authors selecting the </a:t>
            </a:r>
            <a:r>
              <a:rPr lang="en-US" sz="2000" b="1" i="1" dirty="0">
                <a:latin typeface="Arial" panose="020B0604020202020204" pitchFamily="34" charset="0"/>
                <a:cs typeface="Arial" panose="020B0604020202020204" pitchFamily="34" charset="0"/>
              </a:rPr>
              <a:t>No, I do not wish to publish open access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option </a:t>
            </a:r>
            <a:r>
              <a:rPr lang="en-US" dirty="0"/>
              <a:t>will transfer 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the copyright to the ACS. The manuscript can still be published as open access, but copyright will remain with the ACS. </a:t>
            </a:r>
          </a:p>
          <a:p>
            <a:pPr marL="0" indent="0">
              <a:buNone/>
            </a:pPr>
            <a:r>
              <a:rPr lang="en-US" sz="1600" i="1" dirty="0"/>
              <a:t>Note: Authors publishing in a gold journal will not be required to complete this step if the agreement provides coverage for gold journals. </a:t>
            </a:r>
            <a:endParaRPr lang="en-US" sz="1600" i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9" name="Content Placeholder 8" descr="Graphical user interface, text&#10;&#10;Description automatically generated with medium confidence">
            <a:extLst>
              <a:ext uri="{FF2B5EF4-FFF2-40B4-BE49-F238E27FC236}">
                <a16:creationId xmlns:a16="http://schemas.microsoft.com/office/drawing/2014/main" id="{EAED4814-463C-A37A-7B1C-4958F04C3BF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48284" y="2211285"/>
            <a:ext cx="5482394" cy="2604137"/>
          </a:xfrm>
          <a:prstGeom prst="rect">
            <a:avLst/>
          </a:prstGeom>
          <a:noFill/>
        </p:spPr>
      </p:pic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1ACA4E7A-941C-43EB-3F79-C4AE4C4929A8}"/>
              </a:ext>
            </a:extLst>
          </p:cNvPr>
          <p:cNvSpPr txBox="1">
            <a:spLocks/>
          </p:cNvSpPr>
          <p:nvPr/>
        </p:nvSpPr>
        <p:spPr>
          <a:xfrm>
            <a:off x="7517287" y="4815422"/>
            <a:ext cx="3816981" cy="449825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>
            <a:lvl1pPr marL="228600" indent="-228600" algn="l" defTabSz="914400" rtl="0" eaLnBrk="1" latinLnBrk="0" hangingPunct="1">
              <a:lnSpc>
                <a:spcPct val="100000"/>
              </a:lnSpc>
              <a:spcBef>
                <a:spcPts val="800"/>
              </a:spcBef>
              <a:spcAft>
                <a:spcPts val="800"/>
              </a:spcAft>
              <a:buClr>
                <a:schemeClr val="accent1"/>
              </a:buClr>
              <a:buSzPct val="120000"/>
              <a:buFont typeface="Arial" panose="020B0604020202020204" pitchFamily="34" charset="0"/>
              <a:buChar char="•"/>
              <a:defRPr sz="2000" b="0" kern="120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804863" indent="-347663" algn="l" defTabSz="914400" rtl="0" eaLnBrk="1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5000"/>
              <a:buFont typeface="System Font Regular"/>
              <a:buChar char="►"/>
              <a:tabLst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1257300" indent="-342900" algn="l" defTabSz="914400" rtl="0" eaLnBrk="1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System Font Regular"/>
              <a:buChar char="－"/>
              <a:tabLst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714500" indent="-342900" algn="l" defTabSz="914400" rtl="0" eaLnBrk="1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Courier New" panose="02070309020205020404" pitchFamily="49" charset="0"/>
              <a:buChar char="o"/>
              <a:tabLst/>
              <a:defRPr sz="2000" b="0" kern="120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2173288" indent="-344488" algn="l" defTabSz="914400" rtl="0" eaLnBrk="1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140000"/>
              <a:buFont typeface="Arial" panose="020B0604020202020204" pitchFamily="34" charset="0"/>
              <a:buChar char="•"/>
              <a:tabLst/>
              <a:defRPr sz="2000" b="0" kern="120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800100" indent="-285750" algn="l" defTabSz="914400" rtl="0" eaLnBrk="1" latinLnBrk="0" hangingPunct="1">
              <a:lnSpc>
                <a:spcPct val="125000"/>
              </a:lnSpc>
              <a:spcBef>
                <a:spcPts val="0"/>
              </a:spcBef>
              <a:buFont typeface="Arial" panose="020B0604020202020204" pitchFamily="34" charset="0"/>
              <a:buChar char="•"/>
              <a:tabLst/>
              <a:defRPr sz="1600" i="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auto">
              <a:buFont typeface="Arial" panose="020B0604020202020204" pitchFamily="34" charset="0"/>
              <a:buNone/>
            </a:pPr>
            <a:r>
              <a:rPr lang="en-US" sz="1500" i="1" dirty="0">
                <a:solidFill>
                  <a:srgbClr val="FF0000"/>
                </a:solidFill>
              </a:rPr>
              <a:t>The JPA is NOT a funding request.</a:t>
            </a:r>
          </a:p>
          <a:p>
            <a:pPr marL="0" indent="0" fontAlgn="auto">
              <a:buFont typeface="Arial" panose="020B0604020202020204" pitchFamily="34" charset="0"/>
              <a:buNone/>
            </a:pPr>
            <a:endParaRPr lang="en-US" sz="1500" i="1" dirty="0">
              <a:solidFill>
                <a:srgbClr val="FF0000"/>
              </a:solidFill>
            </a:endParaRPr>
          </a:p>
          <a:p>
            <a:pPr fontAlgn="auto"/>
            <a:endParaRPr lang="en-US" sz="1600" i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3067498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E5E7B0E-C64B-908B-5F1C-C22F3FE5327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63825112-4B65-B713-935A-4E64C9BC55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6524" y="390793"/>
            <a:ext cx="10887623" cy="838200"/>
          </a:xfrm>
        </p:spPr>
        <p:txBody>
          <a:bodyPr anchor="b">
            <a:normAutofit/>
          </a:bodyPr>
          <a:lstStyle/>
          <a:p>
            <a:r>
              <a:rPr lang="en-US" sz="3200" dirty="0">
                <a:solidFill>
                  <a:srgbClr val="0039A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Journal Publishing Agreement</a:t>
            </a:r>
            <a:endParaRPr 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989675E-DA1C-5710-4D73-D1ACF67856B1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>
          <a:xfrm>
            <a:off x="2266207" y="6512562"/>
            <a:ext cx="2994033" cy="225866"/>
          </a:xfrm>
        </p:spPr>
        <p:txBody>
          <a:bodyPr anchor="ctr"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/>
              <a:t>© </a:t>
            </a:r>
            <a:fld id="{4D820F0B-6255-7F4F-8561-0744325F7446}" type="datetimeyyyy">
              <a:rPr lang="en-US" smtClean="0"/>
              <a:pPr>
                <a:lnSpc>
                  <a:spcPct val="90000"/>
                </a:lnSpc>
                <a:spcAft>
                  <a:spcPts val="600"/>
                </a:spcAft>
              </a:pPr>
              <a:t>2025</a:t>
            </a:fld>
            <a:r>
              <a:rPr lang="en-US"/>
              <a:t> American Chemical Society. All rights reserved.</a:t>
            </a: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DCE8E564-E972-AF5B-80AF-4FD46F0CEC45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>
          <a:xfrm>
            <a:off x="5715762" y="6513302"/>
            <a:ext cx="760476" cy="225872"/>
          </a:xfrm>
        </p:spPr>
        <p:txBody>
          <a:bodyPr anchor="t">
            <a:normAutofit/>
          </a:bodyPr>
          <a:lstStyle/>
          <a:p>
            <a:pPr>
              <a:spcAft>
                <a:spcPts val="600"/>
              </a:spcAft>
            </a:pPr>
            <a:fld id="{5F97E1B0-2C10-EB42-8576-78E87F664708}" type="slidenum">
              <a:rPr lang="en-US" smtClean="0"/>
              <a:pPr>
                <a:spcAft>
                  <a:spcPts val="600"/>
                </a:spcAft>
              </a:pPr>
              <a:t>10</a:t>
            </a:fld>
            <a:endParaRPr lang="en-US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A19E46E2-6346-4A80-B146-D21725CED66E}"/>
              </a:ext>
            </a:extLst>
          </p:cNvPr>
          <p:cNvSpPr>
            <a:spLocks noGrp="1"/>
          </p:cNvSpPr>
          <p:nvPr>
            <p:ph sz="quarter" idx="19"/>
          </p:nvPr>
        </p:nvSpPr>
        <p:spPr>
          <a:xfrm>
            <a:off x="476524" y="2588017"/>
            <a:ext cx="5382768" cy="1207236"/>
          </a:xfrm>
        </p:spPr>
        <p:txBody>
          <a:bodyPr>
            <a:normAutofit/>
          </a:bodyPr>
          <a:lstStyle/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If the author selected the </a:t>
            </a:r>
            <a:r>
              <a:rPr lang="en-US" sz="2000" i="1" dirty="0">
                <a:latin typeface="Arial" panose="020B0604020202020204" pitchFamily="34" charset="0"/>
                <a:cs typeface="Arial" panose="020B0604020202020204" pitchFamily="34" charset="0"/>
              </a:rPr>
              <a:t>No, I do not wish to publish open access 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option, the JPA assistant will confirm the author’s intent. </a:t>
            </a:r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4" name="Content Placeholder 7" descr="Graphical user interface, application, Teams&#10;&#10;Description automatically generated">
            <a:extLst>
              <a:ext uri="{FF2B5EF4-FFF2-40B4-BE49-F238E27FC236}">
                <a16:creationId xmlns:a16="http://schemas.microsoft.com/office/drawing/2014/main" id="{C2FFA81C-282A-9003-AB84-A4D31E90033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/>
        </p:blipFill>
        <p:spPr>
          <a:xfrm>
            <a:off x="5970860" y="1880093"/>
            <a:ext cx="6221140" cy="342162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76433237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5E71D87-E6D0-14A0-4344-558CFEA34B0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5CE62D6D-54AF-BC13-00E9-74F1100EE9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2498" y="384048"/>
            <a:ext cx="10887623" cy="838200"/>
          </a:xfrm>
        </p:spPr>
        <p:txBody>
          <a:bodyPr anchor="b">
            <a:normAutofit/>
          </a:bodyPr>
          <a:lstStyle/>
          <a:p>
            <a:r>
              <a:rPr lang="en-US" sz="3200" dirty="0">
                <a:solidFill>
                  <a:srgbClr val="0039A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Journal Publishing Agreement</a:t>
            </a:r>
            <a:endParaRPr 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5E52C35-E052-7775-FF96-C9B0837FE497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>
          <a:xfrm>
            <a:off x="2266207" y="6512562"/>
            <a:ext cx="2994033" cy="225866"/>
          </a:xfrm>
        </p:spPr>
        <p:txBody>
          <a:bodyPr anchor="ctr"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/>
              <a:t>© </a:t>
            </a:r>
            <a:fld id="{4D820F0B-6255-7F4F-8561-0744325F7446}" type="datetimeyyyy">
              <a:rPr lang="en-US" smtClean="0"/>
              <a:pPr>
                <a:lnSpc>
                  <a:spcPct val="90000"/>
                </a:lnSpc>
                <a:spcAft>
                  <a:spcPts val="600"/>
                </a:spcAft>
              </a:pPr>
              <a:t>2025</a:t>
            </a:fld>
            <a:r>
              <a:rPr lang="en-US"/>
              <a:t> American Chemical Society. All rights reserved.</a:t>
            </a: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5AB512D0-6F8C-D674-2E6F-4C8BB269F98E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>
          <a:xfrm>
            <a:off x="5715762" y="6513302"/>
            <a:ext cx="760476" cy="225872"/>
          </a:xfrm>
        </p:spPr>
        <p:txBody>
          <a:bodyPr anchor="t">
            <a:normAutofit/>
          </a:bodyPr>
          <a:lstStyle/>
          <a:p>
            <a:pPr>
              <a:spcAft>
                <a:spcPts val="600"/>
              </a:spcAft>
            </a:pPr>
            <a:fld id="{5F97E1B0-2C10-EB42-8576-78E87F664708}" type="slidenum">
              <a:rPr lang="en-US" smtClean="0"/>
              <a:pPr>
                <a:spcAft>
                  <a:spcPts val="600"/>
                </a:spcAft>
              </a:pPr>
              <a:t>11</a:t>
            </a:fld>
            <a:endParaRPr lang="en-US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63057758-4410-D283-9E3B-E13CF5191F02}"/>
              </a:ext>
            </a:extLst>
          </p:cNvPr>
          <p:cNvSpPr>
            <a:spLocks noGrp="1"/>
          </p:cNvSpPr>
          <p:nvPr>
            <p:ph sz="quarter" idx="19"/>
          </p:nvPr>
        </p:nvSpPr>
        <p:spPr>
          <a:xfrm>
            <a:off x="713232" y="1594959"/>
            <a:ext cx="10810174" cy="597636"/>
          </a:xfrm>
        </p:spPr>
        <p:txBody>
          <a:bodyPr>
            <a:normAutofit lnSpcReduction="10000"/>
          </a:bodyPr>
          <a:lstStyle/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To finalize the JPA, the author should proceed through answering additional questions that are not related to open access.</a:t>
            </a:r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5F08660-9257-65DC-E6DA-45F7C61C1DB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08906" y="2565306"/>
            <a:ext cx="3312368" cy="2735494"/>
          </a:xfrm>
          <a:prstGeom prst="rect">
            <a:avLst/>
          </a:prstGeom>
          <a:ln w="3175">
            <a:solidFill>
              <a:schemeClr val="tx1"/>
            </a:solidFill>
          </a:ln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4AE87124-7ADA-8A0B-03A8-698DB9D9D72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63223" y="3649885"/>
            <a:ext cx="3661375" cy="2256796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4434CAAE-9B9A-AC92-39EC-55E3BE1D093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58252" y="4037006"/>
            <a:ext cx="3089587" cy="2172615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36153853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6758B06-D1D5-020A-BE43-0364F4CCE26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D52CABB3-09F7-676F-AD4D-4EC3FCC9F3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2498" y="384048"/>
            <a:ext cx="10887623" cy="838200"/>
          </a:xfrm>
        </p:spPr>
        <p:txBody>
          <a:bodyPr anchor="b">
            <a:normAutofit/>
          </a:bodyPr>
          <a:lstStyle/>
          <a:p>
            <a:r>
              <a:rPr lang="en-US" sz="3200" dirty="0">
                <a:solidFill>
                  <a:srgbClr val="0039A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Journal Publishing Agreement</a:t>
            </a:r>
            <a:endParaRPr 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62186C7-A3AC-58AB-4A8E-24243BCDE7B7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>
          <a:xfrm>
            <a:off x="2266207" y="6512562"/>
            <a:ext cx="2994033" cy="225866"/>
          </a:xfrm>
        </p:spPr>
        <p:txBody>
          <a:bodyPr anchor="ctr"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/>
              <a:t>© </a:t>
            </a:r>
            <a:fld id="{4D820F0B-6255-7F4F-8561-0744325F7446}" type="datetimeyyyy">
              <a:rPr lang="en-US" smtClean="0"/>
              <a:pPr>
                <a:lnSpc>
                  <a:spcPct val="90000"/>
                </a:lnSpc>
                <a:spcAft>
                  <a:spcPts val="600"/>
                </a:spcAft>
              </a:pPr>
              <a:t>2025</a:t>
            </a:fld>
            <a:r>
              <a:rPr lang="en-US"/>
              <a:t> American Chemical Society. All rights reserved.</a:t>
            </a: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AAF362DF-C833-F54F-9D5A-4073F46EBC46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>
          <a:xfrm>
            <a:off x="5715762" y="6513302"/>
            <a:ext cx="760476" cy="225872"/>
          </a:xfrm>
        </p:spPr>
        <p:txBody>
          <a:bodyPr anchor="t">
            <a:normAutofit/>
          </a:bodyPr>
          <a:lstStyle/>
          <a:p>
            <a:pPr>
              <a:spcAft>
                <a:spcPts val="600"/>
              </a:spcAft>
            </a:pPr>
            <a:fld id="{5F97E1B0-2C10-EB42-8576-78E87F664708}" type="slidenum">
              <a:rPr lang="en-US" smtClean="0"/>
              <a:pPr>
                <a:spcAft>
                  <a:spcPts val="600"/>
                </a:spcAft>
              </a:pPr>
              <a:t>12</a:t>
            </a:fld>
            <a:endParaRPr lang="en-US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D1B3347C-E48B-E665-C268-C023C8A901D7}"/>
              </a:ext>
            </a:extLst>
          </p:cNvPr>
          <p:cNvSpPr>
            <a:spLocks noGrp="1"/>
          </p:cNvSpPr>
          <p:nvPr>
            <p:ph sz="quarter" idx="19"/>
          </p:nvPr>
        </p:nvSpPr>
        <p:spPr>
          <a:xfrm>
            <a:off x="713232" y="1594959"/>
            <a:ext cx="10810174" cy="838200"/>
          </a:xfrm>
        </p:spPr>
        <p:txBody>
          <a:bodyPr>
            <a:normAutofit fontScale="92500"/>
          </a:bodyPr>
          <a:lstStyle/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Click the </a:t>
            </a:r>
            <a:r>
              <a:rPr lang="en-US" sz="2000" b="1" i="1" dirty="0">
                <a:latin typeface="Arial" panose="020B0604020202020204" pitchFamily="34" charset="0"/>
                <a:cs typeface="Arial" panose="020B0604020202020204" pitchFamily="34" charset="0"/>
              </a:rPr>
              <a:t>Order Open Access 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button at the end of the Journal Publishing Agreement process to be directed to Copyright Clearance Center (CCC) to request funding of the APC through the agreement. </a:t>
            </a:r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45D8276C-9927-E345-E557-AC00C820958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7981"/>
          <a:stretch/>
        </p:blipFill>
        <p:spPr bwMode="auto">
          <a:xfrm>
            <a:off x="2120725" y="2476816"/>
            <a:ext cx="8711026" cy="3370338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02271953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390E432-DCB8-3D32-21C8-7CE1395D29D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20DC0B-CC4D-F361-C50E-B525BFF55E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2644482"/>
            <a:ext cx="10972800" cy="1569035"/>
          </a:xfrm>
        </p:spPr>
        <p:txBody>
          <a:bodyPr/>
          <a:lstStyle/>
          <a:p>
            <a:r>
              <a:rPr lang="en-US" dirty="0"/>
              <a:t>Requesting Funding through </a:t>
            </a:r>
            <a:br>
              <a:rPr lang="en-US" dirty="0"/>
            </a:br>
            <a:r>
              <a:rPr lang="en-US" dirty="0"/>
              <a:t>an Agreement using </a:t>
            </a:r>
            <a:br>
              <a:rPr lang="en-US" dirty="0"/>
            </a:br>
            <a:r>
              <a:rPr lang="en-US" dirty="0"/>
              <a:t>CCC </a:t>
            </a:r>
            <a:r>
              <a:rPr lang="en-US" dirty="0" err="1"/>
              <a:t>RightsLink</a:t>
            </a:r>
            <a:r>
              <a:rPr lang="en-US" dirty="0"/>
              <a:t>©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D4CE423-3F89-0E31-E10A-7F8B02E2540A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5F97E1B0-2C10-EB42-8576-78E87F664708}" type="slidenum">
              <a:rPr lang="en-US" smtClean="0"/>
              <a:pPr/>
              <a:t>13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7441452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F7E631A-5640-C343-1FB9-E088F30CCA9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B7187F64-9E17-FC73-23E8-078E74233F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2498" y="384048"/>
            <a:ext cx="10887623" cy="838200"/>
          </a:xfrm>
        </p:spPr>
        <p:txBody>
          <a:bodyPr anchor="b">
            <a:normAutofit/>
          </a:bodyPr>
          <a:lstStyle/>
          <a:p>
            <a:r>
              <a:rPr lang="en-US" sz="3200" dirty="0">
                <a:solidFill>
                  <a:srgbClr val="0039A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Requesting Funding through CCC </a:t>
            </a:r>
            <a:r>
              <a:rPr lang="en-US" sz="3200" dirty="0" err="1">
                <a:solidFill>
                  <a:srgbClr val="0039A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RightsLink</a:t>
            </a:r>
            <a:r>
              <a:rPr lang="en-US" sz="3200" dirty="0">
                <a:solidFill>
                  <a:srgbClr val="0039A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© </a:t>
            </a:r>
            <a:endParaRPr 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56180C1-8B47-5EC8-E80C-3A7B741FA7B9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>
          <a:xfrm>
            <a:off x="2266207" y="6512562"/>
            <a:ext cx="2994033" cy="225866"/>
          </a:xfrm>
        </p:spPr>
        <p:txBody>
          <a:bodyPr anchor="ctr"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/>
              <a:t>© </a:t>
            </a:r>
            <a:fld id="{4D820F0B-6255-7F4F-8561-0744325F7446}" type="datetimeyyyy">
              <a:rPr lang="en-US" smtClean="0"/>
              <a:pPr>
                <a:lnSpc>
                  <a:spcPct val="90000"/>
                </a:lnSpc>
                <a:spcAft>
                  <a:spcPts val="600"/>
                </a:spcAft>
              </a:pPr>
              <a:t>2025</a:t>
            </a:fld>
            <a:r>
              <a:rPr lang="en-US"/>
              <a:t> American Chemical Society. All rights reserved.</a:t>
            </a: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10985812-50E7-6DE2-D08B-B1B71E0D42E6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>
          <a:xfrm>
            <a:off x="5715762" y="6513302"/>
            <a:ext cx="760476" cy="225872"/>
          </a:xfrm>
        </p:spPr>
        <p:txBody>
          <a:bodyPr anchor="t">
            <a:normAutofit/>
          </a:bodyPr>
          <a:lstStyle/>
          <a:p>
            <a:pPr>
              <a:spcAft>
                <a:spcPts val="600"/>
              </a:spcAft>
            </a:pPr>
            <a:fld id="{5F97E1B0-2C10-EB42-8576-78E87F664708}" type="slidenum">
              <a:rPr lang="en-US" smtClean="0"/>
              <a:pPr>
                <a:spcAft>
                  <a:spcPts val="600"/>
                </a:spcAft>
              </a:pPr>
              <a:t>14</a:t>
            </a:fld>
            <a:endParaRPr lang="en-US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3448F6ED-1ED3-4448-31B3-EF08E21AB6F1}"/>
              </a:ext>
            </a:extLst>
          </p:cNvPr>
          <p:cNvSpPr>
            <a:spLocks noGrp="1"/>
          </p:cNvSpPr>
          <p:nvPr>
            <p:ph sz="quarter" idx="19"/>
          </p:nvPr>
        </p:nvSpPr>
        <p:spPr>
          <a:xfrm>
            <a:off x="713232" y="1594958"/>
            <a:ext cx="10505374" cy="1020423"/>
          </a:xfrm>
        </p:spPr>
        <p:txBody>
          <a:bodyPr>
            <a:normAutofit/>
          </a:bodyPr>
          <a:lstStyle/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To request funding of the open access APC, the author should select the appropriate option on the </a:t>
            </a:r>
            <a:r>
              <a:rPr lang="en-US" sz="2000" i="1" dirty="0">
                <a:latin typeface="Arial" panose="020B0604020202020204" pitchFamily="34" charset="0"/>
                <a:cs typeface="Arial" panose="020B0604020202020204" pitchFamily="34" charset="0"/>
              </a:rPr>
              <a:t>Funding Options 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screen. </a:t>
            </a:r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4" name="Picture 3" descr="A white paper with black text&#10;&#10;Description automatically generated">
            <a:extLst>
              <a:ext uri="{FF2B5EF4-FFF2-40B4-BE49-F238E27FC236}">
                <a16:creationId xmlns:a16="http://schemas.microsoft.com/office/drawing/2014/main" id="{957329CB-8DFA-4D59-AFD7-73BECDDBAD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6729" y="2515034"/>
            <a:ext cx="7818381" cy="31842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3C1A378B-A0B6-F706-BDF3-D44858BBFA1F}"/>
              </a:ext>
            </a:extLst>
          </p:cNvPr>
          <p:cNvSpPr/>
          <p:nvPr/>
        </p:nvSpPr>
        <p:spPr>
          <a:xfrm>
            <a:off x="2266207" y="4383741"/>
            <a:ext cx="3256052" cy="340659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560899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0FF3AB3-1DA1-0203-9BEA-98A34A93093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60BBB5BC-1D1A-09F1-351C-A3A93846DC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2498" y="384048"/>
            <a:ext cx="10887623" cy="838200"/>
          </a:xfrm>
        </p:spPr>
        <p:txBody>
          <a:bodyPr anchor="b">
            <a:normAutofit/>
          </a:bodyPr>
          <a:lstStyle/>
          <a:p>
            <a:r>
              <a:rPr lang="en-US" sz="3200" dirty="0">
                <a:solidFill>
                  <a:srgbClr val="0039A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Requesting Funding through CCC </a:t>
            </a:r>
            <a:r>
              <a:rPr lang="en-US" sz="3200" dirty="0" err="1">
                <a:solidFill>
                  <a:srgbClr val="0039A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RightsLink</a:t>
            </a:r>
            <a:r>
              <a:rPr lang="en-US" sz="3200" dirty="0">
                <a:solidFill>
                  <a:srgbClr val="0039A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© </a:t>
            </a:r>
            <a:endParaRPr 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75117EA-9F8C-C571-05FF-C2DE0A1F58F1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>
          <a:xfrm>
            <a:off x="2266207" y="6512562"/>
            <a:ext cx="2994033" cy="225866"/>
          </a:xfrm>
        </p:spPr>
        <p:txBody>
          <a:bodyPr anchor="ctr"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/>
              <a:t>© </a:t>
            </a:r>
            <a:fld id="{4D820F0B-6255-7F4F-8561-0744325F7446}" type="datetimeyyyy">
              <a:rPr lang="en-US" smtClean="0"/>
              <a:pPr>
                <a:lnSpc>
                  <a:spcPct val="90000"/>
                </a:lnSpc>
                <a:spcAft>
                  <a:spcPts val="600"/>
                </a:spcAft>
              </a:pPr>
              <a:t>2025</a:t>
            </a:fld>
            <a:r>
              <a:rPr lang="en-US"/>
              <a:t> American Chemical Society. All rights reserved.</a:t>
            </a: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D5BBE4A9-51C5-15EC-377F-BCB3CFE5E6B1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>
          <a:xfrm>
            <a:off x="5715762" y="6513302"/>
            <a:ext cx="760476" cy="225872"/>
          </a:xfrm>
        </p:spPr>
        <p:txBody>
          <a:bodyPr anchor="t">
            <a:normAutofit/>
          </a:bodyPr>
          <a:lstStyle/>
          <a:p>
            <a:pPr>
              <a:spcAft>
                <a:spcPts val="600"/>
              </a:spcAft>
            </a:pPr>
            <a:fld id="{5F97E1B0-2C10-EB42-8576-78E87F664708}" type="slidenum">
              <a:rPr lang="en-US" smtClean="0"/>
              <a:pPr>
                <a:spcAft>
                  <a:spcPts val="600"/>
                </a:spcAft>
              </a:pPr>
              <a:t>15</a:t>
            </a:fld>
            <a:endParaRPr lang="en-US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51C78230-A98B-D998-A4F8-4B9CD7CC308F}"/>
              </a:ext>
            </a:extLst>
          </p:cNvPr>
          <p:cNvSpPr>
            <a:spLocks noGrp="1"/>
          </p:cNvSpPr>
          <p:nvPr>
            <p:ph sz="quarter" idx="19"/>
          </p:nvPr>
        </p:nvSpPr>
        <p:spPr>
          <a:xfrm>
            <a:off x="713232" y="1594959"/>
            <a:ext cx="10220239" cy="838200"/>
          </a:xfrm>
        </p:spPr>
        <p:txBody>
          <a:bodyPr>
            <a:normAutofit/>
          </a:bodyPr>
          <a:lstStyle/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Verify that the appropriate selections have been made and the total charges equal zero dollars. </a:t>
            </a:r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4" name="Picture 3" descr="A screenshot of a computer&#10;&#10;Description automatically generated">
            <a:extLst>
              <a:ext uri="{FF2B5EF4-FFF2-40B4-BE49-F238E27FC236}">
                <a16:creationId xmlns:a16="http://schemas.microsoft.com/office/drawing/2014/main" id="{538089D9-5713-5337-FF5A-7212C312D538}"/>
              </a:ext>
            </a:extLst>
          </p:cNvPr>
          <p:cNvPicPr>
            <a:picLocks noChangeAspect="1"/>
          </p:cNvPicPr>
          <p:nvPr/>
        </p:nvPicPr>
        <p:blipFill>
          <a:blip r:embed="rId2" r:link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0776" y="2565572"/>
            <a:ext cx="6092039" cy="356066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05026009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B3B0F52-4884-7B49-B02F-30B3B332E72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64B0DF5A-9739-43A8-57D8-7CB3F33306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2498" y="384048"/>
            <a:ext cx="10887623" cy="838200"/>
          </a:xfrm>
        </p:spPr>
        <p:txBody>
          <a:bodyPr anchor="b">
            <a:normAutofit/>
          </a:bodyPr>
          <a:lstStyle/>
          <a:p>
            <a:r>
              <a:rPr lang="en-US" sz="3200">
                <a:solidFill>
                  <a:srgbClr val="0039A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Requesting Funding through CCC RightsLink© </a:t>
            </a:r>
            <a:endParaRPr 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60A1873-9E8C-E29E-3837-E8BA4589C67C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>
          <a:xfrm>
            <a:off x="2266207" y="6512562"/>
            <a:ext cx="2994033" cy="225866"/>
          </a:xfrm>
        </p:spPr>
        <p:txBody>
          <a:bodyPr anchor="ctr"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/>
              <a:t>© </a:t>
            </a:r>
            <a:fld id="{4D820F0B-6255-7F4F-8561-0744325F7446}" type="datetimeyyyy">
              <a:rPr lang="en-US" smtClean="0"/>
              <a:pPr>
                <a:lnSpc>
                  <a:spcPct val="90000"/>
                </a:lnSpc>
                <a:spcAft>
                  <a:spcPts val="600"/>
                </a:spcAft>
              </a:pPr>
              <a:t>2025</a:t>
            </a:fld>
            <a:r>
              <a:rPr lang="en-US"/>
              <a:t> American Chemical Society. All rights reserved.</a:t>
            </a: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86BF5271-2844-8F10-6F73-1E9EB82E1709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>
          <a:xfrm>
            <a:off x="5715762" y="6513302"/>
            <a:ext cx="760476" cy="225872"/>
          </a:xfrm>
        </p:spPr>
        <p:txBody>
          <a:bodyPr anchor="t">
            <a:normAutofit/>
          </a:bodyPr>
          <a:lstStyle/>
          <a:p>
            <a:pPr>
              <a:spcAft>
                <a:spcPts val="600"/>
              </a:spcAft>
            </a:pPr>
            <a:fld id="{5F97E1B0-2C10-EB42-8576-78E87F664708}" type="slidenum">
              <a:rPr lang="en-US" smtClean="0"/>
              <a:pPr>
                <a:spcAft>
                  <a:spcPts val="600"/>
                </a:spcAft>
              </a:pPr>
              <a:t>16</a:t>
            </a:fld>
            <a:endParaRPr lang="en-US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AB68FCF1-5C4A-36CB-044F-AE35807855D3}"/>
              </a:ext>
            </a:extLst>
          </p:cNvPr>
          <p:cNvSpPr>
            <a:spLocks noGrp="1"/>
          </p:cNvSpPr>
          <p:nvPr>
            <p:ph sz="quarter" idx="19"/>
          </p:nvPr>
        </p:nvSpPr>
        <p:spPr>
          <a:xfrm>
            <a:off x="713232" y="1594958"/>
            <a:ext cx="10731516" cy="4189413"/>
          </a:xfrm>
        </p:spPr>
        <p:txBody>
          <a:bodyPr>
            <a:normAutofit/>
          </a:bodyPr>
          <a:lstStyle/>
          <a:p>
            <a:r>
              <a:rPr lang="en-US" dirty="0"/>
              <a:t>The author should e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nter their First Name, Last Name, and Email Address and select </a:t>
            </a:r>
            <a:r>
              <a:rPr lang="en-US" sz="2000" b="1" i="1" dirty="0">
                <a:latin typeface="Arial" panose="020B0604020202020204" pitchFamily="34" charset="0"/>
                <a:cs typeface="Arial" panose="020B0604020202020204" pitchFamily="34" charset="0"/>
              </a:rPr>
              <a:t>Next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4" name="Picture 3" descr="A screenshot of a login form&#10;&#10;Description automatically generated">
            <a:extLst>
              <a:ext uri="{FF2B5EF4-FFF2-40B4-BE49-F238E27FC236}">
                <a16:creationId xmlns:a16="http://schemas.microsoft.com/office/drawing/2014/main" id="{A93662B9-1700-97F3-591B-499E36F5787E}"/>
              </a:ext>
            </a:extLst>
          </p:cNvPr>
          <p:cNvPicPr>
            <a:picLocks noChangeAspect="1"/>
          </p:cNvPicPr>
          <p:nvPr/>
        </p:nvPicPr>
        <p:blipFill>
          <a:blip r:embed="rId2" r:link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98556" y="2474646"/>
            <a:ext cx="7784630" cy="243003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20817924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35A33A0-DFA0-1B93-2BE5-22B77C32DA8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ACE4756C-50FE-0FA9-E19B-8EB1A44D9B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2498" y="384048"/>
            <a:ext cx="10887623" cy="838200"/>
          </a:xfrm>
        </p:spPr>
        <p:txBody>
          <a:bodyPr anchor="b">
            <a:normAutofit/>
          </a:bodyPr>
          <a:lstStyle/>
          <a:p>
            <a:r>
              <a:rPr lang="en-US" sz="3200" dirty="0">
                <a:solidFill>
                  <a:srgbClr val="0039A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Requesting Funding through CCC </a:t>
            </a:r>
            <a:r>
              <a:rPr lang="en-US" sz="3200" dirty="0" err="1">
                <a:solidFill>
                  <a:srgbClr val="0039A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RightsLink</a:t>
            </a:r>
            <a:r>
              <a:rPr lang="en-US" sz="3200" dirty="0">
                <a:solidFill>
                  <a:srgbClr val="0039A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© </a:t>
            </a:r>
            <a:endParaRPr 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15628DE-0F8B-16E3-2005-0AFECA87FDC4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>
          <a:xfrm>
            <a:off x="2266207" y="6512562"/>
            <a:ext cx="2994033" cy="225866"/>
          </a:xfrm>
        </p:spPr>
        <p:txBody>
          <a:bodyPr anchor="ctr"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/>
              <a:t>© </a:t>
            </a:r>
            <a:fld id="{4D820F0B-6255-7F4F-8561-0744325F7446}" type="datetimeyyyy">
              <a:rPr lang="en-US" smtClean="0"/>
              <a:pPr>
                <a:lnSpc>
                  <a:spcPct val="90000"/>
                </a:lnSpc>
                <a:spcAft>
                  <a:spcPts val="600"/>
                </a:spcAft>
              </a:pPr>
              <a:t>2025</a:t>
            </a:fld>
            <a:r>
              <a:rPr lang="en-US"/>
              <a:t> American Chemical Society. All rights reserved.</a:t>
            </a: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ADE21E2D-C210-73CD-683E-C1044F0D318F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>
          <a:xfrm>
            <a:off x="5715762" y="6513302"/>
            <a:ext cx="760476" cy="225872"/>
          </a:xfrm>
        </p:spPr>
        <p:txBody>
          <a:bodyPr anchor="t">
            <a:normAutofit/>
          </a:bodyPr>
          <a:lstStyle/>
          <a:p>
            <a:pPr>
              <a:spcAft>
                <a:spcPts val="600"/>
              </a:spcAft>
            </a:pPr>
            <a:fld id="{5F97E1B0-2C10-EB42-8576-78E87F664708}" type="slidenum">
              <a:rPr lang="en-US" smtClean="0"/>
              <a:pPr>
                <a:spcAft>
                  <a:spcPts val="600"/>
                </a:spcAft>
              </a:pPr>
              <a:t>17</a:t>
            </a:fld>
            <a:endParaRPr lang="en-US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8FFB6268-EBA8-5598-E5B5-A4249BB8F37E}"/>
              </a:ext>
            </a:extLst>
          </p:cNvPr>
          <p:cNvSpPr>
            <a:spLocks noGrp="1"/>
          </p:cNvSpPr>
          <p:nvPr>
            <p:ph sz="quarter" idx="19"/>
          </p:nvPr>
        </p:nvSpPr>
        <p:spPr>
          <a:xfrm>
            <a:off x="713232" y="1594958"/>
            <a:ext cx="10702020" cy="4189413"/>
          </a:xfrm>
        </p:spPr>
        <p:txBody>
          <a:bodyPr>
            <a:normAutofit/>
          </a:bodyPr>
          <a:lstStyle/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Verify that the order total is zero dollars, 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accept the terms and conditions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, and click the </a:t>
            </a:r>
            <a:r>
              <a:rPr lang="en-US" sz="2000" b="1" i="1" dirty="0">
                <a:latin typeface="Arial" panose="020B0604020202020204" pitchFamily="34" charset="0"/>
                <a:cs typeface="Arial" panose="020B0604020202020204" pitchFamily="34" charset="0"/>
              </a:rPr>
              <a:t>Submit Request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button. </a:t>
            </a:r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4" name="Picture 3" descr="A screenshot of a computer&#10;&#10;Description automatically generated">
            <a:extLst>
              <a:ext uri="{FF2B5EF4-FFF2-40B4-BE49-F238E27FC236}">
                <a16:creationId xmlns:a16="http://schemas.microsoft.com/office/drawing/2014/main" id="{B569A591-E4DE-A5EF-2A5C-5139C52FAB58}"/>
              </a:ext>
            </a:extLst>
          </p:cNvPr>
          <p:cNvPicPr>
            <a:picLocks noChangeAspect="1"/>
          </p:cNvPicPr>
          <p:nvPr/>
        </p:nvPicPr>
        <p:blipFill>
          <a:blip r:embed="rId2" r:link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25905" y="2395366"/>
            <a:ext cx="4909903" cy="383554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56785663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DF7DBD5-6FA3-9FC6-929A-755170640B1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F8262590-ADC5-4AA2-7FCE-FD2CCFC914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2498" y="384048"/>
            <a:ext cx="10887623" cy="838200"/>
          </a:xfrm>
        </p:spPr>
        <p:txBody>
          <a:bodyPr anchor="b">
            <a:normAutofit/>
          </a:bodyPr>
          <a:lstStyle/>
          <a:p>
            <a:r>
              <a:rPr lang="en-US" sz="3200" dirty="0">
                <a:solidFill>
                  <a:srgbClr val="0039A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Funding Approval</a:t>
            </a:r>
            <a:endParaRPr 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AC262C5-AC94-B463-FB10-56B515E1E3C7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>
          <a:xfrm>
            <a:off x="2266207" y="6512562"/>
            <a:ext cx="2994033" cy="225866"/>
          </a:xfrm>
        </p:spPr>
        <p:txBody>
          <a:bodyPr anchor="ctr"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/>
              <a:t>© </a:t>
            </a:r>
            <a:fld id="{4D820F0B-6255-7F4F-8561-0744325F7446}" type="datetimeyyyy">
              <a:rPr lang="en-US" smtClean="0"/>
              <a:pPr>
                <a:lnSpc>
                  <a:spcPct val="90000"/>
                </a:lnSpc>
                <a:spcAft>
                  <a:spcPts val="600"/>
                </a:spcAft>
              </a:pPr>
              <a:t>2025</a:t>
            </a:fld>
            <a:r>
              <a:rPr lang="en-US"/>
              <a:t> American Chemical Society. All rights reserved.</a:t>
            </a: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CDEE658D-C9F7-A03D-040D-8D56BA0A35AD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>
          <a:xfrm>
            <a:off x="5715762" y="6513302"/>
            <a:ext cx="760476" cy="225872"/>
          </a:xfrm>
        </p:spPr>
        <p:txBody>
          <a:bodyPr anchor="t">
            <a:normAutofit/>
          </a:bodyPr>
          <a:lstStyle/>
          <a:p>
            <a:pPr>
              <a:spcAft>
                <a:spcPts val="600"/>
              </a:spcAft>
            </a:pPr>
            <a:fld id="{5F97E1B0-2C10-EB42-8576-78E87F664708}" type="slidenum">
              <a:rPr lang="en-US" smtClean="0"/>
              <a:pPr>
                <a:spcAft>
                  <a:spcPts val="600"/>
                </a:spcAft>
              </a:pPr>
              <a:t>18</a:t>
            </a:fld>
            <a:endParaRPr lang="en-US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91CC8303-CC9C-77C7-A655-0BA1437A6750}"/>
              </a:ext>
            </a:extLst>
          </p:cNvPr>
          <p:cNvSpPr>
            <a:spLocks noGrp="1"/>
          </p:cNvSpPr>
          <p:nvPr>
            <p:ph sz="quarter" idx="19"/>
          </p:nvPr>
        </p:nvSpPr>
        <p:spPr>
          <a:xfrm>
            <a:off x="713232" y="1594958"/>
            <a:ext cx="5773737" cy="418941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If the funding request is approved, the author will receive an email notification. </a:t>
            </a:r>
          </a:p>
          <a:p>
            <a:pPr marL="0" indent="0">
              <a:buNone/>
            </a:pP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The manuscript will publish as open access when the ACS production process is complete, and the manuscript is ready to be published online. </a:t>
            </a:r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4" name="Content Placeholder 8" descr="Graphical user interface, text, application&#10;&#10;Description automatically generated">
            <a:extLst>
              <a:ext uri="{FF2B5EF4-FFF2-40B4-BE49-F238E27FC236}">
                <a16:creationId xmlns:a16="http://schemas.microsoft.com/office/drawing/2014/main" id="{4C216379-FF89-12D4-2CB4-6AC17785B5A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627" b="11391"/>
          <a:stretch/>
        </p:blipFill>
        <p:spPr>
          <a:xfrm>
            <a:off x="6678170" y="1060678"/>
            <a:ext cx="4302177" cy="5198325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943277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6FC7361-FA5B-59A3-F583-C16331AECCB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276D694E-62C9-BDB9-1BC2-FCD388619C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2498" y="384048"/>
            <a:ext cx="10887623" cy="838200"/>
          </a:xfrm>
        </p:spPr>
        <p:txBody>
          <a:bodyPr anchor="b">
            <a:normAutofit/>
          </a:bodyPr>
          <a:lstStyle/>
          <a:p>
            <a:r>
              <a:rPr lang="en-US" sz="3200" dirty="0">
                <a:solidFill>
                  <a:srgbClr val="0039A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Funding Denial</a:t>
            </a:r>
            <a:endParaRPr 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481E2CE-145D-567C-0311-D772A601B1D3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>
          <a:xfrm>
            <a:off x="2266207" y="6512562"/>
            <a:ext cx="2994033" cy="225866"/>
          </a:xfrm>
        </p:spPr>
        <p:txBody>
          <a:bodyPr anchor="ctr"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/>
              <a:t>© </a:t>
            </a:r>
            <a:fld id="{4D820F0B-6255-7F4F-8561-0744325F7446}" type="datetimeyyyy">
              <a:rPr lang="en-US" smtClean="0"/>
              <a:pPr>
                <a:lnSpc>
                  <a:spcPct val="90000"/>
                </a:lnSpc>
                <a:spcAft>
                  <a:spcPts val="600"/>
                </a:spcAft>
              </a:pPr>
              <a:t>2025</a:t>
            </a:fld>
            <a:r>
              <a:rPr lang="en-US"/>
              <a:t> American Chemical Society. All rights reserved.</a:t>
            </a: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6D12A886-9249-516A-3110-8823E1A006AB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>
          <a:xfrm>
            <a:off x="5715762" y="6513302"/>
            <a:ext cx="760476" cy="225872"/>
          </a:xfrm>
        </p:spPr>
        <p:txBody>
          <a:bodyPr anchor="t">
            <a:normAutofit/>
          </a:bodyPr>
          <a:lstStyle/>
          <a:p>
            <a:pPr>
              <a:spcAft>
                <a:spcPts val="600"/>
              </a:spcAft>
            </a:pPr>
            <a:fld id="{5F97E1B0-2C10-EB42-8576-78E87F664708}" type="slidenum">
              <a:rPr lang="en-US" smtClean="0"/>
              <a:pPr>
                <a:spcAft>
                  <a:spcPts val="600"/>
                </a:spcAft>
              </a:pPr>
              <a:t>19</a:t>
            </a:fld>
            <a:endParaRPr lang="en-US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C5630F53-D8F1-BDA3-4319-F1AFBBF09F61}"/>
              </a:ext>
            </a:extLst>
          </p:cNvPr>
          <p:cNvSpPr>
            <a:spLocks noGrp="1"/>
          </p:cNvSpPr>
          <p:nvPr>
            <p:ph sz="quarter" idx="19"/>
          </p:nvPr>
        </p:nvSpPr>
        <p:spPr>
          <a:xfrm>
            <a:off x="713232" y="1594958"/>
            <a:ext cx="5773737" cy="418941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If the funding request is denied, the author will receive an email notification. </a:t>
            </a:r>
          </a:p>
          <a:p>
            <a:pPr marL="0" indent="0">
              <a:buNone/>
            </a:pP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The author may choose to self-pay the APC by clicking the link in the email. The author will be directed to CCC to complete the order. </a:t>
            </a:r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4" name="Content Placeholder 7">
            <a:extLst>
              <a:ext uri="{FF2B5EF4-FFF2-40B4-BE49-F238E27FC236}">
                <a16:creationId xmlns:a16="http://schemas.microsoft.com/office/drawing/2014/main" id="{0C34BDB7-8AA9-A2E9-2924-F46F3B5D8CB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76238" y="1024382"/>
            <a:ext cx="4128260" cy="5404790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861306F6-2314-A350-C5A3-A01BBEEF96F8}"/>
              </a:ext>
            </a:extLst>
          </p:cNvPr>
          <p:cNvSpPr/>
          <p:nvPr/>
        </p:nvSpPr>
        <p:spPr>
          <a:xfrm>
            <a:off x="9568873" y="3556001"/>
            <a:ext cx="480291" cy="203200"/>
          </a:xfrm>
          <a:prstGeom prst="rect">
            <a:avLst/>
          </a:prstGeom>
          <a:noFill/>
          <a:ln w="19050">
            <a:solidFill>
              <a:srgbClr val="FF0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92224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EF69112-A86E-64A8-E0CB-4723DA161A9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E9A746C1-5AFF-EEDE-DEBE-EE6963ECD2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2498" y="384048"/>
            <a:ext cx="10887623" cy="838200"/>
          </a:xfrm>
        </p:spPr>
        <p:txBody>
          <a:bodyPr anchor="b">
            <a:normAutofit/>
          </a:bodyPr>
          <a:lstStyle/>
          <a:p>
            <a:r>
              <a:rPr lang="en-US" sz="3200" dirty="0">
                <a:solidFill>
                  <a:srgbClr val="0039A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Resources</a:t>
            </a:r>
            <a:endParaRPr 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9A86E72-5FDD-3355-D272-573106211B61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>
          <a:xfrm>
            <a:off x="2266207" y="6512562"/>
            <a:ext cx="2994033" cy="225866"/>
          </a:xfrm>
        </p:spPr>
        <p:txBody>
          <a:bodyPr anchor="ctr"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/>
              <a:t>© </a:t>
            </a:r>
            <a:fld id="{4D820F0B-6255-7F4F-8561-0744325F7446}" type="datetimeyyyy">
              <a:rPr lang="en-US" smtClean="0"/>
              <a:pPr>
                <a:lnSpc>
                  <a:spcPct val="90000"/>
                </a:lnSpc>
                <a:spcAft>
                  <a:spcPts val="600"/>
                </a:spcAft>
              </a:pPr>
              <a:t>2025</a:t>
            </a:fld>
            <a:r>
              <a:rPr lang="en-US"/>
              <a:t> American Chemical Society. All rights reserved.</a:t>
            </a: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FF6EB20D-0047-E58A-5649-19B3AF147C41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>
          <a:xfrm>
            <a:off x="5715762" y="6513302"/>
            <a:ext cx="760476" cy="225872"/>
          </a:xfrm>
        </p:spPr>
        <p:txBody>
          <a:bodyPr anchor="t">
            <a:normAutofit/>
          </a:bodyPr>
          <a:lstStyle/>
          <a:p>
            <a:pPr>
              <a:spcAft>
                <a:spcPts val="600"/>
              </a:spcAft>
            </a:pPr>
            <a:fld id="{5F97E1B0-2C10-EB42-8576-78E87F664708}" type="slidenum">
              <a:rPr lang="en-US" smtClean="0"/>
              <a:pPr>
                <a:spcAft>
                  <a:spcPts val="600"/>
                </a:spcAft>
              </a:pPr>
              <a:t>20</a:t>
            </a:fld>
            <a:endParaRPr lang="en-US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8903E16C-D4BF-32F0-34A8-4A9AD98506CA}"/>
              </a:ext>
            </a:extLst>
          </p:cNvPr>
          <p:cNvSpPr>
            <a:spLocks noGrp="1"/>
          </p:cNvSpPr>
          <p:nvPr>
            <p:ph sz="quarter" idx="19"/>
          </p:nvPr>
        </p:nvSpPr>
        <p:spPr>
          <a:xfrm>
            <a:off x="713232" y="1406013"/>
            <a:ext cx="10886889" cy="4591663"/>
          </a:xfrm>
        </p:spPr>
        <p:txBody>
          <a:bodyPr>
            <a:normAutofit fontScale="70000" lnSpcReduction="20000"/>
          </a:bodyPr>
          <a:lstStyle/>
          <a:p>
            <a:pPr marL="0" indent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Contact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ACS Open Access Operations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OAOps@acs.org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US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ACS Open Science Website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i="1" dirty="0">
                <a:latin typeface="Arial" panose="020B0604020202020204" pitchFamily="34" charset="0"/>
                <a:cs typeface="Arial" panose="020B0604020202020204" pitchFamily="34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https://acsopenscience.org/</a:t>
            </a:r>
            <a:endParaRPr lang="en-US" sz="2000" i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ACS Open Access License and Pricing Options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i="1" dirty="0">
                <a:latin typeface="Arial" panose="020B0604020202020204" pitchFamily="34" charset="0"/>
                <a:cs typeface="Arial" panose="020B0604020202020204" pitchFamily="34" charset="0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https://pubs.acs.org/page/4authors/authorchoice/options.html#optiona</a:t>
            </a:r>
            <a:endParaRPr lang="en-US" sz="2000" i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US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Understanding Copyright and the Journal Publishing Agreement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i="1" dirty="0">
                <a:latin typeface="Arial" panose="020B0604020202020204" pitchFamily="34" charset="0"/>
                <a:cs typeface="Arial" panose="020B0604020202020204" pitchFamily="34" charset="0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https://pubs.acs.org/page/copyright/journals/jpa_index.html</a:t>
            </a:r>
            <a:endParaRPr lang="en-US" sz="2000" i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US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FAQs about the ACS Journal Publishing Agreement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i="1" dirty="0">
                <a:latin typeface="Arial" panose="020B0604020202020204" pitchFamily="34" charset="0"/>
                <a:cs typeface="Arial" panose="020B0604020202020204" pitchFamily="34" charset="0"/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https://pubs.acs.org/page/copyright/journals/jpa_faqs.html</a:t>
            </a:r>
            <a:endParaRPr lang="en-US" sz="2000" i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2000" i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Training &amp; Resources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i="1" dirty="0">
                <a:latin typeface="Arial" panose="020B0604020202020204" pitchFamily="34" charset="0"/>
                <a:cs typeface="Arial" panose="020B0604020202020204" pitchFamily="34" charset="0"/>
              </a:rPr>
              <a:t>Watch short, instructional videos on the ACS Open Science Resource Center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i="1" dirty="0">
                <a:latin typeface="Arial" panose="020B0604020202020204" pitchFamily="34" charset="0"/>
                <a:cs typeface="Arial" panose="020B0604020202020204" pitchFamily="34" charset="0"/>
                <a:hlinkClick r:id="rId7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https://acsopenscience.org/open-access/purchasing-open-access/publish-open-access-read-publish-agreement/</a:t>
            </a:r>
            <a:endParaRPr lang="en-US" sz="2000" i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2000" i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0140781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98972518"/>
      </p:ext>
    </p:extLst>
  </p:cSld>
  <p:clrMapOvr>
    <a:masterClrMapping/>
  </p:clrMapOvr>
</p:sld>
</file>

<file path=ppt/theme/theme1.xml><?xml version="1.0" encoding="utf-8"?>
<a:theme xmlns:a="http://schemas.openxmlformats.org/drawingml/2006/main" name="1_ACS Official Template">
  <a:themeElements>
    <a:clrScheme name="ACS Corporate Colors">
      <a:dk1>
        <a:srgbClr val="000000"/>
      </a:dk1>
      <a:lt1>
        <a:srgbClr val="FEFFFE"/>
      </a:lt1>
      <a:dk2>
        <a:srgbClr val="051C2C"/>
      </a:dk2>
      <a:lt2>
        <a:srgbClr val="D8D8D8"/>
      </a:lt2>
      <a:accent1>
        <a:srgbClr val="0039A6"/>
      </a:accent1>
      <a:accent2>
        <a:srgbClr val="00A3E0"/>
      </a:accent2>
      <a:accent3>
        <a:srgbClr val="FDC82E"/>
      </a:accent3>
      <a:accent4>
        <a:srgbClr val="A8AD00"/>
      </a:accent4>
      <a:accent5>
        <a:srgbClr val="00BFB3"/>
      </a:accent5>
      <a:accent6>
        <a:srgbClr val="E57200"/>
      </a:accent6>
      <a:hlink>
        <a:srgbClr val="2D68F2"/>
      </a:hlink>
      <a:folHlink>
        <a:srgbClr val="8150DE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accent1"/>
        </a:solidFill>
        <a:ln>
          <a:noFill/>
        </a:ln>
        <a:effectLst/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>
          <a:solidFill>
            <a:schemeClr val="accent2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ACS_Template_Jan2025_v1" id="{59BB51C3-BEA4-AC47-9857-3535850B8A5B}" vid="{DA97B562-E028-D245-B5A8-9E25D7A734B5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ACS_Template_Jan2025_v1</Template>
  <TotalTime>317</TotalTime>
  <Words>1002</Words>
  <Application>Microsoft Office PowerPoint</Application>
  <PresentationFormat>Panorámica</PresentationFormat>
  <Paragraphs>115</Paragraphs>
  <Slides>21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21</vt:i4>
      </vt:variant>
    </vt:vector>
  </HeadingPairs>
  <TitlesOfParts>
    <vt:vector size="28" baseType="lpstr">
      <vt:lpstr>MS PGothic</vt:lpstr>
      <vt:lpstr>MS PGothic</vt:lpstr>
      <vt:lpstr>Arial</vt:lpstr>
      <vt:lpstr>Calibri</vt:lpstr>
      <vt:lpstr>Courier New</vt:lpstr>
      <vt:lpstr>System Font Regular</vt:lpstr>
      <vt:lpstr>1_ACS Official Template</vt:lpstr>
      <vt:lpstr>Publishing Open Access with ACS Publications</vt:lpstr>
      <vt:lpstr>Submitting Your Manuscript  to the ACS</vt:lpstr>
      <vt:lpstr>Submission through the ACS Publishing Center</vt:lpstr>
      <vt:lpstr>Submission through the ACS Publishing Center</vt:lpstr>
      <vt:lpstr>Submission through the ACS Publishing Center</vt:lpstr>
      <vt:lpstr>Submission through the ACS Publishing Center</vt:lpstr>
      <vt:lpstr>Completing Your  Journal Publishing Agreement (JPA)</vt:lpstr>
      <vt:lpstr>Journal Publishing Agreement</vt:lpstr>
      <vt:lpstr>Journal Publishing Agreement</vt:lpstr>
      <vt:lpstr>Journal Publishing Agreement</vt:lpstr>
      <vt:lpstr>Journal Publishing Agreement</vt:lpstr>
      <vt:lpstr>Journal Publishing Agreement</vt:lpstr>
      <vt:lpstr>Requesting Funding through  an Agreement using  CCC RightsLink©</vt:lpstr>
      <vt:lpstr>Requesting Funding through CCC RightsLink© </vt:lpstr>
      <vt:lpstr>Requesting Funding through CCC RightsLink© </vt:lpstr>
      <vt:lpstr>Requesting Funding through CCC RightsLink© </vt:lpstr>
      <vt:lpstr>Requesting Funding through CCC RightsLink© </vt:lpstr>
      <vt:lpstr>Funding Approval</vt:lpstr>
      <vt:lpstr>Funding Denial</vt:lpstr>
      <vt:lpstr>Resources</vt:lpstr>
      <vt:lpstr>Presentación de PowerPoint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Publishing Open Access with ACS Publications</dc:title>
  <dc:subject/>
  <dc:creator>Parrett, Heather N</dc:creator>
  <cp:keywords/>
  <dc:description/>
  <cp:lastModifiedBy>Marta Abarca Villoldo</cp:lastModifiedBy>
  <cp:revision>5</cp:revision>
  <cp:lastPrinted>2024-11-26T19:53:00Z</cp:lastPrinted>
  <dcterms:created xsi:type="dcterms:W3CDTF">2025-01-06T15:28:52Z</dcterms:created>
  <dcterms:modified xsi:type="dcterms:W3CDTF">2025-06-11T09:48:53Z</dcterms:modified>
  <cp:category/>
</cp:coreProperties>
</file>