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73" r:id="rId2"/>
    <p:sldId id="272" r:id="rId3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CCFF"/>
    <a:srgbClr val="F6E50A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2199" autoAdjust="0"/>
  </p:normalViewPr>
  <p:slideViewPr>
    <p:cSldViewPr snapToGrid="0" snapToObjects="1">
      <p:cViewPr varScale="1">
        <p:scale>
          <a:sx n="106" d="100"/>
          <a:sy n="106" d="100"/>
        </p:scale>
        <p:origin x="84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201F-DF6C-494B-B7E4-C3644697B6C5}" type="datetimeFigureOut">
              <a:rPr lang="es-ES" smtClean="0"/>
              <a:pPr/>
              <a:t>03/12/2020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CA9A-167E-4D95-8149-B530E1846C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79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3270825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pic>
        <p:nvPicPr>
          <p:cNvPr id="11" name="12 Imagen" descr="upv021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0945" y="4763"/>
            <a:ext cx="277604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3 Imagen" descr="DescargaCrisJulioNov09 516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993" y="4763"/>
            <a:ext cx="144254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4 Imagen" descr="DescargaCrisJulioNov09 513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09538" y="4763"/>
            <a:ext cx="287984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6 Imagen" descr="DescargaCrisJulioNov09 51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9599" y="1588"/>
            <a:ext cx="2679762" cy="155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1 Imagen" descr="upv0193.jpg"/>
          <p:cNvPicPr>
            <a:picLocks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2" y="1588"/>
            <a:ext cx="2412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4111"/>
            <a:ext cx="2750006" cy="972000"/>
          </a:xfrm>
          <a:prstGeom prst="rect">
            <a:avLst/>
          </a:prstGeom>
        </p:spPr>
      </p:pic>
      <p:sp>
        <p:nvSpPr>
          <p:cNvPr id="22" name="CuadroTexto 21"/>
          <p:cNvSpPr txBox="1"/>
          <p:nvPr userDrawn="1"/>
        </p:nvSpPr>
        <p:spPr>
          <a:xfrm>
            <a:off x="8235012" y="6328385"/>
            <a:ext cx="333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Valencia, </a:t>
            </a:r>
            <a:fld id="{DF8132BF-5E5B-F24B-BB06-04101700FA36}" type="datetime4">
              <a:rPr lang="es-ES" sz="1800" b="1" i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 de diciembre de 2020</a:t>
            </a:fld>
            <a:endParaRPr lang="es-ES_tradnl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2953922" y="2772409"/>
            <a:ext cx="628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Universitario en Ingeniería de Telecomunicación</a:t>
            </a:r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897" y="1949740"/>
            <a:ext cx="1894703" cy="651421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7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268413"/>
            <a:ext cx="9753600" cy="4857751"/>
          </a:xfrm>
        </p:spPr>
        <p:txBody>
          <a:bodyPr vert="eaVert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1133475"/>
            <a:ext cx="1676400" cy="4992688"/>
          </a:xfrm>
        </p:spPr>
        <p:txBody>
          <a:bodyPr vert="eaVert"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33475"/>
            <a:ext cx="8026400" cy="4992688"/>
          </a:xfrm>
        </p:spPr>
        <p:txBody>
          <a:bodyPr vert="eaVert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97502" y="1943998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17179"/>
            <a:ext cx="2481624" cy="853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12 Imagen" descr="upv021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0945" y="4763"/>
            <a:ext cx="2776047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3 Imagen" descr="DescargaCrisJulioNov09 516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6993" y="4763"/>
            <a:ext cx="144254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14 Imagen" descr="DescargaCrisJulioNov09 513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09538" y="4763"/>
            <a:ext cx="287984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16 Imagen" descr="DescargaCrisJulioNov09 51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9599" y="1588"/>
            <a:ext cx="2679762" cy="155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1 Imagen" descr="upv0193.jpg"/>
          <p:cNvPicPr>
            <a:picLocks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2" y="1588"/>
            <a:ext cx="24120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2" y="1818452"/>
            <a:ext cx="2258140" cy="77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814" y="1722292"/>
            <a:ext cx="2750006" cy="9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8577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48577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80889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20651"/>
            <a:ext cx="5386917" cy="4376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80889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20651"/>
            <a:ext cx="5389033" cy="4376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1133475"/>
            <a:ext cx="4011084" cy="882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1133475"/>
            <a:ext cx="6815667" cy="49926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2152651"/>
            <a:ext cx="4011084" cy="3973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0437" y="4962525"/>
            <a:ext cx="697018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610437" y="1114425"/>
            <a:ext cx="6970183" cy="3848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610437" y="5529263"/>
            <a:ext cx="69701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161241" y="217179"/>
            <a:ext cx="8404225" cy="882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61641"/>
            <a:ext cx="10972800" cy="486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599" y="6356351"/>
            <a:ext cx="18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22483" y="6356351"/>
            <a:ext cx="7149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782502" y="6356351"/>
            <a:ext cx="1799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8" y="229141"/>
            <a:ext cx="2507119" cy="86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14400" y="3270825"/>
            <a:ext cx="10363200" cy="1695313"/>
          </a:xfrm>
        </p:spPr>
        <p:txBody>
          <a:bodyPr/>
          <a:lstStyle/>
          <a:p>
            <a:r>
              <a:rPr lang="es-ES_tradnl" dirty="0" smtClean="0"/>
              <a:t>&lt;Titulo TFM&gt;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914400" y="5108028"/>
            <a:ext cx="2959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Autor: &lt;Nombre y Apellidos&gt;</a:t>
            </a:r>
          </a:p>
          <a:p>
            <a:r>
              <a:rPr lang="es-ES" b="1" dirty="0"/>
              <a:t>Tutor: &lt;Nombre y Apellidos</a:t>
            </a:r>
            <a:r>
              <a:rPr lang="es-ES" b="1" dirty="0" smtClean="0"/>
              <a:t>&gt;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0005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Introducción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Objetivos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Desarrollo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Resultados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Conclusiones y trabajo futuro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Bibliografía</a:t>
            </a:r>
          </a:p>
          <a:p>
            <a:endParaRPr lang="es-ES" dirty="0" smtClean="0"/>
          </a:p>
          <a:p>
            <a:r>
              <a:rPr lang="es-ES" dirty="0" smtClean="0"/>
              <a:t>La duración total de la defensa debería ser de unos 45 minutos (incluyendo el turno de preguntas)</a:t>
            </a:r>
          </a:p>
          <a:p>
            <a:r>
              <a:rPr lang="es-ES" dirty="0" smtClean="0"/>
              <a:t>La presentación debería ajustarse a 25 minutos</a:t>
            </a:r>
          </a:p>
          <a:p>
            <a:endParaRPr lang="es-ES" dirty="0" err="1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&lt;Título del TFM&gt;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0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60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&lt;Titulo TFM&gt;</vt:lpstr>
      <vt:lpstr>Índice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</dc:title>
  <dc:creator>yolanda segura</dc:creator>
  <cp:lastModifiedBy>Santiago Ramírez Terrón</cp:lastModifiedBy>
  <cp:revision>283</cp:revision>
  <dcterms:created xsi:type="dcterms:W3CDTF">2013-03-20T17:07:07Z</dcterms:created>
  <dcterms:modified xsi:type="dcterms:W3CDTF">2020-12-03T11:33:55Z</dcterms:modified>
</cp:coreProperties>
</file>