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  <p:sldMasterId id="2147483845" r:id="rId2"/>
    <p:sldMasterId id="2147483664" r:id="rId3"/>
    <p:sldMasterId id="2147483792" r:id="rId4"/>
    <p:sldMasterId id="2147483765" r:id="rId5"/>
    <p:sldMasterId id="2147483906" r:id="rId6"/>
    <p:sldMasterId id="2147483671" r:id="rId7"/>
    <p:sldMasterId id="2147483888" r:id="rId8"/>
    <p:sldMasterId id="2147483767" r:id="rId9"/>
    <p:sldMasterId id="2147483660" r:id="rId10"/>
  </p:sldMasterIdLst>
  <p:notesMasterIdLst>
    <p:notesMasterId r:id="rId17"/>
  </p:notesMasterIdLst>
  <p:handoutMasterIdLst>
    <p:handoutMasterId r:id="rId18"/>
  </p:handoutMasterIdLst>
  <p:sldIdLst>
    <p:sldId id="285" r:id="rId11"/>
    <p:sldId id="287" r:id="rId12"/>
    <p:sldId id="288" r:id="rId13"/>
    <p:sldId id="289" r:id="rId14"/>
    <p:sldId id="290" r:id="rId15"/>
    <p:sldId id="262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45"/>
    <a:srgbClr val="3EACC9"/>
    <a:srgbClr val="303030"/>
    <a:srgbClr val="212121"/>
    <a:srgbClr val="003549"/>
    <a:srgbClr val="EA524E"/>
    <a:srgbClr val="37B5B0"/>
    <a:srgbClr val="4EC7E7"/>
    <a:srgbClr val="1A9594"/>
    <a:srgbClr val="0E6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0602" autoAdjust="0"/>
    <p:restoredTop sz="96213" autoAdjust="0"/>
  </p:normalViewPr>
  <p:slideViewPr>
    <p:cSldViewPr snapToGrid="0" showGuides="1">
      <p:cViewPr varScale="1">
        <p:scale>
          <a:sx n="113" d="100"/>
          <a:sy n="113" d="100"/>
        </p:scale>
        <p:origin x="176" y="528"/>
      </p:cViewPr>
      <p:guideLst>
        <p:guide orient="horz" pos="414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375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3B95D9C-2A4E-C846-8EA3-758A1F5585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05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4FD7BD9-11D4-1E4D-AE8C-B1B72AFBF3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3124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61B2D5D-CA02-9F4F-83C6-66E11B5EC2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4400"/>
            <a:ext cx="3657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E893BE5-50EA-8B4F-BC90-2EBD15DF5A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34400"/>
            <a:ext cx="2971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" charset="0"/>
              </a:defRPr>
            </a:lvl1pPr>
          </a:lstStyle>
          <a:p>
            <a:pPr>
              <a:defRPr/>
            </a:pPr>
            <a:fld id="{B230D84D-B79B-0D4E-8AB6-7FC4FBF1C4AE}" type="slidenum">
              <a:rPr lang="es-ES_tradnl" altLang="es-ES_tradnl"/>
              <a:pPr>
                <a:defRPr/>
              </a:pPr>
              <a:t>‹Nº›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89254C-2AC5-BB47-AF4E-42CEC311A9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57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7DD81E-3B0F-6447-B51D-9F9479CCAA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30DD6507-588C-544E-9D14-9063D922EE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95F6F21-B54D-EF4B-ABFA-876ADBEF3B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noProof="0"/>
              <a:t>Haga clic para modificar el estilo de texto del patrón</a:t>
            </a:r>
          </a:p>
          <a:p>
            <a:pPr lvl="1"/>
            <a:r>
              <a:rPr lang="es-ES_tradnl" altLang="es-ES_tradnl" noProof="0"/>
              <a:t>Segundo nivel</a:t>
            </a:r>
          </a:p>
          <a:p>
            <a:pPr lvl="2"/>
            <a:r>
              <a:rPr lang="es-ES_tradnl" altLang="es-ES_tradnl" noProof="0"/>
              <a:t>Tercer nivel</a:t>
            </a:r>
          </a:p>
          <a:p>
            <a:pPr lvl="3"/>
            <a:r>
              <a:rPr lang="es-ES_tradnl" altLang="es-ES_tradnl" noProof="0"/>
              <a:t>Cuarto nivel</a:t>
            </a:r>
          </a:p>
          <a:p>
            <a:pPr lvl="4"/>
            <a:r>
              <a:rPr lang="es-ES_tradnl" altLang="es-ES_tradnl" noProof="0"/>
              <a:t>Quinto nivel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939DA2F-E3B6-4643-A384-6055505CB4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3657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9940165-3E44-3F46-89EF-9CA3B65270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" charset="0"/>
              </a:defRPr>
            </a:lvl1pPr>
          </a:lstStyle>
          <a:p>
            <a:pPr>
              <a:defRPr/>
            </a:pPr>
            <a:fld id="{0039826E-6D2F-B545-86E1-C88A8CA16405}" type="slidenum">
              <a:rPr lang="es-ES_tradnl" altLang="es-ES_tradnl"/>
              <a:pPr>
                <a:defRPr/>
              </a:pPr>
              <a:t>‹Nº›</a:t>
            </a:fld>
            <a:endParaRPr lang="es-ES_tradnl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9826E-6D2F-B545-86E1-C88A8CA16405}" type="slidenum">
              <a:rPr lang="es-ES_tradnl" altLang="es-ES_tradnl" smtClean="0"/>
              <a:pPr>
                <a:defRPr/>
              </a:pPr>
              <a:t>1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338742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9826E-6D2F-B545-86E1-C88A8CA16405}" type="slidenum">
              <a:rPr lang="es-ES_tradnl" altLang="es-ES_tradnl" smtClean="0"/>
              <a:pPr>
                <a:defRPr/>
              </a:pPr>
              <a:t>6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40704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5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54963-3D7D-9F44-9195-34EE7F49D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7624" y="878872"/>
            <a:ext cx="10465261" cy="1183867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título2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3A7C12-6256-D440-A62C-BFA12298B9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625" y="2540899"/>
            <a:ext cx="10465260" cy="2879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insertar texto destacado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5A491-7550-1348-B3FA-D7C01D07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359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1BCB067-88CE-D84F-A424-BBA1B554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85" y="971657"/>
            <a:ext cx="10206138" cy="625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s-ES" altLang="es-ES" sz="3200" b="0" i="0" kern="1200" cap="all" spc="0" dirty="0">
                <a:solidFill>
                  <a:srgbClr val="262626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Helvetica Light" panose="020B0403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el </a:t>
            </a:r>
            <a:r>
              <a:rPr lang="es-ES" dirty="0" err="1"/>
              <a:t>TÍtuLO</a:t>
            </a:r>
            <a:br>
              <a:rPr lang="es-ES" altLang="es-ES" sz="2800" b="0" dirty="0">
                <a:solidFill>
                  <a:srgbClr val="262626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rPr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79F51-12C0-2A4C-80AB-C076C60F0E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485" y="1871723"/>
            <a:ext cx="8167688" cy="56356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 b="0" i="0" spc="-150">
                <a:solidFill>
                  <a:schemeClr val="accent5">
                    <a:lumMod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Titular nivel 2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F14046-DC7B-E447-B5E2-F26A1D6A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0485" y="3050849"/>
            <a:ext cx="10117138" cy="258937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 i="0" spc="0">
                <a:latin typeface="Helvetica Light" panose="020B0403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Un párrafo.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Lorem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ipsum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dolor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sit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amet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,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consectetur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adipiscing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elit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. Nunc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congue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commodo magna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cursus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sodales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. </a:t>
            </a:r>
          </a:p>
          <a:p>
            <a:pPr lvl="0"/>
            <a:endParaRPr lang="es-ES" dirty="0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C5DD43E6-EFD7-A049-B0CD-DE048FD9C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9804" y="6461125"/>
            <a:ext cx="139219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8179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11ABC-3319-5344-9802-B9DD7B614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754" y="958104"/>
            <a:ext cx="10546492" cy="1101355"/>
          </a:xfrm>
        </p:spPr>
        <p:txBody>
          <a:bodyPr>
            <a:noAutofit/>
          </a:bodyPr>
          <a:lstStyle>
            <a:lvl1pPr>
              <a:defRPr sz="2800" cap="none"/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64F2B-1084-3F48-87AC-FA72365E6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4255"/>
            <a:ext cx="10515600" cy="303518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Helvetica Light" panose="020B0403020202020204" pitchFamily="34" charset="0"/>
              </a:defRPr>
            </a:lvl1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F3828-78E9-294A-8C0C-5712FF15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01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grande con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 descr="Una persona en frente de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273B0E7C-24B4-3245-8FCC-DB2FBB5CA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6"/>
          <a:stretch/>
        </p:blipFill>
        <p:spPr>
          <a:xfrm>
            <a:off x="-1" y="775252"/>
            <a:ext cx="12192000" cy="5347252"/>
          </a:xfrm>
          <a:prstGeom prst="rect">
            <a:avLst/>
          </a:prstGeom>
        </p:spPr>
      </p:pic>
      <p:sp>
        <p:nvSpPr>
          <p:cNvPr id="18" name="Marcador de número de diapositiva 3">
            <a:extLst>
              <a:ext uri="{FF2B5EF4-FFF2-40B4-BE49-F238E27FC236}">
                <a16:creationId xmlns:a16="http://schemas.microsoft.com/office/drawing/2014/main" id="{A1243360-1112-1147-B3ED-5099CEE2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0229A9D-84DC-074F-A958-B492D7FE2A17}"/>
              </a:ext>
            </a:extLst>
          </p:cNvPr>
          <p:cNvSpPr/>
          <p:nvPr userDrawn="1"/>
        </p:nvSpPr>
        <p:spPr>
          <a:xfrm>
            <a:off x="6409961" y="1930384"/>
            <a:ext cx="4927616" cy="4927616"/>
          </a:xfrm>
          <a:prstGeom prst="ellipse">
            <a:avLst/>
          </a:prstGeom>
          <a:solidFill>
            <a:schemeClr val="bg1">
              <a:alpha val="694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406C4F1-0AA7-A243-8449-8C585ADE6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528" y="3180523"/>
            <a:ext cx="3932237" cy="2445024"/>
          </a:xfrm>
        </p:spPr>
        <p:txBody>
          <a:bodyPr anchor="t">
            <a:noAutofit/>
          </a:bodyPr>
          <a:lstStyle>
            <a:lvl1pPr algn="ctr">
              <a:defRPr sz="4000" u="none" cap="none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INSERTAR TEXTO</a:t>
            </a:r>
          </a:p>
        </p:txBody>
      </p:sp>
    </p:spTree>
    <p:extLst>
      <p:ext uri="{BB962C8B-B14F-4D97-AF65-F5344CB8AC3E}">
        <p14:creationId xmlns:p14="http://schemas.microsoft.com/office/powerpoint/2010/main" val="391611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AE7D69E-291E-BB42-9F7C-5D08DB48B3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1995" y="0"/>
            <a:ext cx="6970005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7F52C9-C95A-7A4C-B19B-42AED97E0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745" y="1468756"/>
            <a:ext cx="3932237" cy="1233616"/>
          </a:xfrm>
        </p:spPr>
        <p:txBody>
          <a:bodyPr anchor="t">
            <a:noAutofit/>
          </a:bodyPr>
          <a:lstStyle>
            <a:lvl1pPr>
              <a:defRPr sz="2400" u="none" cap="none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texto 1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7F5AD21F-7200-474A-AAE4-3E136C8DC99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9744" y="3027766"/>
            <a:ext cx="3932237" cy="187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texto 2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448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Contenido texto/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A6793-8E20-CD4C-99A1-0DC1E3422A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12092" y="2516868"/>
            <a:ext cx="3287712" cy="194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insertar un párrafo de texto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1D7188-3E0C-0D4C-AB93-E4D4B9A1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6D18F93-4EDC-CC41-B3FF-2047E2CF93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525" y="2516869"/>
            <a:ext cx="2641600" cy="194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E156CA8-25FC-D34F-BBF0-06F0F9FCFC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0909" y="1219476"/>
            <a:ext cx="8538707" cy="60269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 para la sección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0EEC132-5484-D742-82B0-73097283F6D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320909" y="2516867"/>
            <a:ext cx="2915616" cy="1943375"/>
          </a:xfrm>
          <a:prstGeom prst="rect">
            <a:avLst/>
          </a:prstGeom>
          <a:solidFill>
            <a:srgbClr val="3EACC9"/>
          </a:solidFill>
        </p:spPr>
        <p:txBody>
          <a:bodyPr lIns="180000" tIns="180000" rIns="180000" bIns="180000"/>
          <a:lstStyle>
            <a:lvl1pPr marL="0" indent="0">
              <a:buNone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un titular con foto al lado</a:t>
            </a:r>
          </a:p>
        </p:txBody>
      </p:sp>
    </p:spTree>
    <p:extLst>
      <p:ext uri="{BB962C8B-B14F-4D97-AF65-F5344CB8AC3E}">
        <p14:creationId xmlns:p14="http://schemas.microsoft.com/office/powerpoint/2010/main" val="25088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con dos bloque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0138" y="1954875"/>
            <a:ext cx="4294502" cy="1301088"/>
          </a:xfrm>
          <a:prstGeom prst="rect">
            <a:avLst/>
          </a:prstGeom>
          <a:solidFill>
            <a:srgbClr val="3EACC9"/>
          </a:solidFill>
          <a:ln>
            <a:noFill/>
          </a:ln>
        </p:spPr>
        <p:txBody>
          <a:bodyPr/>
          <a:lstStyle/>
          <a:p>
            <a:pPr algn="r"/>
            <a:endParaRPr lang="es-ES" alt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1685" y="2187851"/>
            <a:ext cx="3830610" cy="9133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Título resaltado</a:t>
            </a:r>
          </a:p>
          <a:p>
            <a:pPr lvl="0"/>
            <a:r>
              <a:rPr lang="es-ES" dirty="0"/>
              <a:t>con fondo</a:t>
            </a:r>
          </a:p>
        </p:txBody>
      </p:sp>
      <p:sp>
        <p:nvSpPr>
          <p:cNvPr id="17" name="Rectángulo 1">
            <a:extLst>
              <a:ext uri="{FF2B5EF4-FFF2-40B4-BE49-F238E27FC236}">
                <a16:creationId xmlns:a16="http://schemas.microsoft.com/office/drawing/2014/main" id="{0214291A-B791-694E-B948-5C71EC0EBB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0138" y="3255963"/>
            <a:ext cx="4294502" cy="1816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74AE51CE-55C3-1C4A-9CC9-D0FDB715A1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1685" y="3488938"/>
            <a:ext cx="3830610" cy="135738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altLang="es-ES" sz="16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Un párrafo explicativo.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Nunc </a:t>
            </a:r>
            <a:r>
              <a:rPr lang="es-ES" dirty="0" err="1"/>
              <a:t>congue</a:t>
            </a:r>
            <a:r>
              <a:rPr lang="es-ES" dirty="0"/>
              <a:t> commodo magna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. </a:t>
            </a:r>
          </a:p>
        </p:txBody>
      </p:sp>
      <p:sp>
        <p:nvSpPr>
          <p:cNvPr id="21" name="Rectángulo 1">
            <a:extLst>
              <a:ext uri="{FF2B5EF4-FFF2-40B4-BE49-F238E27FC236}">
                <a16:creationId xmlns:a16="http://schemas.microsoft.com/office/drawing/2014/main" id="{5DDF492E-28B8-644C-8689-392B1D3694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7360" y="1954875"/>
            <a:ext cx="4294502" cy="1301088"/>
          </a:xfrm>
          <a:prstGeom prst="rect">
            <a:avLst/>
          </a:prstGeom>
          <a:solidFill>
            <a:srgbClr val="EA524E"/>
          </a:solidFill>
          <a:ln>
            <a:noFill/>
          </a:ln>
        </p:spPr>
        <p:txBody>
          <a:bodyPr/>
          <a:lstStyle/>
          <a:p>
            <a:pPr algn="r"/>
            <a:endParaRPr lang="es-ES" altLang="es-ES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F1F78F46-ADFD-2243-926D-8A1DAD41C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8907" y="2187851"/>
            <a:ext cx="3830610" cy="9133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Título resaltado</a:t>
            </a:r>
          </a:p>
          <a:p>
            <a:pPr lvl="0"/>
            <a:r>
              <a:rPr lang="es-ES" dirty="0"/>
              <a:t>con fondo</a:t>
            </a:r>
          </a:p>
        </p:txBody>
      </p:sp>
      <p:sp>
        <p:nvSpPr>
          <p:cNvPr id="23" name="Rectángulo 1">
            <a:extLst>
              <a:ext uri="{FF2B5EF4-FFF2-40B4-BE49-F238E27FC236}">
                <a16:creationId xmlns:a16="http://schemas.microsoft.com/office/drawing/2014/main" id="{B57FA880-598A-A546-B10D-AE2B5F0FD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7360" y="3255963"/>
            <a:ext cx="4294502" cy="1816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CFC439C7-1BBE-EB43-A440-5FD103C4C4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8907" y="3488938"/>
            <a:ext cx="3830610" cy="135738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altLang="es-ES" sz="16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Un párrafo explicativo.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Nunc </a:t>
            </a:r>
            <a:r>
              <a:rPr lang="es-ES" dirty="0" err="1"/>
              <a:t>congue</a:t>
            </a:r>
            <a:r>
              <a:rPr lang="es-ES" dirty="0"/>
              <a:t> commodo magna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CE65DE-9B3B-7240-BBD7-EB19A716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851" y="1093156"/>
            <a:ext cx="6058568" cy="52632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 para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425800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Bloques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9" name="Grupo 5">
            <a:extLst>
              <a:ext uri="{FF2B5EF4-FFF2-40B4-BE49-F238E27FC236}">
                <a16:creationId xmlns:a16="http://schemas.microsoft.com/office/drawing/2014/main" id="{2894AD9E-DCC3-0B40-ACF7-BA80614FF5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6950" y="2482850"/>
            <a:ext cx="10198100" cy="1892300"/>
            <a:chOff x="1314077" y="2482850"/>
            <a:chExt cx="10196837" cy="1892300"/>
          </a:xfrm>
        </p:grpSpPr>
        <p:sp>
          <p:nvSpPr>
            <p:cNvPr id="20" name="Rectángulo 1">
              <a:extLst>
                <a:ext uri="{FF2B5EF4-FFF2-40B4-BE49-F238E27FC236}">
                  <a16:creationId xmlns:a16="http://schemas.microsoft.com/office/drawing/2014/main" id="{D277658D-FDEA-1042-8024-E79227079C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14077" y="2482850"/>
              <a:ext cx="2230439" cy="1892300"/>
            </a:xfrm>
            <a:prstGeom prst="rect">
              <a:avLst/>
            </a:prstGeom>
            <a:solidFill>
              <a:srgbClr val="3E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/>
            </a:p>
          </p:txBody>
        </p:sp>
        <p:sp>
          <p:nvSpPr>
            <p:cNvPr id="18" name="Rectángulo 1">
              <a:extLst>
                <a:ext uri="{FF2B5EF4-FFF2-40B4-BE49-F238E27FC236}">
                  <a16:creationId xmlns:a16="http://schemas.microsoft.com/office/drawing/2014/main" id="{523E262D-864C-FE44-A5BE-D9C272353C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9636" y="2482850"/>
              <a:ext cx="2230161" cy="18923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algn="r">
                <a:defRPr/>
              </a:pPr>
              <a:endParaRPr lang="es-ES" altLang="es-ES"/>
            </a:p>
          </p:txBody>
        </p:sp>
        <p:sp>
          <p:nvSpPr>
            <p:cNvPr id="16" name="Rectángulo 1">
              <a:extLst>
                <a:ext uri="{FF2B5EF4-FFF2-40B4-BE49-F238E27FC236}">
                  <a16:creationId xmlns:a16="http://schemas.microsoft.com/office/drawing/2014/main" id="{8771BF1E-B00E-1340-97E6-F8914F7B8E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25009" y="2482850"/>
              <a:ext cx="2230439" cy="1892300"/>
            </a:xfrm>
            <a:prstGeom prst="rect">
              <a:avLst/>
            </a:prstGeom>
            <a:solidFill>
              <a:srgbClr val="EA524E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 dirty="0"/>
            </a:p>
          </p:txBody>
        </p:sp>
        <p:sp>
          <p:nvSpPr>
            <p:cNvPr id="14" name="Rectángulo 1">
              <a:extLst>
                <a:ext uri="{FF2B5EF4-FFF2-40B4-BE49-F238E27FC236}">
                  <a16:creationId xmlns:a16="http://schemas.microsoft.com/office/drawing/2014/main" id="{0EEA3A0F-8AD7-6D4E-ADF2-7DE49E27B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80475" y="2482850"/>
              <a:ext cx="2230439" cy="1892300"/>
            </a:xfrm>
            <a:prstGeom prst="rect">
              <a:avLst/>
            </a:prstGeom>
            <a:solidFill>
              <a:srgbClr val="1A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97F72D-5BA4-1946-ADA4-46B131852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5713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C85772C0-E612-DB4D-9CD3-74015A0841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9218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E2135E83-F8D3-E648-9CF0-50B46A409C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5059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 3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3E59B44C-BAD6-DE42-9E02-C74B6D6846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8612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4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A7D0C708-880E-BF4D-AE24-3AB2F2F41B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950" y="1219476"/>
            <a:ext cx="8538707" cy="60269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</a:t>
            </a:r>
          </a:p>
        </p:txBody>
      </p:sp>
    </p:spTree>
    <p:extLst>
      <p:ext uri="{BB962C8B-B14F-4D97-AF65-F5344CB8AC3E}">
        <p14:creationId xmlns:p14="http://schemas.microsoft.com/office/powerpoint/2010/main" val="68340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de dos blo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D0408EB-95B1-504F-A149-EC6E84126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92472"/>
            <a:ext cx="10515600" cy="628090"/>
          </a:xfrm>
        </p:spPr>
        <p:txBody>
          <a:bodyPr anchor="t">
            <a:normAutofit/>
          </a:bodyPr>
          <a:lstStyle>
            <a:lvl1pPr>
              <a:defRPr sz="3200" b="0" i="0" cap="none">
                <a:solidFill>
                  <a:schemeClr val="tx2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BEC25D4-D198-9F4C-BFAA-203FD57CC9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257813"/>
            <a:ext cx="5157787" cy="4194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C53B482A-65EB-C348-99B1-9C88C840DC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899719"/>
            <a:ext cx="5157787" cy="2496065"/>
          </a:xfrm>
          <a:prstGeom prst="rect">
            <a:avLst/>
          </a:prstGeom>
        </p:spPr>
        <p:txBody>
          <a:bodyPr anchor="t"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02515C9-1D1B-174B-B119-91E2CAED402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257813"/>
            <a:ext cx="5183188" cy="4194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3EAD5CDA-2A3E-FD4F-B864-65BF07B92C6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899719"/>
            <a:ext cx="5183188" cy="249606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879628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 y dos objetos/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8011D-A1CB-6141-82C0-0BB1798E6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57" y="883700"/>
            <a:ext cx="10546492" cy="657763"/>
          </a:xfrm>
        </p:spPr>
        <p:txBody>
          <a:bodyPr>
            <a:normAutofit/>
          </a:bodyPr>
          <a:lstStyle>
            <a:lvl1pPr>
              <a:defRPr sz="2800" b="0" i="0" cap="none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r>
              <a:rPr lang="es-ES" dirty="0"/>
              <a:t>Haga clic para modificar el titular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F1867-BDD9-064F-86B0-8A0EC8CC79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86672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Helvetica Light" panose="020B0403020202020204" pitchFamily="34" charset="0"/>
              </a:defRPr>
            </a:lvl1pPr>
            <a:lvl3pPr>
              <a:defRPr sz="1400" b="0" i="0">
                <a:latin typeface="Helvetica Light" panose="020B0403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151EDC-9A84-FD47-85DB-BAE7FED1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197B791-03E0-8E42-8C59-3486FA15AF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1825626"/>
            <a:ext cx="5181601" cy="386672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  <a:lvl3pPr>
              <a:defRPr b="0" i="0">
                <a:latin typeface="Helvetica Light" panose="020B0403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799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UP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351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326CA-A8AD-A649-BD56-95DA3E4C6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32022"/>
            <a:ext cx="3932237" cy="93911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defRPr sz="1600" cap="none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7267F-259A-624E-89B4-DC5B77465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832023"/>
            <a:ext cx="5259388" cy="502902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1pPr>
            <a:lvl2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2pPr>
            <a:lvl3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4pPr>
            <a:lvl5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A6793-8E20-CD4C-99A1-0DC1E3422A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1D7188-3E0C-0D4C-AB93-E4D4B9A1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1600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Pag. tres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33EF07-4081-254A-B108-AEEEE83AB77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96265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E8A147BD-89DB-8C4D-B916-A981EB9526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82481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16493A39-46F1-2D4E-AF70-4B9B7DA216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68697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</p:spTree>
    <p:extLst>
      <p:ext uri="{BB962C8B-B14F-4D97-AF65-F5344CB8AC3E}">
        <p14:creationId xmlns:p14="http://schemas.microsoft.com/office/powerpoint/2010/main" val="346301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3 Bloque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-23813"/>
            <a:ext cx="6170612" cy="3379788"/>
          </a:xfrm>
          <a:prstGeom prst="rect">
            <a:avLst/>
          </a:prstGeom>
          <a:solidFill>
            <a:srgbClr val="D24745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4" name="Rectángulo 1">
            <a:extLst>
              <a:ext uri="{FF2B5EF4-FFF2-40B4-BE49-F238E27FC236}">
                <a16:creationId xmlns:a16="http://schemas.microsoft.com/office/drawing/2014/main" id="{A6480951-DBB4-074E-AC47-1ABA4DB7DA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1688" y="-14288"/>
            <a:ext cx="3971925" cy="3370263"/>
          </a:xfrm>
          <a:prstGeom prst="rect">
            <a:avLst/>
          </a:prstGeom>
          <a:solidFill>
            <a:srgbClr val="4EC7E7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7" name="Rectángulo 1">
            <a:extLst>
              <a:ext uri="{FF2B5EF4-FFF2-40B4-BE49-F238E27FC236}">
                <a16:creationId xmlns:a16="http://schemas.microsoft.com/office/drawing/2014/main" id="{269D520B-2711-5645-A7A4-5EABA87A4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3355975"/>
            <a:ext cx="6170612" cy="3527425"/>
          </a:xfrm>
          <a:prstGeom prst="rect">
            <a:avLst/>
          </a:prstGeom>
          <a:solidFill>
            <a:srgbClr val="0F33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97F72D-5BA4-1946-ADA4-46B131852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2481" y="342244"/>
            <a:ext cx="2850545" cy="2681612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228" y="342243"/>
            <a:ext cx="5224117" cy="2681613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DE681BF-ABAF-794C-9D25-079C38C4C3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8228" y="3718733"/>
            <a:ext cx="5224117" cy="2338035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3</a:t>
            </a:r>
          </a:p>
        </p:txBody>
      </p:sp>
    </p:spTree>
    <p:extLst>
      <p:ext uri="{BB962C8B-B14F-4D97-AF65-F5344CB8AC3E}">
        <p14:creationId xmlns:p14="http://schemas.microsoft.com/office/powerpoint/2010/main" val="1274385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Bloq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-23813"/>
            <a:ext cx="6170612" cy="3379788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7" name="Rectángulo 1">
            <a:extLst>
              <a:ext uri="{FF2B5EF4-FFF2-40B4-BE49-F238E27FC236}">
                <a16:creationId xmlns:a16="http://schemas.microsoft.com/office/drawing/2014/main" id="{269D520B-2711-5645-A7A4-5EABA87A4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3355975"/>
            <a:ext cx="6170612" cy="3527425"/>
          </a:xfrm>
          <a:prstGeom prst="rect">
            <a:avLst/>
          </a:prstGeom>
          <a:solidFill>
            <a:srgbClr val="4EC7E7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228" y="342243"/>
            <a:ext cx="5224117" cy="2681613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DE681BF-ABAF-794C-9D25-079C38C4C3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8228" y="3718733"/>
            <a:ext cx="5224117" cy="2338035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</p:spTree>
    <p:extLst>
      <p:ext uri="{BB962C8B-B14F-4D97-AF65-F5344CB8AC3E}">
        <p14:creationId xmlns:p14="http://schemas.microsoft.com/office/powerpoint/2010/main" val="1221879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Gráfic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159656"/>
            <a:ext cx="6914606" cy="474663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359A88-DFAF-9540-90D0-AB4853F3B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331" y="1058091"/>
            <a:ext cx="10882132" cy="4794069"/>
          </a:xfrm>
          <a:prstGeom prst="rect">
            <a:avLst/>
          </a:prstGeom>
        </p:spPr>
        <p:txBody>
          <a:bodyPr/>
          <a:lstStyle/>
          <a:p>
            <a:pPr lvl="0"/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20244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gráfica con fondo</a:t>
            </a:r>
          </a:p>
        </p:txBody>
      </p:sp>
    </p:spTree>
    <p:extLst>
      <p:ext uri="{BB962C8B-B14F-4D97-AF65-F5344CB8AC3E}">
        <p14:creationId xmlns:p14="http://schemas.microsoft.com/office/powerpoint/2010/main" val="1517635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Gráfic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49568" y="634319"/>
            <a:ext cx="6742431" cy="45719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359A88-DFAF-9540-90D0-AB4853F3B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331" y="1058091"/>
            <a:ext cx="10882132" cy="4794069"/>
          </a:xfrm>
          <a:prstGeom prst="rect">
            <a:avLst/>
          </a:prstGeom>
        </p:spPr>
        <p:txBody>
          <a:bodyPr/>
          <a:lstStyle/>
          <a:p>
            <a:pPr lvl="0"/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20244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rgbClr val="0F3232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gráfica con línea</a:t>
            </a:r>
          </a:p>
        </p:txBody>
      </p:sp>
    </p:spTree>
    <p:extLst>
      <p:ext uri="{BB962C8B-B14F-4D97-AF65-F5344CB8AC3E}">
        <p14:creationId xmlns:p14="http://schemas.microsoft.com/office/powerpoint/2010/main" val="3407388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de imáge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8591109" y="0"/>
            <a:ext cx="360089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4675" y="991312"/>
            <a:ext cx="6299200" cy="504336"/>
          </a:xfrm>
          <a:prstGeom prst="rect">
            <a:avLst/>
          </a:prstGeom>
        </p:spPr>
        <p:txBody>
          <a:bodyPr/>
          <a:lstStyle>
            <a:lvl1pPr>
              <a:defRPr lang="es-ES" sz="1800" b="0" i="0" kern="1200" dirty="0">
                <a:solidFill>
                  <a:srgbClr val="0F3232"/>
                </a:solidFill>
                <a:latin typeface="Helvetica" pitchFamily="2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Titular para unas imágenes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984C6C6-76B0-BD45-9867-DA3E40146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20163" y="1597024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3A424AD8-82B6-9E4B-9AC3-CD5A9C2551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31848" y="3762375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AE7D69E-291E-BB42-9F7C-5D08DB48B3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44675" y="1597024"/>
            <a:ext cx="6299200" cy="4098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17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de imáge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209" y="1410056"/>
            <a:ext cx="3640509" cy="1933574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Helvetica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Titular para unas imágenes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984C6C6-76B0-BD45-9867-DA3E40146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21288" y="1410056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3A424AD8-82B6-9E4B-9AC3-CD5A9C2551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96299" y="1410056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6" name="Marcador de posición de imagen 9">
            <a:extLst>
              <a:ext uri="{FF2B5EF4-FFF2-40B4-BE49-F238E27FC236}">
                <a16:creationId xmlns:a16="http://schemas.microsoft.com/office/drawing/2014/main" id="{0F0F8236-0C6F-FC4E-B23E-F088CD005C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1288" y="3691009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7" name="Marcador de posición de imagen 9">
            <a:extLst>
              <a:ext uri="{FF2B5EF4-FFF2-40B4-BE49-F238E27FC236}">
                <a16:creationId xmlns:a16="http://schemas.microsoft.com/office/drawing/2014/main" id="{D9438B1C-E857-4E42-84E2-15D860184E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96299" y="3691009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42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Datos 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751326"/>
            <a:ext cx="6914606" cy="474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79411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datos destacados</a:t>
            </a:r>
          </a:p>
        </p:txBody>
      </p:sp>
      <p:sp>
        <p:nvSpPr>
          <p:cNvPr id="7" name="Forma libre 6">
            <a:extLst>
              <a:ext uri="{FF2B5EF4-FFF2-40B4-BE49-F238E27FC236}">
                <a16:creationId xmlns:a16="http://schemas.microsoft.com/office/drawing/2014/main" id="{90A2E337-861D-374B-A18E-4DA197BBE9D9}"/>
              </a:ext>
            </a:extLst>
          </p:cNvPr>
          <p:cNvSpPr/>
          <p:nvPr userDrawn="1"/>
        </p:nvSpPr>
        <p:spPr bwMode="auto">
          <a:xfrm>
            <a:off x="1233488" y="2203450"/>
            <a:ext cx="2066925" cy="2066925"/>
          </a:xfrm>
          <a:custGeom>
            <a:avLst/>
            <a:gdLst>
              <a:gd name="connsiteX0" fmla="*/ 1033670 w 2067340"/>
              <a:gd name="connsiteY0" fmla="*/ 0 h 2067340"/>
              <a:gd name="connsiteX1" fmla="*/ 2067340 w 2067340"/>
              <a:gd name="connsiteY1" fmla="*/ 1033670 h 2067340"/>
              <a:gd name="connsiteX2" fmla="*/ 1033670 w 2067340"/>
              <a:gd name="connsiteY2" fmla="*/ 2067340 h 2067340"/>
              <a:gd name="connsiteX3" fmla="*/ 0 w 2067340"/>
              <a:gd name="connsiteY3" fmla="*/ 1033670 h 2067340"/>
              <a:gd name="connsiteX4" fmla="*/ 1033670 w 2067340"/>
              <a:gd name="connsiteY4" fmla="*/ 0 h 2067340"/>
              <a:gd name="connsiteX5" fmla="*/ 1033669 w 2067340"/>
              <a:gd name="connsiteY5" fmla="*/ 138467 h 2067340"/>
              <a:gd name="connsiteX6" fmla="*/ 160156 w 2067340"/>
              <a:gd name="connsiteY6" fmla="*/ 1033670 h 2067340"/>
              <a:gd name="connsiteX7" fmla="*/ 1033669 w 2067340"/>
              <a:gd name="connsiteY7" fmla="*/ 1928873 h 2067340"/>
              <a:gd name="connsiteX8" fmla="*/ 1907182 w 2067340"/>
              <a:gd name="connsiteY8" fmla="*/ 1033670 h 2067340"/>
              <a:gd name="connsiteX9" fmla="*/ 1033669 w 2067340"/>
              <a:gd name="connsiteY9" fmla="*/ 138467 h 206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 dirty="0"/>
          </a:p>
        </p:txBody>
      </p:sp>
      <p:sp>
        <p:nvSpPr>
          <p:cNvPr id="12" name="Forma libre 28">
            <a:extLst>
              <a:ext uri="{FF2B5EF4-FFF2-40B4-BE49-F238E27FC236}">
                <a16:creationId xmlns:a16="http://schemas.microsoft.com/office/drawing/2014/main" id="{54C904D3-0165-EA4C-B923-E4000774A83C}"/>
              </a:ext>
            </a:extLst>
          </p:cNvPr>
          <p:cNvSpPr>
            <a:spLocks/>
          </p:cNvSpPr>
          <p:nvPr userDrawn="1"/>
        </p:nvSpPr>
        <p:spPr bwMode="auto">
          <a:xfrm>
            <a:off x="4068763" y="2230438"/>
            <a:ext cx="2066925" cy="2065337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rgbClr val="4EC7E7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6" name="Forma libre 31">
            <a:extLst>
              <a:ext uri="{FF2B5EF4-FFF2-40B4-BE49-F238E27FC236}">
                <a16:creationId xmlns:a16="http://schemas.microsoft.com/office/drawing/2014/main" id="{13B63AAB-6CB2-BB43-8B62-7D6083246452}"/>
              </a:ext>
            </a:extLst>
          </p:cNvPr>
          <p:cNvSpPr>
            <a:spLocks/>
          </p:cNvSpPr>
          <p:nvPr userDrawn="1"/>
        </p:nvSpPr>
        <p:spPr bwMode="auto">
          <a:xfrm>
            <a:off x="6699250" y="2222500"/>
            <a:ext cx="2066925" cy="2065338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rgbClr val="4EC7E7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21" name="Forma libre 36">
            <a:extLst>
              <a:ext uri="{FF2B5EF4-FFF2-40B4-BE49-F238E27FC236}">
                <a16:creationId xmlns:a16="http://schemas.microsoft.com/office/drawing/2014/main" id="{ABBC59F9-D437-6540-9FC5-EABA895B1CAC}"/>
              </a:ext>
            </a:extLst>
          </p:cNvPr>
          <p:cNvSpPr>
            <a:spLocks/>
          </p:cNvSpPr>
          <p:nvPr userDrawn="1"/>
        </p:nvSpPr>
        <p:spPr bwMode="auto">
          <a:xfrm>
            <a:off x="9455150" y="2222500"/>
            <a:ext cx="2066925" cy="2065338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rgbClr val="4EC7E7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7E990-02FD-D242-8B71-645EB27C2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1682" y="2979130"/>
            <a:ext cx="1473200" cy="460375"/>
          </a:xfrm>
          <a:prstGeom prst="rect">
            <a:avLst/>
          </a:prstGeom>
        </p:spPr>
        <p:txBody>
          <a:bodyPr/>
          <a:lstStyle>
            <a:lvl1pPr algn="ctr">
              <a:defRPr sz="3200" b="0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DATO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65A05E2-CC7D-2244-A052-D46A92F3EE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5625" y="2938824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6C2AD73C-311F-4B42-989D-FB0CC97F0C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2938" y="2965018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1C59773F-80F7-134A-82B7-50E2CAD26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55188" y="2938824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BB710777-482D-A24D-893F-6D706C6718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220" y="4522300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CBE4B6EF-F0CD-A341-B7D8-071E151931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2938" y="4522299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46730CA4-A285-7740-922B-E6F1B5073D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02607" y="4522298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</p:spTree>
    <p:extLst>
      <p:ext uri="{BB962C8B-B14F-4D97-AF65-F5344CB8AC3E}">
        <p14:creationId xmlns:p14="http://schemas.microsoft.com/office/powerpoint/2010/main" val="489276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Datos 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751326"/>
            <a:ext cx="6914606" cy="474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79411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datos RS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7E990-02FD-D242-8B71-645EB27C2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303" y="1647936"/>
            <a:ext cx="3971273" cy="511118"/>
          </a:xfrm>
          <a:prstGeom prst="rect">
            <a:avLst/>
          </a:prstGeom>
        </p:spPr>
        <p:txBody>
          <a:bodyPr/>
          <a:lstStyle>
            <a:lvl1pPr algn="l">
              <a:defRPr sz="2400" b="0" i="0" spc="-15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Titulo2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BB710777-482D-A24D-893F-6D706C6718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6226" y="296785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pic>
        <p:nvPicPr>
          <p:cNvPr id="18" name="Imagen 1">
            <a:extLst>
              <a:ext uri="{FF2B5EF4-FFF2-40B4-BE49-F238E27FC236}">
                <a16:creationId xmlns:a16="http://schemas.microsoft.com/office/drawing/2014/main" id="{77A691E1-7027-A549-B2F8-880DFF01A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32" y="2864427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2">
            <a:extLst>
              <a:ext uri="{FF2B5EF4-FFF2-40B4-BE49-F238E27FC236}">
                <a16:creationId xmlns:a16="http://schemas.microsoft.com/office/drawing/2014/main" id="{9F536517-4D8F-874B-8C5C-E3C482F66A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32" y="4142312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3">
            <a:extLst>
              <a:ext uri="{FF2B5EF4-FFF2-40B4-BE49-F238E27FC236}">
                <a16:creationId xmlns:a16="http://schemas.microsoft.com/office/drawing/2014/main" id="{1157AB85-E56E-0D4C-BAC9-1C740AB068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009" y="4142313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5">
            <a:extLst>
              <a:ext uri="{FF2B5EF4-FFF2-40B4-BE49-F238E27FC236}">
                <a16:creationId xmlns:a16="http://schemas.microsoft.com/office/drawing/2014/main" id="{0EA56C24-1D38-124D-8963-797F78CC4C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822" y="2864427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8D92A81C-8457-7346-9BE6-40677087E2FE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846226" y="4272263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D63DC8F-8293-9145-ACBD-7EFAB36FA493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048692" y="296785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2BDD6D5-2A61-6A47-B8AD-E002F0A46EF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048692" y="426286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</p:spTree>
    <p:extLst>
      <p:ext uri="{BB962C8B-B14F-4D97-AF65-F5344CB8AC3E}">
        <p14:creationId xmlns:p14="http://schemas.microsoft.com/office/powerpoint/2010/main" val="246565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E794B-5384-4748-B549-BB5EDCAB3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52" y="220386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s-ES" altLang="es-ES" sz="4000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INSERTAR </a:t>
            </a:r>
            <a:br>
              <a:rPr lang="es-ES" dirty="0"/>
            </a:br>
            <a:r>
              <a:rPr lang="es-ES" dirty="0"/>
              <a:t>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98871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, imagen,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0" y="850604"/>
            <a:ext cx="12192000" cy="50327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4" y="6461125"/>
            <a:ext cx="1392195" cy="260350"/>
          </a:xfrm>
        </p:spPr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33EF07-4081-254A-B108-AEEEE83AB7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0587" y="1389321"/>
            <a:ext cx="11630826" cy="3997842"/>
          </a:xfrm>
          <a:prstGeom prst="rect">
            <a:avLst/>
          </a:prstGeom>
          <a:noFill/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 sz="4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s-ES" dirty="0"/>
          </a:p>
          <a:p>
            <a:pPr lvl="0"/>
            <a:r>
              <a:rPr lang="es-ES" dirty="0"/>
              <a:t>Insertar una cita, imagen o vídeo</a:t>
            </a:r>
          </a:p>
        </p:txBody>
      </p:sp>
    </p:spTree>
    <p:extLst>
      <p:ext uri="{BB962C8B-B14F-4D97-AF65-F5344CB8AC3E}">
        <p14:creationId xmlns:p14="http://schemas.microsoft.com/office/powerpoint/2010/main" val="593516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color media pag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4628708" y="0"/>
            <a:ext cx="7563292" cy="6858000"/>
          </a:xfrm>
          <a:prstGeom prst="rect">
            <a:avLst/>
          </a:prstGeom>
          <a:solidFill>
            <a:srgbClr val="4EC7E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395" y="1581149"/>
            <a:ext cx="2927498" cy="240960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Un fondo para resaltar algo</a:t>
            </a:r>
          </a:p>
        </p:txBody>
      </p:sp>
    </p:spTree>
    <p:extLst>
      <p:ext uri="{BB962C8B-B14F-4D97-AF65-F5344CB8AC3E}">
        <p14:creationId xmlns:p14="http://schemas.microsoft.com/office/powerpoint/2010/main" val="2593386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:a16="http://schemas.microsoft.com/office/drawing/2014/main" id="{7724CBDB-CB7E-8644-8C64-0201BC6EF6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4570413"/>
            <a:ext cx="1079500" cy="1079500"/>
          </a:xfrm>
          <a:prstGeom prst="rect">
            <a:avLst/>
          </a:prstGeom>
          <a:solidFill>
            <a:srgbClr val="D14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777C747D-CC73-5A4B-BF35-8EF22FDA75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2378075"/>
            <a:ext cx="1079500" cy="1079500"/>
          </a:xfrm>
          <a:prstGeom prst="rect">
            <a:avLst/>
          </a:pr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7AAFF01C-1A57-DA4A-9B98-1AE3BBFA2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3470275"/>
            <a:ext cx="1079500" cy="1079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pPr algn="r">
              <a:defRPr/>
            </a:pPr>
            <a:endParaRPr lang="es-ES" altLang="es-ES"/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7101C053-2CC9-3B4D-AA29-D9C23B7CC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5659438"/>
            <a:ext cx="1079500" cy="1079500"/>
          </a:xfrm>
          <a:prstGeom prst="rect">
            <a:avLst/>
          </a:prstGeom>
          <a:solidFill>
            <a:srgbClr val="0F33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9232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Ejemplo MEN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2">
            <a:extLst>
              <a:ext uri="{FF2B5EF4-FFF2-40B4-BE49-F238E27FC236}">
                <a16:creationId xmlns:a16="http://schemas.microsoft.com/office/drawing/2014/main" id="{534E7E6F-DA15-014F-8721-07BFCB80BD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118" y="1271478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Menu1</a:t>
            </a:r>
          </a:p>
        </p:txBody>
      </p:sp>
      <p:sp>
        <p:nvSpPr>
          <p:cNvPr id="10" name="Rectángulo 12">
            <a:extLst>
              <a:ext uri="{FF2B5EF4-FFF2-40B4-BE49-F238E27FC236}">
                <a16:creationId xmlns:a16="http://schemas.microsoft.com/office/drawing/2014/main" id="{A7AD72FF-3277-234B-9078-6285195B98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3707" y="1728659"/>
            <a:ext cx="1497073" cy="316997"/>
          </a:xfrm>
          <a:prstGeom prst="rect">
            <a:avLst/>
          </a:prstGeom>
          <a:solidFill>
            <a:srgbClr val="4EC7E7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 err="1">
                <a:latin typeface="Helvetica Light" panose="020B0403020202020204"/>
              </a:rPr>
              <a:t>Pag</a:t>
            </a:r>
            <a:r>
              <a:rPr lang="es-ES" altLang="es-ES" sz="1600" b="0" dirty="0">
                <a:latin typeface="Helvetica Light" panose="020B0403020202020204"/>
              </a:rPr>
              <a:t>. actual</a:t>
            </a: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8D341CAF-9E67-8247-B0E4-8E6324244B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3707" y="2203034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 err="1">
                <a:solidFill>
                  <a:schemeClr val="bg1"/>
                </a:solidFill>
                <a:latin typeface="Helvetica Light" panose="020B0403020202020204"/>
              </a:rPr>
              <a:t>Menu</a:t>
            </a:r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 3</a:t>
            </a:r>
          </a:p>
        </p:txBody>
      </p:sp>
      <p:sp>
        <p:nvSpPr>
          <p:cNvPr id="12" name="Rectángulo 12">
            <a:extLst>
              <a:ext uri="{FF2B5EF4-FFF2-40B4-BE49-F238E27FC236}">
                <a16:creationId xmlns:a16="http://schemas.microsoft.com/office/drawing/2014/main" id="{7CCB8185-FD9C-244E-93D9-14C4110CED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296" y="2685455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Menú 4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6CBCF549-B921-4B1F-8384-C12C361D8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259" y="3498907"/>
            <a:ext cx="4439118" cy="1239348"/>
          </a:xfrm>
          <a:prstGeom prst="rect">
            <a:avLst/>
          </a:prstGeom>
        </p:spPr>
        <p:txBody>
          <a:bodyPr/>
          <a:lstStyle>
            <a:lvl1pPr algn="l">
              <a:defRPr sz="1800" b="0" i="1" spc="0">
                <a:solidFill>
                  <a:srgbClr val="D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Ejemplo de un menú /copiar y pegar en una diapositiva manualmente desde el patrón</a:t>
            </a:r>
          </a:p>
        </p:txBody>
      </p:sp>
      <p:sp>
        <p:nvSpPr>
          <p:cNvPr id="14" name="Rectángulo 1">
            <a:extLst>
              <a:ext uri="{FF2B5EF4-FFF2-40B4-BE49-F238E27FC236}">
                <a16:creationId xmlns:a16="http://schemas.microsoft.com/office/drawing/2014/main" id="{73ABE054-CDB6-4849-97E8-B2D7ECEC05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1087415"/>
            <a:ext cx="1079500" cy="1079500"/>
          </a:xfrm>
          <a:prstGeom prst="rect">
            <a:avLst/>
          </a:prstGeom>
          <a:solidFill>
            <a:srgbClr val="EA524E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5" name="Rectángulo 1">
            <a:extLst>
              <a:ext uri="{FF2B5EF4-FFF2-40B4-BE49-F238E27FC236}">
                <a16:creationId xmlns:a16="http://schemas.microsoft.com/office/drawing/2014/main" id="{98D5F35E-4BA3-BB46-84A9-4C13F2C9F0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-14288"/>
            <a:ext cx="1079500" cy="107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6" name="Rectángulo 1">
            <a:extLst>
              <a:ext uri="{FF2B5EF4-FFF2-40B4-BE49-F238E27FC236}">
                <a16:creationId xmlns:a16="http://schemas.microsoft.com/office/drawing/2014/main" id="{764B2164-A869-3849-81FB-E40C767432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5494226"/>
            <a:ext cx="1079500" cy="107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 algn="r">
              <a:defRPr/>
            </a:pPr>
            <a:endParaRPr lang="es-ES" altLang="es-ES"/>
          </a:p>
        </p:txBody>
      </p:sp>
      <p:sp>
        <p:nvSpPr>
          <p:cNvPr id="17" name="Rectángulo 1">
            <a:extLst>
              <a:ext uri="{FF2B5EF4-FFF2-40B4-BE49-F238E27FC236}">
                <a16:creationId xmlns:a16="http://schemas.microsoft.com/office/drawing/2014/main" id="{F019B77B-A758-DA41-95F7-0F9EB8DD32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3290821"/>
            <a:ext cx="1079500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5052C10E-AE3C-BA4F-8D75-D6BF653C58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2189118"/>
            <a:ext cx="1079500" cy="107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9" name="Rectángulo 1">
            <a:extLst>
              <a:ext uri="{FF2B5EF4-FFF2-40B4-BE49-F238E27FC236}">
                <a16:creationId xmlns:a16="http://schemas.microsoft.com/office/drawing/2014/main" id="{481F4946-A91F-3D47-A2A4-B036055AC6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4392524"/>
            <a:ext cx="1079500" cy="107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pPr algn="r"/>
            <a:endParaRPr lang="es-ES" altLang="es-ES" dirty="0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6D7C604F-A119-9F41-B532-E9EA0299C6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5705" y="5670150"/>
            <a:ext cx="4741889" cy="727651"/>
          </a:xfrm>
          <a:prstGeom prst="rect">
            <a:avLst/>
          </a:prstGeom>
        </p:spPr>
        <p:txBody>
          <a:bodyPr/>
          <a:lstStyle>
            <a:lvl1pPr algn="l">
              <a:defRPr sz="1800" b="0" i="1" spc="0">
                <a:solidFill>
                  <a:srgbClr val="D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Banco de iconos:</a:t>
            </a:r>
          </a:p>
          <a:p>
            <a:pPr lvl="0"/>
            <a:r>
              <a:rPr lang="es-ES" dirty="0"/>
              <a:t>https://</a:t>
            </a:r>
            <a:r>
              <a:rPr lang="es-ES" dirty="0" err="1"/>
              <a:t>fonts.google.com</a:t>
            </a:r>
            <a:r>
              <a:rPr lang="es-ES" dirty="0"/>
              <a:t>/</a:t>
            </a:r>
            <a:r>
              <a:rPr lang="es-ES" dirty="0" err="1"/>
              <a:t>icons</a:t>
            </a:r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046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232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38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9F6AC-DF26-AD4D-8C80-B5E5AC5D6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356" y="1593918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altLang="es-ES" sz="4000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insertar </a:t>
            </a:r>
            <a:br>
              <a:rPr lang="es-ES" dirty="0"/>
            </a:br>
            <a:r>
              <a:rPr lang="es-ES" dirty="0"/>
              <a:t>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99262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205CC-403E-6741-805B-A065FEBE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31107"/>
            <a:ext cx="3696185" cy="10755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3200" b="0" kern="1200" dirty="0">
                <a:solidFill>
                  <a:srgbClr val="262626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r>
              <a:rPr lang="es-ES" dirty="0"/>
              <a:t>Un titular destacado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DF0AF2-42C2-4008-A420-9B48CFE34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767013"/>
            <a:ext cx="3695700" cy="2859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ES" sz="1600" dirty="0" smtClean="0">
                <a:solidFill>
                  <a:schemeClr val="tx1"/>
                </a:solidFill>
                <a:latin typeface="Helvetica Light" panose="020B0403020202020204"/>
                <a:ea typeface="+mn-ea"/>
                <a:cs typeface="+mn-cs"/>
              </a:defRPr>
            </a:lvl1pPr>
          </a:lstStyle>
          <a:p>
            <a:r>
              <a:rPr lang="es-ES" dirty="0"/>
              <a:t>Insertar un texto</a:t>
            </a:r>
          </a:p>
        </p:txBody>
      </p:sp>
    </p:spTree>
    <p:extLst>
      <p:ext uri="{BB962C8B-B14F-4D97-AF65-F5344CB8AC3E}">
        <p14:creationId xmlns:p14="http://schemas.microsoft.com/office/powerpoint/2010/main" val="166517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FOTOS UP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30">
            <a:extLst>
              <a:ext uri="{FF2B5EF4-FFF2-40B4-BE49-F238E27FC236}">
                <a16:creationId xmlns:a16="http://schemas.microsoft.com/office/drawing/2014/main" id="{0C7F2818-EF60-1844-8993-F118E4CB5AD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23887" y="1278463"/>
            <a:ext cx="37116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600">
                <a:latin typeface="+mn-lt"/>
              </a:defRPr>
            </a:lvl1pPr>
            <a:lvl2pPr marL="914400" lvl="1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r>
              <a:rPr lang="es-ES" dirty="0"/>
              <a:t>FOTO</a:t>
            </a:r>
            <a:endParaRPr dirty="0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1BB388AC-EF45-154A-B146-94BCE854EE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8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FOTOS UP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30">
            <a:extLst>
              <a:ext uri="{FF2B5EF4-FFF2-40B4-BE49-F238E27FC236}">
                <a16:creationId xmlns:a16="http://schemas.microsoft.com/office/drawing/2014/main" id="{0C7F2818-EF60-1844-8993-F118E4CB5AD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23887" y="1278463"/>
            <a:ext cx="37116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600">
                <a:latin typeface="+mn-lt"/>
              </a:defRPr>
            </a:lvl1pPr>
            <a:lvl2pPr marL="914400" lvl="1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r>
              <a:rPr lang="es-ES" dirty="0"/>
              <a:t>FOTO</a:t>
            </a:r>
            <a:endParaRPr dirty="0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1BB388AC-EF45-154A-B146-94BCE854EE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4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/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A999C-B0EC-8945-BC4D-5BF101E1B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1302674"/>
            <a:ext cx="4081040" cy="44152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3200" b="0" kern="1200" dirty="0">
                <a:solidFill>
                  <a:schemeClr val="tx2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r>
              <a:rPr lang="es-ES" dirty="0"/>
              <a:t>Haga clic para </a:t>
            </a:r>
            <a:br>
              <a:rPr lang="es-ES" dirty="0"/>
            </a:br>
            <a:r>
              <a:rPr lang="es-ES" dirty="0"/>
              <a:t>insertar titular importante</a:t>
            </a:r>
          </a:p>
        </p:txBody>
      </p:sp>
      <p:sp>
        <p:nvSpPr>
          <p:cNvPr id="4" name="Forma libre 25">
            <a:extLst>
              <a:ext uri="{FF2B5EF4-FFF2-40B4-BE49-F238E27FC236}">
                <a16:creationId xmlns:a16="http://schemas.microsoft.com/office/drawing/2014/main" id="{1C733C23-6F92-AB46-8D32-2B7D93213101}"/>
              </a:ext>
            </a:extLst>
          </p:cNvPr>
          <p:cNvSpPr>
            <a:spLocks/>
          </p:cNvSpPr>
          <p:nvPr userDrawn="1"/>
        </p:nvSpPr>
        <p:spPr bwMode="auto">
          <a:xfrm rot="-5400000">
            <a:off x="6187281" y="-324643"/>
            <a:ext cx="1908175" cy="2557462"/>
          </a:xfrm>
          <a:custGeom>
            <a:avLst/>
            <a:gdLst>
              <a:gd name="T0" fmla="*/ 21 w 8150164"/>
              <a:gd name="T1" fmla="*/ 0 h 1949175"/>
              <a:gd name="T2" fmla="*/ 21 w 8150164"/>
              <a:gd name="T3" fmla="*/ 9117713 h 1949175"/>
              <a:gd name="T4" fmla="*/ 14 w 8150164"/>
              <a:gd name="T5" fmla="*/ 9117713 h 1949175"/>
              <a:gd name="T6" fmla="*/ 13 w 8150164"/>
              <a:gd name="T7" fmla="*/ 9117713 h 1949175"/>
              <a:gd name="T8" fmla="*/ 5 w 8150164"/>
              <a:gd name="T9" fmla="*/ 9117713 h 1949175"/>
              <a:gd name="T10" fmla="*/ 0 w 8150164"/>
              <a:gd name="T11" fmla="*/ 3857 h 1949175"/>
              <a:gd name="T12" fmla="*/ 0 w 8150164"/>
              <a:gd name="T13" fmla="*/ 0 h 1949175"/>
              <a:gd name="T14" fmla="*/ 13 w 8150164"/>
              <a:gd name="T15" fmla="*/ 0 h 1949175"/>
              <a:gd name="T16" fmla="*/ 18 w 8150164"/>
              <a:gd name="T17" fmla="*/ 0 h 1949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50164" h="1949175">
                <a:moveTo>
                  <a:pt x="8150164" y="0"/>
                </a:moveTo>
                <a:lnTo>
                  <a:pt x="8150164" y="1949175"/>
                </a:lnTo>
                <a:lnTo>
                  <a:pt x="5300219" y="1949175"/>
                </a:lnTo>
                <a:lnTo>
                  <a:pt x="4936478" y="1949175"/>
                </a:lnTo>
                <a:lnTo>
                  <a:pt x="1948351" y="1949175"/>
                </a:lnTo>
                <a:lnTo>
                  <a:pt x="0" y="824"/>
                </a:lnTo>
                <a:lnTo>
                  <a:pt x="0" y="0"/>
                </a:lnTo>
                <a:lnTo>
                  <a:pt x="4936478" y="0"/>
                </a:lnTo>
                <a:lnTo>
                  <a:pt x="7244001" y="0"/>
                </a:lnTo>
                <a:lnTo>
                  <a:pt x="8150164" y="0"/>
                </a:lnTo>
                <a:close/>
              </a:path>
            </a:pathLst>
          </a:custGeom>
          <a:solidFill>
            <a:srgbClr val="4EC7E7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AB8F8A-F773-D2B0-19CD-4615676BF97A}"/>
              </a:ext>
            </a:extLst>
          </p:cNvPr>
          <p:cNvSpPr txBox="1"/>
          <p:nvPr userDrawn="1"/>
        </p:nvSpPr>
        <p:spPr>
          <a:xfrm>
            <a:off x="6003881" y="325401"/>
            <a:ext cx="2272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0" dirty="0">
                <a:latin typeface="Helvetica" pitchFamily="2" charset="0"/>
              </a:rPr>
              <a:t>Poner una</a:t>
            </a:r>
          </a:p>
          <a:p>
            <a:r>
              <a:rPr lang="es-ES" sz="2200" b="0" dirty="0">
                <a:latin typeface="Helvetica" pitchFamily="2" charset="0"/>
              </a:rPr>
              <a:t>palabra clave</a:t>
            </a:r>
          </a:p>
        </p:txBody>
      </p:sp>
    </p:spTree>
    <p:extLst>
      <p:ext uri="{BB962C8B-B14F-4D97-AF65-F5344CB8AC3E}">
        <p14:creationId xmlns:p14="http://schemas.microsoft.com/office/powerpoint/2010/main" val="95498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4CE6-FDBB-5E4D-A4A1-89AF8C6AC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470" y="1515762"/>
            <a:ext cx="10515600" cy="1342679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título2 DESTACADO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7B4E08-5BE6-124A-9334-F2EF9BD012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0470" y="3205633"/>
            <a:ext cx="10515600" cy="1766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44BA3-75BE-2940-9E25-EC88C819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22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hyperlink" Target="http://www.upv.es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v.es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hyperlink" Target="http://www.upv.es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hyperlink" Target="http://www.upv.es/" TargetMode="Externa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hyperlink" Target="http://www.upv.es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image" Target="../media/image4.jp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hyperlink" Target="http://www.upv.es/" TargetMode="Externa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v.es/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9F6186F6-DCDE-B441-8C44-DA0978CF1B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063"/>
            <a:ext cx="12192000" cy="52739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645E880-A4EA-448D-9384-E052E73B65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71" y="309563"/>
            <a:ext cx="2948258" cy="933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D5D4D8B-63FC-0943-8B34-94DEA8B32A3A}"/>
              </a:ext>
            </a:extLst>
          </p:cNvPr>
          <p:cNvSpPr/>
          <p:nvPr userDrawn="1"/>
        </p:nvSpPr>
        <p:spPr bwMode="auto">
          <a:xfrm>
            <a:off x="-38100" y="-141288"/>
            <a:ext cx="12333288" cy="70231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25603" name="Forma libre 12">
            <a:extLst>
              <a:ext uri="{FF2B5EF4-FFF2-40B4-BE49-F238E27FC236}">
                <a16:creationId xmlns:a16="http://schemas.microsoft.com/office/drawing/2014/main" id="{3E4EFDF7-CE7F-0647-AFED-80C99C7E4B6F}"/>
              </a:ext>
            </a:extLst>
          </p:cNvPr>
          <p:cNvSpPr>
            <a:spLocks/>
          </p:cNvSpPr>
          <p:nvPr userDrawn="1"/>
        </p:nvSpPr>
        <p:spPr bwMode="auto">
          <a:xfrm rot="-2700000">
            <a:off x="7758113" y="4719638"/>
            <a:ext cx="6048375" cy="1355725"/>
          </a:xfrm>
          <a:custGeom>
            <a:avLst/>
            <a:gdLst>
              <a:gd name="T0" fmla="*/ 6055267 w 6047227"/>
              <a:gd name="T1" fmla="*/ 0 h 1354214"/>
              <a:gd name="T2" fmla="*/ 4699253 w 6047227"/>
              <a:gd name="T3" fmla="*/ 1364826 h 1354214"/>
              <a:gd name="T4" fmla="*/ 1361368 w 6047227"/>
              <a:gd name="T5" fmla="*/ 1364826 h 1354214"/>
              <a:gd name="T6" fmla="*/ 1343827 w 6047227"/>
              <a:gd name="T7" fmla="*/ 1352558 h 1354214"/>
              <a:gd name="T8" fmla="*/ 0 w 6047227"/>
              <a:gd name="T9" fmla="*/ 0 h 1354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7227" h="1354214">
                <a:moveTo>
                  <a:pt x="6047227" y="0"/>
                </a:moveTo>
                <a:lnTo>
                  <a:pt x="4693013" y="1354214"/>
                </a:lnTo>
                <a:lnTo>
                  <a:pt x="1359562" y="1354214"/>
                </a:lnTo>
                <a:lnTo>
                  <a:pt x="1342042" y="1342042"/>
                </a:lnTo>
                <a:lnTo>
                  <a:pt x="0" y="0"/>
                </a:lnTo>
                <a:lnTo>
                  <a:pt x="604722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075" name="10 CuadroTexto">
            <a:extLst>
              <a:ext uri="{FF2B5EF4-FFF2-40B4-BE49-F238E27FC236}">
                <a16:creationId xmlns:a16="http://schemas.microsoft.com/office/drawing/2014/main" id="{C24A0DDB-AD42-6146-AB6F-B651EBB7A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8900000">
            <a:off x="8380413" y="5075238"/>
            <a:ext cx="43688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3600" b="0" i="0" dirty="0" err="1">
                <a:solidFill>
                  <a:srgbClr val="F2F2F2"/>
                </a:solidFill>
                <a:latin typeface="Helvetica" pitchFamily="2" charset="0"/>
                <a:cs typeface="Arial" charset="0"/>
              </a:rPr>
              <a:t>www.upv.es</a:t>
            </a:r>
            <a:endParaRPr lang="es-ES" sz="3600" b="0" i="0" dirty="0">
              <a:solidFill>
                <a:srgbClr val="F2F2F2"/>
              </a:solidFill>
              <a:latin typeface="Helvetica" pitchFamily="2" charset="0"/>
              <a:cs typeface="Arial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02A941-1471-6941-AB69-1FEF9847E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4349" y="1494872"/>
            <a:ext cx="3503303" cy="11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BEE182-F1CF-934B-BEA3-478C29F1A6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4822" y="2546398"/>
            <a:ext cx="12341644" cy="4361218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7E57149-C393-114C-B279-0709A612D4B0}"/>
              </a:ext>
            </a:extLst>
          </p:cNvPr>
          <p:cNvCxnSpPr>
            <a:cxnSpLocks/>
          </p:cNvCxnSpPr>
          <p:nvPr userDrawn="1"/>
        </p:nvCxnSpPr>
        <p:spPr>
          <a:xfrm flipH="1">
            <a:off x="-743126" y="6858000"/>
            <a:ext cx="6025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FE1D2C70-D79D-4B1C-A2A6-6D1051AD5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71" y="309563"/>
            <a:ext cx="2948258" cy="933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423D6CA3-9FA7-4349-955F-D8565460A0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2052" name="Gráfico 2">
            <a:extLst>
              <a:ext uri="{FF2B5EF4-FFF2-40B4-BE49-F238E27FC236}">
                <a16:creationId xmlns:a16="http://schemas.microsoft.com/office/drawing/2014/main" id="{17162937-D139-A24A-9F8F-E7312C87D2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80437E00-8112-9947-9465-984B3B70F5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11" name="2 Rectángulo">
            <a:hlinkClick r:id="rId4"/>
            <a:extLst>
              <a:ext uri="{FF2B5EF4-FFF2-40B4-BE49-F238E27FC236}">
                <a16:creationId xmlns:a16="http://schemas.microsoft.com/office/drawing/2014/main" id="{F62E7A06-0FE4-E540-AC2A-A0523ECFB5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4EC7E7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4EC7E7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A8B5EF-E133-F14E-B14A-8398180404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6268003"/>
            <a:ext cx="1693440" cy="594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814FA19F-1770-1B4D-B900-764D960417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sp>
        <p:nvSpPr>
          <p:cNvPr id="12" name="Text Box 2066">
            <a:extLst>
              <a:ext uri="{FF2B5EF4-FFF2-40B4-BE49-F238E27FC236}">
                <a16:creationId xmlns:a16="http://schemas.microsoft.com/office/drawing/2014/main" id="{3375968E-B147-C549-BFA7-CEF432252B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3080" name="Forma libre 1">
            <a:extLst>
              <a:ext uri="{FF2B5EF4-FFF2-40B4-BE49-F238E27FC236}">
                <a16:creationId xmlns:a16="http://schemas.microsoft.com/office/drawing/2014/main" id="{6EEAD733-85CE-9949-B263-8D65901C32C9}"/>
              </a:ext>
            </a:extLst>
          </p:cNvPr>
          <p:cNvSpPr>
            <a:spLocks/>
          </p:cNvSpPr>
          <p:nvPr userDrawn="1"/>
        </p:nvSpPr>
        <p:spPr bwMode="auto">
          <a:xfrm rot="-2700000">
            <a:off x="7518400" y="4537075"/>
            <a:ext cx="6046788" cy="1355725"/>
          </a:xfrm>
          <a:custGeom>
            <a:avLst/>
            <a:gdLst>
              <a:gd name="T0" fmla="*/ 6044154 w 6047227"/>
              <a:gd name="T1" fmla="*/ 0 h 1354214"/>
              <a:gd name="T2" fmla="*/ 4690626 w 6047227"/>
              <a:gd name="T3" fmla="*/ 1364826 h 1354214"/>
              <a:gd name="T4" fmla="*/ 1358869 w 6047227"/>
              <a:gd name="T5" fmla="*/ 1364826 h 1354214"/>
              <a:gd name="T6" fmla="*/ 1341363 w 6047227"/>
              <a:gd name="T7" fmla="*/ 1352558 h 1354214"/>
              <a:gd name="T8" fmla="*/ 0 w 6047227"/>
              <a:gd name="T9" fmla="*/ 0 h 1354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7227" h="1354214">
                <a:moveTo>
                  <a:pt x="6047227" y="0"/>
                </a:moveTo>
                <a:lnTo>
                  <a:pt x="4693013" y="1354214"/>
                </a:lnTo>
                <a:lnTo>
                  <a:pt x="1359562" y="1354214"/>
                </a:lnTo>
                <a:lnTo>
                  <a:pt x="1342042" y="1342042"/>
                </a:lnTo>
                <a:lnTo>
                  <a:pt x="0" y="0"/>
                </a:lnTo>
                <a:lnTo>
                  <a:pt x="6047227" y="0"/>
                </a:lnTo>
                <a:close/>
              </a:path>
            </a:pathLst>
          </a:custGeom>
          <a:solidFill>
            <a:srgbClr val="4EC7E7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" name="2 Rectángulo">
            <a:hlinkClick r:id="rId3"/>
            <a:extLst>
              <a:ext uri="{FF2B5EF4-FFF2-40B4-BE49-F238E27FC236}">
                <a16:creationId xmlns:a16="http://schemas.microsoft.com/office/drawing/2014/main" id="{A14D0A6A-7B43-2147-B8F1-A95802F2E2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4EC7E7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4EC7E7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FEE05D-5ED0-954D-88AB-ADFE743BC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6268003"/>
            <a:ext cx="1693440" cy="594372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:a16="http://schemas.microsoft.com/office/drawing/2014/main" id="{C833C914-44D7-4213-BB1F-84F3376D0B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06397E1D-FA3F-AD4F-B286-E0405B164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5126" name="Imagen 7">
            <a:extLst>
              <a:ext uri="{FF2B5EF4-FFF2-40B4-BE49-F238E27FC236}">
                <a16:creationId xmlns:a16="http://schemas.microsoft.com/office/drawing/2014/main" id="{AB53DF1A-DDCF-364E-8CBF-C453A0D4CA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4FEEC812-3273-3F42-BB83-6DBC63BF03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16" name="2 Rectángulo">
            <a:hlinkClick r:id="rId4"/>
            <a:extLst>
              <a:ext uri="{FF2B5EF4-FFF2-40B4-BE49-F238E27FC236}">
                <a16:creationId xmlns:a16="http://schemas.microsoft.com/office/drawing/2014/main" id="{AF77DDD7-1A4A-C949-9AD2-F4574EA35E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4EC7E7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4EC7E7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7733386-DD5A-3344-A681-0FD45B64E6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6268003"/>
            <a:ext cx="1693440" cy="594372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:a16="http://schemas.microsoft.com/office/drawing/2014/main" id="{BB4E00F3-A09D-40C7-B573-F666DE2077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06397E1D-FA3F-AD4F-B286-E0405B164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sp>
        <p:nvSpPr>
          <p:cNvPr id="12" name="Text Box 2066">
            <a:extLst>
              <a:ext uri="{FF2B5EF4-FFF2-40B4-BE49-F238E27FC236}">
                <a16:creationId xmlns:a16="http://schemas.microsoft.com/office/drawing/2014/main" id="{4FEEC812-3273-3F42-BB83-6DBC63BF03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16" name="2 Rectángulo">
            <a:hlinkClick r:id="rId4"/>
            <a:extLst>
              <a:ext uri="{FF2B5EF4-FFF2-40B4-BE49-F238E27FC236}">
                <a16:creationId xmlns:a16="http://schemas.microsoft.com/office/drawing/2014/main" id="{AF77DDD7-1A4A-C949-9AD2-F4574EA35E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4EC7E7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4EC7E7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829104-9FE7-4542-A753-50BA21BD35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6268003"/>
            <a:ext cx="1693440" cy="594372"/>
          </a:xfrm>
          <a:prstGeom prst="rect">
            <a:avLst/>
          </a:prstGeom>
        </p:spPr>
      </p:pic>
      <p:pic>
        <p:nvPicPr>
          <p:cNvPr id="7" name="Gráfico 2">
            <a:extLst>
              <a:ext uri="{FF2B5EF4-FFF2-40B4-BE49-F238E27FC236}">
                <a16:creationId xmlns:a16="http://schemas.microsoft.com/office/drawing/2014/main" id="{22FD363C-2450-4ED3-8903-2DF4DE14E4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8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6AB1DDFA-49B1-CC45-8DD9-CDF24E7D3E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6151" name="Imagen 7">
            <a:extLst>
              <a:ext uri="{FF2B5EF4-FFF2-40B4-BE49-F238E27FC236}">
                <a16:creationId xmlns:a16="http://schemas.microsoft.com/office/drawing/2014/main" id="{045327DF-5EAE-A344-9B77-275C930A99B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FC45EF9E-CCC8-394B-BD8D-E3B09D767D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8" name="2 Rectángulo">
            <a:hlinkClick r:id="rId4"/>
            <a:extLst>
              <a:ext uri="{FF2B5EF4-FFF2-40B4-BE49-F238E27FC236}">
                <a16:creationId xmlns:a16="http://schemas.microsoft.com/office/drawing/2014/main" id="{65ECA8B0-A2BB-B54C-98DE-8BAD7BBE8D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4EC7E7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4EC7E7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077FD8-4E50-7B45-AC5A-3A6D6504A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6268003"/>
            <a:ext cx="1693440" cy="594372"/>
          </a:xfrm>
          <a:prstGeom prst="rect">
            <a:avLst/>
          </a:prstGeom>
        </p:spPr>
      </p:pic>
      <p:pic>
        <p:nvPicPr>
          <p:cNvPr id="9" name="Gráfico 2">
            <a:extLst>
              <a:ext uri="{FF2B5EF4-FFF2-40B4-BE49-F238E27FC236}">
                <a16:creationId xmlns:a16="http://schemas.microsoft.com/office/drawing/2014/main" id="{D0DCB35D-5BCD-4339-AD16-D31FDFDBD6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B56173-EB23-3A43-A062-4F6A692C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2197398"/>
            <a:ext cx="10093748" cy="1525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/>
              <a:t>HagA</a:t>
            </a:r>
            <a:r>
              <a:rPr lang="es-ES" dirty="0"/>
              <a:t> clic para modificar</a:t>
            </a:r>
            <a:br>
              <a:rPr lang="es-ES" dirty="0"/>
            </a:br>
            <a:r>
              <a:rPr lang="es-ES" dirty="0"/>
              <a:t>titular DESTACADO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5079FF-F591-C24D-A716-839FC7150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9804" y="6461125"/>
            <a:ext cx="139219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Text Box 2066">
            <a:extLst>
              <a:ext uri="{FF2B5EF4-FFF2-40B4-BE49-F238E27FC236}">
                <a16:creationId xmlns:a16="http://schemas.microsoft.com/office/drawing/2014/main" id="{DE086A0A-E44F-7645-9A86-9C19C68D34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sp>
        <p:nvSpPr>
          <p:cNvPr id="10" name="Text Box 2066">
            <a:extLst>
              <a:ext uri="{FF2B5EF4-FFF2-40B4-BE49-F238E27FC236}">
                <a16:creationId xmlns:a16="http://schemas.microsoft.com/office/drawing/2014/main" id="{79477F53-1FEA-1349-A6EB-E20B1FCFDF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11" name="2 Rectángulo">
            <a:hlinkClick r:id="rId27"/>
            <a:extLst>
              <a:ext uri="{FF2B5EF4-FFF2-40B4-BE49-F238E27FC236}">
                <a16:creationId xmlns:a16="http://schemas.microsoft.com/office/drawing/2014/main" id="{F381C8E3-BB85-BE49-8781-FC37FD0502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4EC7E7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4EC7E7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50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95A005B-423D-094D-97C5-D802D66CD143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6268003"/>
            <a:ext cx="1693440" cy="594372"/>
          </a:xfrm>
          <a:prstGeom prst="rect">
            <a:avLst/>
          </a:prstGeom>
        </p:spPr>
      </p:pic>
      <p:pic>
        <p:nvPicPr>
          <p:cNvPr id="12" name="Gráfico 2">
            <a:extLst>
              <a:ext uri="{FF2B5EF4-FFF2-40B4-BE49-F238E27FC236}">
                <a16:creationId xmlns:a16="http://schemas.microsoft.com/office/drawing/2014/main" id="{9967494A-989A-4659-9C27-CC20360C6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9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9" r:id="rId2"/>
    <p:sldLayoutId id="2147483855" r:id="rId3"/>
    <p:sldLayoutId id="2147483890" r:id="rId4"/>
    <p:sldLayoutId id="2147483921" r:id="rId5"/>
    <p:sldLayoutId id="2147483919" r:id="rId6"/>
    <p:sldLayoutId id="2147483899" r:id="rId7"/>
    <p:sldLayoutId id="2147483913" r:id="rId8"/>
    <p:sldLayoutId id="2147483903" r:id="rId9"/>
    <p:sldLayoutId id="2147483920" r:id="rId10"/>
    <p:sldLayoutId id="2147483892" r:id="rId11"/>
    <p:sldLayoutId id="2147483896" r:id="rId12"/>
    <p:sldLayoutId id="2147483895" r:id="rId13"/>
    <p:sldLayoutId id="2147483904" r:id="rId14"/>
    <p:sldLayoutId id="2147483905" r:id="rId15"/>
    <p:sldLayoutId id="2147483915" r:id="rId16"/>
    <p:sldLayoutId id="2147483901" r:id="rId17"/>
    <p:sldLayoutId id="2147483914" r:id="rId18"/>
    <p:sldLayoutId id="2147483902" r:id="rId19"/>
    <p:sldLayoutId id="2147483916" r:id="rId20"/>
    <p:sldLayoutId id="2147483917" r:id="rId21"/>
    <p:sldLayoutId id="2147483898" r:id="rId22"/>
    <p:sldLayoutId id="2147483900" r:id="rId23"/>
    <p:sldLayoutId id="2147483918" r:id="rId24"/>
    <p:sldLayoutId id="214748392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altLang="es-ES" sz="3600" b="0" i="0" kern="1200" cap="all" dirty="0">
          <a:solidFill>
            <a:schemeClr val="tx1">
              <a:lumMod val="85000"/>
              <a:lumOff val="15000"/>
            </a:schemeClr>
          </a:solidFill>
          <a:latin typeface="Helvetica" pitchFamily="2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95000"/>
              <a:lumOff val="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D1F34D0D-08BB-8442-8871-422E64D11F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sp>
        <p:nvSpPr>
          <p:cNvPr id="12" name="Text Box 2066">
            <a:extLst>
              <a:ext uri="{FF2B5EF4-FFF2-40B4-BE49-F238E27FC236}">
                <a16:creationId xmlns:a16="http://schemas.microsoft.com/office/drawing/2014/main" id="{15E3268F-894C-294D-AC91-8846B5F35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7" name="2 Rectángulo">
            <a:hlinkClick r:id="rId3"/>
            <a:extLst>
              <a:ext uri="{FF2B5EF4-FFF2-40B4-BE49-F238E27FC236}">
                <a16:creationId xmlns:a16="http://schemas.microsoft.com/office/drawing/2014/main" id="{5234BDDD-04B4-5648-966B-58CF168C60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4EC7E7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4EC7E7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5377A5B-05B0-9C47-9A22-C945485F9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6268003"/>
            <a:ext cx="1693440" cy="594372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:a16="http://schemas.microsoft.com/office/drawing/2014/main" id="{1A08FD92-14B2-43AA-A49D-5F9F528603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00A51-FE77-2B4D-A2AA-B35DE2AB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30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08B4D4D-E11F-F540-BC19-21FEAF9631E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s-ES" dirty="0"/>
              <a:t>AL INSERTAR NUEVAS DISPOSITIVAS SE PUEDEN SELECCIONAR VARIOS DISEÑOS PREPARADOS Y LISTOS PARA USAR Y OTROS FACILMENTE PERSONALIZABLES.</a:t>
            </a:r>
          </a:p>
        </p:txBody>
      </p:sp>
    </p:spTree>
    <p:extLst>
      <p:ext uri="{BB962C8B-B14F-4D97-AF65-F5344CB8AC3E}">
        <p14:creationId xmlns:p14="http://schemas.microsoft.com/office/powerpoint/2010/main" val="368578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6658D-899A-B040-9D58-A41AC852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193845-7700-7042-89E7-C9CEA822A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931E41-4316-9248-8B73-9A8399DB97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96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D76C9-2042-4984-BA85-C43A37BC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82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iapositiva de INICIO 1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iapositiva de CIERRE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itiva de INICIO 2">
  <a:themeElements>
    <a:clrScheme name="Personalizados UPV azul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EABC8"/>
      </a:accent2>
      <a:accent3>
        <a:srgbClr val="FFFFFF"/>
      </a:accent3>
      <a:accent4>
        <a:srgbClr val="D04744"/>
      </a:accent4>
      <a:accent5>
        <a:srgbClr val="0AA5A3"/>
      </a:accent5>
      <a:accent6>
        <a:srgbClr val="2C758C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lantilla presentación INTRO 1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lantilla presentación INTRO 2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ag. intermedia FOTO/TEXT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/>
      <a:lstStyle>
        <a:defPPr algn="l">
          <a:defRPr sz="1600" b="0" dirty="0" smtClean="0">
            <a:solidFill>
              <a:srgbClr val="262626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g. intermedia de FOTOS UPV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/>
      <a:lstStyle>
        <a:defPPr algn="l">
          <a:defRPr sz="1600" b="0" dirty="0" smtClean="0">
            <a:solidFill>
              <a:srgbClr val="262626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ag. intermedia BANNER/FOT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UPV Diseño Personalizado">
  <a:themeElements>
    <a:clrScheme name="Personalizados UPV azul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EABC8"/>
      </a:accent2>
      <a:accent3>
        <a:srgbClr val="FFFFFF"/>
      </a:accent3>
      <a:accent4>
        <a:srgbClr val="D04744"/>
      </a:accent4>
      <a:accent5>
        <a:srgbClr val="0AA5A3"/>
      </a:accent5>
      <a:accent6>
        <a:srgbClr val="2C758C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ag. en blanco">
  <a:themeElements>
    <a:clrScheme name="Personalizados UPV azul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EABC8"/>
      </a:accent2>
      <a:accent3>
        <a:srgbClr val="FFFFFF"/>
      </a:accent3>
      <a:accent4>
        <a:srgbClr val="D04744"/>
      </a:accent4>
      <a:accent5>
        <a:srgbClr val="0AA5A3"/>
      </a:accent5>
      <a:accent6>
        <a:srgbClr val="2C758C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9):Microsoft Office 98:Plantillas:Presentación en blanco</Template>
  <TotalTime>1515</TotalTime>
  <Words>21</Words>
  <Application>Microsoft Macintosh PowerPoint</Application>
  <PresentationFormat>Panorámica</PresentationFormat>
  <Paragraphs>3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6</vt:i4>
      </vt:variant>
    </vt:vector>
  </HeadingPairs>
  <TitlesOfParts>
    <vt:vector size="22" baseType="lpstr">
      <vt:lpstr>Arial</vt:lpstr>
      <vt:lpstr>Calibri</vt:lpstr>
      <vt:lpstr>Helvetica</vt:lpstr>
      <vt:lpstr>Helvetica Light</vt:lpstr>
      <vt:lpstr>Times</vt:lpstr>
      <vt:lpstr>Times New Roman</vt:lpstr>
      <vt:lpstr>Diapositiva de INICIO 1</vt:lpstr>
      <vt:lpstr>Diapositiva de INICIO 2</vt:lpstr>
      <vt:lpstr>1_Plantilla presentación INTRO 1</vt:lpstr>
      <vt:lpstr>2_Plantilla presentación INTRO 2</vt:lpstr>
      <vt:lpstr>Pag. intermedia FOTO/TEXTO</vt:lpstr>
      <vt:lpstr>Pag. intermedia de FOTOS UPV</vt:lpstr>
      <vt:lpstr>Pag. intermedia BANNER/FOTO</vt:lpstr>
      <vt:lpstr>UPV Diseño Personalizado</vt:lpstr>
      <vt:lpstr>Pag. en blanco</vt:lpstr>
      <vt:lpstr>Diapositiva de CIERRE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us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 corporativo</dc:title>
  <dc:subject/>
  <dc:creator>Yolanda  Segura Domingo</dc:creator>
  <cp:keywords/>
  <dc:description/>
  <cp:lastModifiedBy>Elena Martinez Cuartero</cp:lastModifiedBy>
  <cp:revision>164</cp:revision>
  <dcterms:created xsi:type="dcterms:W3CDTF">2005-07-04T09:17:44Z</dcterms:created>
  <dcterms:modified xsi:type="dcterms:W3CDTF">2023-10-24T11:19:49Z</dcterms:modified>
  <cp:category/>
</cp:coreProperties>
</file>