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845" r:id="rId2"/>
    <p:sldMasterId id="2147483664" r:id="rId3"/>
    <p:sldMasterId id="2147483792" r:id="rId4"/>
    <p:sldMasterId id="2147483765" r:id="rId5"/>
    <p:sldMasterId id="2147483906" r:id="rId6"/>
    <p:sldMasterId id="2147483671" r:id="rId7"/>
    <p:sldMasterId id="2147483888" r:id="rId8"/>
    <p:sldMasterId id="2147483767" r:id="rId9"/>
    <p:sldMasterId id="2147483660" r:id="rId10"/>
  </p:sldMasterIdLst>
  <p:notesMasterIdLst>
    <p:notesMasterId r:id="rId17"/>
  </p:notesMasterIdLst>
  <p:handoutMasterIdLst>
    <p:handoutMasterId r:id="rId18"/>
  </p:handoutMasterIdLst>
  <p:sldIdLst>
    <p:sldId id="285" r:id="rId11"/>
    <p:sldId id="287" r:id="rId12"/>
    <p:sldId id="288" r:id="rId13"/>
    <p:sldId id="289" r:id="rId14"/>
    <p:sldId id="290" r:id="rId15"/>
    <p:sldId id="26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5B0"/>
    <a:srgbClr val="1A9594"/>
    <a:srgbClr val="1C7372"/>
    <a:srgbClr val="EA524E"/>
    <a:srgbClr val="FFD100"/>
    <a:srgbClr val="D24745"/>
    <a:srgbClr val="0E6D80"/>
    <a:srgbClr val="0F3232"/>
    <a:srgbClr val="003549"/>
    <a:srgbClr val="0F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552" autoAdjust="0"/>
    <p:restoredTop sz="96213" autoAdjust="0"/>
  </p:normalViewPr>
  <p:slideViewPr>
    <p:cSldViewPr snapToGrid="0" showGuides="1">
      <p:cViewPr varScale="1">
        <p:scale>
          <a:sx n="129" d="100"/>
          <a:sy n="129" d="100"/>
        </p:scale>
        <p:origin x="1056" y="200"/>
      </p:cViewPr>
      <p:guideLst>
        <p:guide orient="horz" pos="414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7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B95D9C-2A4E-C846-8EA3-758A1F558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FD7BD9-11D4-1E4D-AE8C-B1B72AFBF3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3124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61B2D5D-CA02-9F4F-83C6-66E11B5EC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657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893BE5-50EA-8B4F-BC90-2EBD15DF5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B230D84D-B79B-0D4E-8AB6-7FC4FBF1C4AE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89254C-2AC5-BB47-AF4E-42CEC311A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7DD81E-3B0F-6447-B51D-9F9479CCA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0DD6507-588C-544E-9D14-9063D922EE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95F6F21-B54D-EF4B-ABFA-876ADBEF3B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939DA2F-E3B6-4643-A384-6055505CB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9940165-3E44-3F46-89EF-9CA3B6527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0039826E-6D2F-B545-86E1-C88A8CA16405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7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70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963-3D7D-9F44-9195-34EE7F49D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624" y="878872"/>
            <a:ext cx="10465261" cy="118386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7C12-6256-D440-A62C-BFA12298B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625" y="2540899"/>
            <a:ext cx="10465260" cy="2879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texto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5A491-7550-1348-B3FA-D7C01D0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3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1BCB067-88CE-D84F-A424-BBA1B554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85" y="971657"/>
            <a:ext cx="10206138" cy="625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s-ES" altLang="es-ES" sz="3200" b="0" i="0" kern="1200" cap="all" spc="0" dirty="0">
                <a:solidFill>
                  <a:srgbClr val="262626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el </a:t>
            </a:r>
            <a:r>
              <a:rPr lang="es-ES" dirty="0" err="1"/>
              <a:t>TÍtuLO</a:t>
            </a:r>
            <a:br>
              <a:rPr lang="es-ES" altLang="es-ES" sz="2800" b="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79F51-12C0-2A4C-80AB-C076C60F0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485" y="1871723"/>
            <a:ext cx="8167688" cy="5635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0" i="0" spc="-150">
                <a:solidFill>
                  <a:schemeClr val="accent5">
                    <a:lumMod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Titular nivel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14046-DC7B-E447-B5E2-F26A1D6A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485" y="3050849"/>
            <a:ext cx="10117138" cy="258937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i="0" spc="0">
                <a:latin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 párrafo.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Lorem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ipsum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dolor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amet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,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consectetur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adipiscing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elit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Nunc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congue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commodo magna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cursus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sodales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5DD43E6-EFD7-A049-B0CD-DE048FD9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7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1ABC-3319-5344-9802-B9DD7B6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754" y="958104"/>
            <a:ext cx="10546492" cy="1101355"/>
          </a:xfrm>
        </p:spPr>
        <p:txBody>
          <a:bodyPr>
            <a:noAutofit/>
          </a:bodyPr>
          <a:lstStyle>
            <a:lvl1pPr>
              <a:defRPr sz="2800" cap="none"/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64F2B-1084-3F48-87AC-FA72365E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255"/>
            <a:ext cx="10515600" cy="30351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Helvetica Light" panose="020B0403020202020204" pitchFamily="34" charset="0"/>
              </a:defRPr>
            </a:lvl1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F3828-78E9-294A-8C0C-5712FF15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0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grande co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73B0E7C-24B4-3245-8FCC-DB2FBB5CA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6"/>
          <a:stretch/>
        </p:blipFill>
        <p:spPr>
          <a:xfrm>
            <a:off x="-1" y="775252"/>
            <a:ext cx="12192000" cy="5347252"/>
          </a:xfrm>
          <a:prstGeom prst="rect">
            <a:avLst/>
          </a:prstGeom>
        </p:spPr>
      </p:pic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A1243360-1112-1147-B3ED-5099CEE2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0229A9D-84DC-074F-A958-B492D7FE2A17}"/>
              </a:ext>
            </a:extLst>
          </p:cNvPr>
          <p:cNvSpPr/>
          <p:nvPr userDrawn="1"/>
        </p:nvSpPr>
        <p:spPr>
          <a:xfrm>
            <a:off x="6409961" y="1930384"/>
            <a:ext cx="4927616" cy="4927616"/>
          </a:xfrm>
          <a:prstGeom prst="ellipse">
            <a:avLst/>
          </a:prstGeom>
          <a:solidFill>
            <a:schemeClr val="bg1">
              <a:alpha val="694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406C4F1-0AA7-A243-8449-8C585ADE6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528" y="3180523"/>
            <a:ext cx="3932237" cy="2445024"/>
          </a:xfrm>
        </p:spPr>
        <p:txBody>
          <a:bodyPr anchor="t">
            <a:noAutofit/>
          </a:bodyPr>
          <a:lstStyle>
            <a:lvl1pPr algn="ctr">
              <a:defRPr sz="4000" u="none" cap="none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39161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995" y="0"/>
            <a:ext cx="6970005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7F52C9-C95A-7A4C-B19B-42AED97E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745" y="1468756"/>
            <a:ext cx="3932237" cy="1233616"/>
          </a:xfrm>
        </p:spPr>
        <p:txBody>
          <a:bodyPr anchor="t">
            <a:noAutofit/>
          </a:bodyPr>
          <a:lstStyle>
            <a:lvl1pPr>
              <a:defRPr sz="2400" u="none" cap="none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texto 1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5AD21F-7200-474A-AAE4-3E136C8DC9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9744" y="3027766"/>
            <a:ext cx="3932237" cy="187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4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tenido texto/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12092" y="2516868"/>
            <a:ext cx="3287712" cy="19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insertar un párrafo de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6D18F93-4EDC-CC41-B3FF-2047E2CF9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525" y="2516869"/>
            <a:ext cx="2641600" cy="19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E156CA8-25FC-D34F-BBF0-06F0F9FCF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09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sección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EEC132-5484-D742-82B0-73097283F6D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20909" y="2516867"/>
            <a:ext cx="2915616" cy="1943375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un titular con foto al lado</a:t>
            </a:r>
          </a:p>
        </p:txBody>
      </p:sp>
    </p:spTree>
    <p:extLst>
      <p:ext uri="{BB962C8B-B14F-4D97-AF65-F5344CB8AC3E}">
        <p14:creationId xmlns:p14="http://schemas.microsoft.com/office/powerpoint/2010/main" val="2508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 dos bloque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1954875"/>
            <a:ext cx="4294502" cy="1301088"/>
          </a:xfrm>
          <a:prstGeom prst="rect">
            <a:avLst/>
          </a:prstGeom>
          <a:solidFill>
            <a:srgbClr val="1A9594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1685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214291A-B791-694E-B948-5C71EC0EBB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4AE51CE-55C3-1C4A-9CC9-D0FDB715A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1685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5DDF492E-28B8-644C-8689-392B1D369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1954875"/>
            <a:ext cx="4294502" cy="130108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>
              <a:solidFill>
                <a:srgbClr val="FFC000"/>
              </a:solidFill>
            </a:endParaRP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1F78F46-ADFD-2243-926D-8A1DAD41C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07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B57FA880-598A-A546-B10D-AE2B5F0FD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FC439C7-1BBE-EB43-A440-5FD103C4C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907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E65DE-9B3B-7240-BBD7-EB19A716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851" y="1093156"/>
            <a:ext cx="6058568" cy="52632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42580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Bloqu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2894AD9E-DCC3-0B40-ACF7-BA80614FF5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6950" y="2482850"/>
            <a:ext cx="10198100" cy="1892300"/>
            <a:chOff x="1314077" y="2482850"/>
            <a:chExt cx="10196837" cy="1892300"/>
          </a:xfrm>
        </p:grpSpPr>
        <p:sp>
          <p:nvSpPr>
            <p:cNvPr id="20" name="Rectángulo 1">
              <a:extLst>
                <a:ext uri="{FF2B5EF4-FFF2-40B4-BE49-F238E27FC236}">
                  <a16:creationId xmlns:a16="http://schemas.microsoft.com/office/drawing/2014/main" id="{D277658D-FDEA-1042-8024-E79227079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4077" y="2482850"/>
              <a:ext cx="2230439" cy="1892300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  <p:sp>
          <p:nvSpPr>
            <p:cNvPr id="18" name="Rectángulo 1">
              <a:extLst>
                <a:ext uri="{FF2B5EF4-FFF2-40B4-BE49-F238E27FC236}">
                  <a16:creationId xmlns:a16="http://schemas.microsoft.com/office/drawing/2014/main" id="{523E262D-864C-FE44-A5BE-D9C272353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9636" y="2482850"/>
              <a:ext cx="2230161" cy="1892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r">
                <a:defRPr/>
              </a:pPr>
              <a:endParaRPr lang="es-ES" altLang="es-ES"/>
            </a:p>
          </p:txBody>
        </p:sp>
        <p:sp>
          <p:nvSpPr>
            <p:cNvPr id="16" name="Rectángulo 1">
              <a:extLst>
                <a:ext uri="{FF2B5EF4-FFF2-40B4-BE49-F238E27FC236}">
                  <a16:creationId xmlns:a16="http://schemas.microsoft.com/office/drawing/2014/main" id="{8771BF1E-B00E-1340-97E6-F8914F7B8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5009" y="2482850"/>
              <a:ext cx="2230439" cy="1892300"/>
            </a:xfrm>
            <a:prstGeom prst="rect">
              <a:avLst/>
            </a:prstGeom>
            <a:solidFill>
              <a:srgbClr val="37B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 dirty="0"/>
            </a:p>
          </p:txBody>
        </p:sp>
        <p:sp>
          <p:nvSpPr>
            <p:cNvPr id="14" name="Rectángulo 1">
              <a:extLst>
                <a:ext uri="{FF2B5EF4-FFF2-40B4-BE49-F238E27FC236}">
                  <a16:creationId xmlns:a16="http://schemas.microsoft.com/office/drawing/2014/main" id="{0EEA3A0F-8AD7-6D4E-ADF2-7DE49E27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0475" y="2482850"/>
              <a:ext cx="2230439" cy="1892300"/>
            </a:xfrm>
            <a:prstGeom prst="rect">
              <a:avLst/>
            </a:prstGeom>
            <a:solidFill>
              <a:srgbClr val="0F3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85772C0-E612-DB4D-9CD3-74015A084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9218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2135E83-F8D3-E648-9CF0-50B46A409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059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3E59B44C-BAD6-DE42-9E02-C74B6D684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8612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4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A7D0C708-880E-BF4D-AE24-3AB2F2F41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950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</a:t>
            </a:r>
          </a:p>
        </p:txBody>
      </p:sp>
    </p:spTree>
    <p:extLst>
      <p:ext uri="{BB962C8B-B14F-4D97-AF65-F5344CB8AC3E}">
        <p14:creationId xmlns:p14="http://schemas.microsoft.com/office/powerpoint/2010/main" val="68340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de do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0408EB-95B1-504F-A149-EC6E84126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2472"/>
            <a:ext cx="10515600" cy="628090"/>
          </a:xfrm>
        </p:spPr>
        <p:txBody>
          <a:bodyPr anchor="t">
            <a:normAutofit/>
          </a:bodyPr>
          <a:lstStyle>
            <a:lvl1pPr>
              <a:defRPr sz="3200" b="0" i="0" cap="none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EC25D4-D198-9F4C-BFAA-203FD57CC9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57813"/>
            <a:ext cx="5157787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53B482A-65EB-C348-99B1-9C88C840DC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99719"/>
            <a:ext cx="5157787" cy="2496065"/>
          </a:xfrm>
          <a:prstGeom prst="rect">
            <a:avLst/>
          </a:prstGeom>
        </p:spPr>
        <p:txBody>
          <a:bodyPr anchor="t"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02515C9-1D1B-174B-B119-91E2CAED40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57813"/>
            <a:ext cx="5183188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3EAD5CDA-2A3E-FD4F-B864-65BF07B92C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99719"/>
            <a:ext cx="5183188" cy="249606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87962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y dos objetos/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011D-A1CB-6141-82C0-0BB1798E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57" y="883700"/>
            <a:ext cx="10546492" cy="657763"/>
          </a:xfrm>
        </p:spPr>
        <p:txBody>
          <a:bodyPr>
            <a:normAutofit/>
          </a:bodyPr>
          <a:lstStyle>
            <a:lvl1pPr>
              <a:defRPr sz="2800" b="0" i="0" cap="none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titular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F1867-BDD9-064F-86B0-8A0EC8CC79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8667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</a:defRPr>
            </a:lvl1pPr>
            <a:lvl3pPr>
              <a:defRPr sz="1400"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51EDC-9A84-FD47-85DB-BAE7FED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97B791-03E0-8E42-8C59-3486FA15AF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825626"/>
            <a:ext cx="5181601" cy="38667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  <a:lvl3pPr>
              <a:defRPr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9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UP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326CA-A8AD-A649-BD56-95DA3E4C6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2022"/>
            <a:ext cx="3932237" cy="93911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60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7267F-259A-624E-89B4-DC5B77465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832023"/>
            <a:ext cx="5259388" cy="502902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2pPr>
            <a:lvl3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4pPr>
            <a:lvl5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60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Pag. tres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6265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8A147BD-89DB-8C4D-B916-A981EB9526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2481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6493A39-46F1-2D4E-AF70-4B9B7DA216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68697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</p:spTree>
    <p:extLst>
      <p:ext uri="{BB962C8B-B14F-4D97-AF65-F5344CB8AC3E}">
        <p14:creationId xmlns:p14="http://schemas.microsoft.com/office/powerpoint/2010/main" val="34630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3 Bloque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A6480951-DBB4-074E-AC47-1ABA4DB7D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1688" y="0"/>
            <a:ext cx="3971925" cy="3370263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2481" y="342244"/>
            <a:ext cx="2850545" cy="2681612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</p:spTree>
    <p:extLst>
      <p:ext uri="{BB962C8B-B14F-4D97-AF65-F5344CB8AC3E}">
        <p14:creationId xmlns:p14="http://schemas.microsoft.com/office/powerpoint/2010/main" val="127438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Blo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</p:spTree>
    <p:extLst>
      <p:ext uri="{BB962C8B-B14F-4D97-AF65-F5344CB8AC3E}">
        <p14:creationId xmlns:p14="http://schemas.microsoft.com/office/powerpoint/2010/main" val="122187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159656"/>
            <a:ext cx="6914606" cy="474663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fondo</a:t>
            </a:r>
          </a:p>
        </p:txBody>
      </p:sp>
    </p:spTree>
    <p:extLst>
      <p:ext uri="{BB962C8B-B14F-4D97-AF65-F5344CB8AC3E}">
        <p14:creationId xmlns:p14="http://schemas.microsoft.com/office/powerpoint/2010/main" val="151763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49568" y="634319"/>
            <a:ext cx="6742431" cy="45719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0F3232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línea</a:t>
            </a:r>
          </a:p>
        </p:txBody>
      </p:sp>
    </p:spTree>
    <p:extLst>
      <p:ext uri="{BB962C8B-B14F-4D97-AF65-F5344CB8AC3E}">
        <p14:creationId xmlns:p14="http://schemas.microsoft.com/office/powerpoint/2010/main" val="34073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8591109" y="0"/>
            <a:ext cx="360089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675" y="991312"/>
            <a:ext cx="6299200" cy="504336"/>
          </a:xfrm>
          <a:prstGeom prst="rect">
            <a:avLst/>
          </a:prstGeom>
        </p:spPr>
        <p:txBody>
          <a:bodyPr/>
          <a:lstStyle>
            <a:lvl1pPr>
              <a:defRPr lang="es-ES" sz="1800" b="0" i="0" kern="1200" dirty="0">
                <a:solidFill>
                  <a:srgbClr val="0F3232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0163" y="1597024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1848" y="3762375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675" y="1597024"/>
            <a:ext cx="6299200" cy="4098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1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09" y="1410056"/>
            <a:ext cx="3640509" cy="193357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1288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96299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0F0F8236-0C6F-FC4E-B23E-F088CD005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288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D9438B1C-E857-4E42-84E2-15D860184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299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2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destacados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0A2E337-861D-374B-A18E-4DA197BBE9D9}"/>
              </a:ext>
            </a:extLst>
          </p:cNvPr>
          <p:cNvSpPr/>
          <p:nvPr userDrawn="1"/>
        </p:nvSpPr>
        <p:spPr bwMode="auto">
          <a:xfrm>
            <a:off x="1233488" y="2203450"/>
            <a:ext cx="2066925" cy="2066925"/>
          </a:xfrm>
          <a:custGeom>
            <a:avLst/>
            <a:gdLst>
              <a:gd name="connsiteX0" fmla="*/ 1033670 w 2067340"/>
              <a:gd name="connsiteY0" fmla="*/ 0 h 2067340"/>
              <a:gd name="connsiteX1" fmla="*/ 2067340 w 2067340"/>
              <a:gd name="connsiteY1" fmla="*/ 1033670 h 2067340"/>
              <a:gd name="connsiteX2" fmla="*/ 1033670 w 2067340"/>
              <a:gd name="connsiteY2" fmla="*/ 2067340 h 2067340"/>
              <a:gd name="connsiteX3" fmla="*/ 0 w 2067340"/>
              <a:gd name="connsiteY3" fmla="*/ 1033670 h 2067340"/>
              <a:gd name="connsiteX4" fmla="*/ 1033670 w 2067340"/>
              <a:gd name="connsiteY4" fmla="*/ 0 h 2067340"/>
              <a:gd name="connsiteX5" fmla="*/ 1033669 w 2067340"/>
              <a:gd name="connsiteY5" fmla="*/ 138467 h 2067340"/>
              <a:gd name="connsiteX6" fmla="*/ 160156 w 2067340"/>
              <a:gd name="connsiteY6" fmla="*/ 1033670 h 2067340"/>
              <a:gd name="connsiteX7" fmla="*/ 1033669 w 2067340"/>
              <a:gd name="connsiteY7" fmla="*/ 1928873 h 2067340"/>
              <a:gd name="connsiteX8" fmla="*/ 1907182 w 2067340"/>
              <a:gd name="connsiteY8" fmla="*/ 1033670 h 2067340"/>
              <a:gd name="connsiteX9" fmla="*/ 1033669 w 2067340"/>
              <a:gd name="connsiteY9" fmla="*/ 138467 h 20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 dirty="0"/>
          </a:p>
        </p:txBody>
      </p:sp>
      <p:sp>
        <p:nvSpPr>
          <p:cNvPr id="12" name="Forma libre 28">
            <a:extLst>
              <a:ext uri="{FF2B5EF4-FFF2-40B4-BE49-F238E27FC236}">
                <a16:creationId xmlns:a16="http://schemas.microsoft.com/office/drawing/2014/main" id="{54C904D3-0165-EA4C-B923-E4000774A83C}"/>
              </a:ext>
            </a:extLst>
          </p:cNvPr>
          <p:cNvSpPr>
            <a:spLocks/>
          </p:cNvSpPr>
          <p:nvPr userDrawn="1"/>
        </p:nvSpPr>
        <p:spPr bwMode="auto">
          <a:xfrm>
            <a:off x="4068763" y="2230438"/>
            <a:ext cx="2066925" cy="2065337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13B63AAB-6CB2-BB43-8B62-7D6083246452}"/>
              </a:ext>
            </a:extLst>
          </p:cNvPr>
          <p:cNvSpPr>
            <a:spLocks/>
          </p:cNvSpPr>
          <p:nvPr userDrawn="1"/>
        </p:nvSpPr>
        <p:spPr bwMode="auto">
          <a:xfrm>
            <a:off x="66992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Forma libre 36">
            <a:extLst>
              <a:ext uri="{FF2B5EF4-FFF2-40B4-BE49-F238E27FC236}">
                <a16:creationId xmlns:a16="http://schemas.microsoft.com/office/drawing/2014/main" id="{ABBC59F9-D437-6540-9FC5-EABA895B1CAC}"/>
              </a:ext>
            </a:extLst>
          </p:cNvPr>
          <p:cNvSpPr>
            <a:spLocks/>
          </p:cNvSpPr>
          <p:nvPr userDrawn="1"/>
        </p:nvSpPr>
        <p:spPr bwMode="auto">
          <a:xfrm>
            <a:off x="94551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682" y="2979130"/>
            <a:ext cx="1473200" cy="460375"/>
          </a:xfrm>
          <a:prstGeom prst="rect">
            <a:avLst/>
          </a:prstGeom>
        </p:spPr>
        <p:txBody>
          <a:bodyPr/>
          <a:lstStyle>
            <a:lvl1pPr algn="ctr">
              <a:defRPr sz="3200" b="0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DATO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5A05E2-CC7D-2244-A052-D46A92F3E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25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6C2AD73C-311F-4B42-989D-FB0CC97F0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2938" y="2965018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C59773F-80F7-134A-82B7-50E2CAD2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5188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220" y="4522300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BE4B6EF-F0CD-A341-B7D8-071E15193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2938" y="4522299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46730CA4-A285-7740-922B-E6F1B5073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2607" y="4522298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4892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303" y="1647936"/>
            <a:ext cx="3971273" cy="511118"/>
          </a:xfrm>
          <a:prstGeom prst="rect">
            <a:avLst/>
          </a:prstGeom>
        </p:spPr>
        <p:txBody>
          <a:bodyPr/>
          <a:lstStyle>
            <a:lvl1pPr algn="l">
              <a:defRPr sz="2400" b="0" i="0" spc="-15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Titulo2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6226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77A691E1-7027-A549-B2F8-880DFF01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9F536517-4D8F-874B-8C5C-E3C482F66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4142312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1157AB85-E56E-0D4C-BAC9-1C740AB06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009" y="4142313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0EA56C24-1D38-124D-8963-797F78CC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2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D92A81C-8457-7346-9BE6-40677087E2FE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46226" y="4272263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D63DC8F-8293-9145-ACBD-7EFAB36FA49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048692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2BDD6D5-2A61-6A47-B8AD-E002F0A46E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48692" y="426286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24656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794B-5384-4748-B549-BB5EDCAB3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52" y="22038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98871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, imagen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0" y="850604"/>
            <a:ext cx="12192000" cy="50327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4" y="6461125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587" y="1389321"/>
            <a:ext cx="11630826" cy="3997842"/>
          </a:xfrm>
          <a:prstGeom prst="rect">
            <a:avLst/>
          </a:prstGeom>
          <a:noFill/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 sz="4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s-ES" dirty="0"/>
          </a:p>
          <a:p>
            <a:pPr lvl="0"/>
            <a:r>
              <a:rPr lang="es-ES" dirty="0"/>
              <a:t>Insertar una cita, imagen o vídeo</a:t>
            </a:r>
          </a:p>
        </p:txBody>
      </p:sp>
    </p:spTree>
    <p:extLst>
      <p:ext uri="{BB962C8B-B14F-4D97-AF65-F5344CB8AC3E}">
        <p14:creationId xmlns:p14="http://schemas.microsoft.com/office/powerpoint/2010/main" val="59351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lor media pa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4628708" y="0"/>
            <a:ext cx="756329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95" y="1581149"/>
            <a:ext cx="2927498" cy="240960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Un fondo para resaltar algo</a:t>
            </a:r>
          </a:p>
        </p:txBody>
      </p:sp>
    </p:spTree>
    <p:extLst>
      <p:ext uri="{BB962C8B-B14F-4D97-AF65-F5344CB8AC3E}">
        <p14:creationId xmlns:p14="http://schemas.microsoft.com/office/powerpoint/2010/main" val="259338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4570413"/>
            <a:ext cx="1079500" cy="1079500"/>
          </a:xfrm>
          <a:prstGeom prst="rect">
            <a:avLst/>
          </a:prstGeom>
          <a:solidFill>
            <a:srgbClr val="D1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2378075"/>
            <a:ext cx="1079500" cy="1079500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3470275"/>
            <a:ext cx="1079500" cy="107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5659438"/>
            <a:ext cx="1079500" cy="1079500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923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en blanco /Ejemplo MEN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1087415"/>
            <a:ext cx="1079500" cy="1079500"/>
          </a:xfrm>
          <a:prstGeom prst="rect">
            <a:avLst/>
          </a:prstGeom>
          <a:solidFill>
            <a:srgbClr val="37B5B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-14288"/>
            <a:ext cx="1079500" cy="10795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5494226"/>
            <a:ext cx="1079500" cy="10795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3290821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534E7E6F-DA15-014F-8721-07BFCB80B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788" y="1271478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Menu1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7AD72FF-3277-234B-9078-6285195B9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0377" y="1728659"/>
            <a:ext cx="1497073" cy="316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latin typeface="Helvetica Light" panose="020B0403020202020204"/>
              </a:rPr>
              <a:t>Pag</a:t>
            </a:r>
            <a:r>
              <a:rPr lang="es-ES" altLang="es-ES" sz="1600" b="0" dirty="0">
                <a:latin typeface="Helvetica Light" panose="020B0403020202020204"/>
              </a:rPr>
              <a:t>. actual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D341CAF-9E67-8247-B0E4-8E6324244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0377" y="2203034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solidFill>
                  <a:schemeClr val="bg1"/>
                </a:solidFill>
                <a:latin typeface="Helvetica Light" panose="020B0403020202020204"/>
              </a:rPr>
              <a:t>Menu</a:t>
            </a:r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 3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7CCB8185-FD9C-244E-93D9-14C4110CED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966" y="2685455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Menú 4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48246611-FBE8-A248-A9B5-3F68AAB04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2189118"/>
            <a:ext cx="1079500" cy="107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8B798367-7713-F140-AC7E-D84D9737A4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4392524"/>
            <a:ext cx="1079500" cy="1079500"/>
          </a:xfrm>
          <a:prstGeom prst="rect">
            <a:avLst/>
          </a:prstGeom>
          <a:solidFill>
            <a:srgbClr val="1C737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6AC26D8B-11F1-AE41-9F67-9E2D840B1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59" y="3498907"/>
            <a:ext cx="4439118" cy="1239348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Ejemplo de un menú /copiar y pegar en una diapositiva manualmente desde 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0FE64D2-3507-174B-B558-14DB39EAA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705" y="5670150"/>
            <a:ext cx="4741889" cy="727651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Banco de iconos:</a:t>
            </a:r>
          </a:p>
          <a:p>
            <a:pPr lvl="0"/>
            <a:r>
              <a:rPr lang="es-ES" dirty="0"/>
              <a:t>https://</a:t>
            </a:r>
            <a:r>
              <a:rPr lang="es-ES" dirty="0" err="1"/>
              <a:t>fonts.google.com</a:t>
            </a:r>
            <a:r>
              <a:rPr lang="es-ES" dirty="0"/>
              <a:t>/</a:t>
            </a:r>
            <a:r>
              <a:rPr lang="es-ES" dirty="0" err="1"/>
              <a:t>icons</a:t>
            </a:r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046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3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F6AC-DF26-AD4D-8C80-B5E5AC5D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356" y="159391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926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5CC-403E-6741-805B-A065FEBE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1107"/>
            <a:ext cx="3696185" cy="10755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Un titular destacado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F0AF2-42C2-4008-A420-9B48CFE3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67013"/>
            <a:ext cx="3695700" cy="2859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600" dirty="0" smtClean="0">
                <a:solidFill>
                  <a:schemeClr val="tx1"/>
                </a:solidFill>
                <a:latin typeface="Helvetica Light" panose="020B0403020202020204"/>
                <a:ea typeface="+mn-ea"/>
                <a:cs typeface="+mn-cs"/>
              </a:defRPr>
            </a:lvl1pPr>
          </a:lstStyle>
          <a:p>
            <a:r>
              <a:rPr lang="es-ES" dirty="0"/>
              <a:t>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665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A999C-B0EC-8945-BC4D-5BF101E1B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1302674"/>
            <a:ext cx="4081040" cy="44152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chemeClr val="tx2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Haga clic para </a:t>
            </a:r>
            <a:br>
              <a:rPr lang="es-ES" dirty="0"/>
            </a:br>
            <a:r>
              <a:rPr lang="es-ES" dirty="0"/>
              <a:t>insertar titular importante</a:t>
            </a:r>
          </a:p>
        </p:txBody>
      </p:sp>
      <p:sp>
        <p:nvSpPr>
          <p:cNvPr id="4" name="Forma libre 25">
            <a:extLst>
              <a:ext uri="{FF2B5EF4-FFF2-40B4-BE49-F238E27FC236}">
                <a16:creationId xmlns:a16="http://schemas.microsoft.com/office/drawing/2014/main" id="{1C733C23-6F92-AB46-8D32-2B7D93213101}"/>
              </a:ext>
            </a:extLst>
          </p:cNvPr>
          <p:cNvSpPr>
            <a:spLocks/>
          </p:cNvSpPr>
          <p:nvPr userDrawn="1"/>
        </p:nvSpPr>
        <p:spPr bwMode="auto">
          <a:xfrm rot="-5400000">
            <a:off x="6187281" y="-324643"/>
            <a:ext cx="1908175" cy="2557462"/>
          </a:xfrm>
          <a:custGeom>
            <a:avLst/>
            <a:gdLst>
              <a:gd name="T0" fmla="*/ 21 w 8150164"/>
              <a:gd name="T1" fmla="*/ 0 h 1949175"/>
              <a:gd name="T2" fmla="*/ 21 w 8150164"/>
              <a:gd name="T3" fmla="*/ 9117713 h 1949175"/>
              <a:gd name="T4" fmla="*/ 14 w 8150164"/>
              <a:gd name="T5" fmla="*/ 9117713 h 1949175"/>
              <a:gd name="T6" fmla="*/ 13 w 8150164"/>
              <a:gd name="T7" fmla="*/ 9117713 h 1949175"/>
              <a:gd name="T8" fmla="*/ 5 w 8150164"/>
              <a:gd name="T9" fmla="*/ 9117713 h 1949175"/>
              <a:gd name="T10" fmla="*/ 0 w 8150164"/>
              <a:gd name="T11" fmla="*/ 3857 h 1949175"/>
              <a:gd name="T12" fmla="*/ 0 w 8150164"/>
              <a:gd name="T13" fmla="*/ 0 h 1949175"/>
              <a:gd name="T14" fmla="*/ 13 w 8150164"/>
              <a:gd name="T15" fmla="*/ 0 h 1949175"/>
              <a:gd name="T16" fmla="*/ 18 w 8150164"/>
              <a:gd name="T17" fmla="*/ 0 h 1949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50164" h="1949175">
                <a:moveTo>
                  <a:pt x="8150164" y="0"/>
                </a:moveTo>
                <a:lnTo>
                  <a:pt x="8150164" y="1949175"/>
                </a:lnTo>
                <a:lnTo>
                  <a:pt x="5300219" y="1949175"/>
                </a:lnTo>
                <a:lnTo>
                  <a:pt x="4936478" y="1949175"/>
                </a:lnTo>
                <a:lnTo>
                  <a:pt x="1948351" y="1949175"/>
                </a:lnTo>
                <a:lnTo>
                  <a:pt x="0" y="824"/>
                </a:lnTo>
                <a:lnTo>
                  <a:pt x="0" y="0"/>
                </a:lnTo>
                <a:lnTo>
                  <a:pt x="4936478" y="0"/>
                </a:lnTo>
                <a:lnTo>
                  <a:pt x="7244001" y="0"/>
                </a:lnTo>
                <a:lnTo>
                  <a:pt x="8150164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EFBF49-5D80-D84A-B5FF-5AC472EE87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4886" y="270083"/>
            <a:ext cx="2112963" cy="110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s-ES" dirty="0"/>
              <a:t>Poner una palabra clave</a:t>
            </a:r>
          </a:p>
        </p:txBody>
      </p:sp>
    </p:spTree>
    <p:extLst>
      <p:ext uri="{BB962C8B-B14F-4D97-AF65-F5344CB8AC3E}">
        <p14:creationId xmlns:p14="http://schemas.microsoft.com/office/powerpoint/2010/main" val="9549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4CE6-FDBB-5E4D-A4A1-89AF8C6A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0" y="1515762"/>
            <a:ext cx="10515600" cy="134267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título2 DESTACADO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B4E08-5BE6-124A-9334-F2EF9BD01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0470" y="3205633"/>
            <a:ext cx="10515600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44BA3-75BE-2940-9E25-EC88C81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2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hyperlink" Target="http://www.upv.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image" Target="../media/image4.jp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>
            <a:extLst>
              <a:ext uri="{FF2B5EF4-FFF2-40B4-BE49-F238E27FC236}">
                <a16:creationId xmlns:a16="http://schemas.microsoft.com/office/drawing/2014/main" id="{3C9AEBF6-0025-5144-85F2-535D87C3CBBE}"/>
              </a:ext>
            </a:extLst>
          </p:cNvPr>
          <p:cNvSpPr/>
          <p:nvPr userDrawn="1"/>
        </p:nvSpPr>
        <p:spPr bwMode="auto">
          <a:xfrm>
            <a:off x="-292100" y="1581150"/>
            <a:ext cx="12976225" cy="6054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0" dirty="0">
              <a:latin typeface="Helvetica Light" panose="020B0403020202020204" pitchFamily="34" charset="0"/>
            </a:endParaRPr>
          </a:p>
        </p:txBody>
      </p:sp>
      <p:pic>
        <p:nvPicPr>
          <p:cNvPr id="1027" name="Imagen 5">
            <a:extLst>
              <a:ext uri="{FF2B5EF4-FFF2-40B4-BE49-F238E27FC236}">
                <a16:creationId xmlns:a16="http://schemas.microsoft.com/office/drawing/2014/main" id="{34E81018-51F8-3C48-9490-9357027C7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869" y="309563"/>
            <a:ext cx="29482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CE2CF3-C2FC-5348-AD5C-E43FA9D16E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4063"/>
            <a:ext cx="12191999" cy="527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D5D4D8B-63FC-0943-8B34-94DEA8B32A3A}"/>
              </a:ext>
            </a:extLst>
          </p:cNvPr>
          <p:cNvSpPr/>
          <p:nvPr userDrawn="1"/>
        </p:nvSpPr>
        <p:spPr bwMode="auto">
          <a:xfrm>
            <a:off x="-38100" y="-141288"/>
            <a:ext cx="12333288" cy="70231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5603" name="Forma libre 12">
            <a:extLst>
              <a:ext uri="{FF2B5EF4-FFF2-40B4-BE49-F238E27FC236}">
                <a16:creationId xmlns:a16="http://schemas.microsoft.com/office/drawing/2014/main" id="{3E4EFDF7-CE7F-0647-AFED-80C99C7E4B6F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758113" y="4719638"/>
            <a:ext cx="6048375" cy="1355725"/>
          </a:xfrm>
          <a:custGeom>
            <a:avLst/>
            <a:gdLst>
              <a:gd name="T0" fmla="*/ 6055267 w 6047227"/>
              <a:gd name="T1" fmla="*/ 0 h 1354214"/>
              <a:gd name="T2" fmla="*/ 4699253 w 6047227"/>
              <a:gd name="T3" fmla="*/ 1364826 h 1354214"/>
              <a:gd name="T4" fmla="*/ 1361368 w 6047227"/>
              <a:gd name="T5" fmla="*/ 1364826 h 1354214"/>
              <a:gd name="T6" fmla="*/ 1343827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75" name="10 CuadroTexto">
            <a:extLst>
              <a:ext uri="{FF2B5EF4-FFF2-40B4-BE49-F238E27FC236}">
                <a16:creationId xmlns:a16="http://schemas.microsoft.com/office/drawing/2014/main" id="{C24A0DDB-AD42-6146-AB6F-B651EBB7A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8900000">
            <a:off x="8380413" y="5075238"/>
            <a:ext cx="4368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3600" b="0" i="0" dirty="0" err="1">
                <a:solidFill>
                  <a:srgbClr val="F2F2F2"/>
                </a:solidFill>
                <a:latin typeface="Helvetica" pitchFamily="2" charset="0"/>
                <a:cs typeface="Arial" charset="0"/>
              </a:rPr>
              <a:t>www.upv.es</a:t>
            </a:r>
            <a:endParaRPr lang="es-ES" sz="3600" b="0" i="0" dirty="0">
              <a:solidFill>
                <a:srgbClr val="F2F2F2"/>
              </a:solidFill>
              <a:latin typeface="Helvetica" pitchFamily="2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02A941-1471-6941-AB69-1FEF9847E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49" y="1494000"/>
            <a:ext cx="3503303" cy="11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5">
            <a:extLst>
              <a:ext uri="{FF2B5EF4-FFF2-40B4-BE49-F238E27FC236}">
                <a16:creationId xmlns:a16="http://schemas.microsoft.com/office/drawing/2014/main" id="{0A869FE2-7DFA-C948-BFAD-458D4110A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869" y="309563"/>
            <a:ext cx="29482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CDE2DB-816E-D24D-9EEB-536E009933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821" y="2546398"/>
            <a:ext cx="12341641" cy="4361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423D6CA3-9FA7-4349-955F-D8565460A0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052" name="Gráfico 2">
            <a:extLst>
              <a:ext uri="{FF2B5EF4-FFF2-40B4-BE49-F238E27FC236}">
                <a16:creationId xmlns:a16="http://schemas.microsoft.com/office/drawing/2014/main" id="{17162937-D139-A24A-9F8F-E7312C87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80437E00-8112-9947-9465-984B3B70F5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F15F62-FD44-9041-91E1-07C1015F70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8" name="2 Rectángulo">
            <a:hlinkClick r:id="rId5"/>
            <a:extLst>
              <a:ext uri="{FF2B5EF4-FFF2-40B4-BE49-F238E27FC236}">
                <a16:creationId xmlns:a16="http://schemas.microsoft.com/office/drawing/2014/main" id="{9451F0E9-6CC3-4805-9FCE-9EE326D4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814FA19F-1770-1B4D-B900-764D96041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076" name="Gráfico 2">
            <a:extLst>
              <a:ext uri="{FF2B5EF4-FFF2-40B4-BE49-F238E27FC236}">
                <a16:creationId xmlns:a16="http://schemas.microsoft.com/office/drawing/2014/main" id="{1452B51A-D253-8842-ADDB-F899DB807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3375968E-B147-C549-BFA7-CEF432252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3080" name="Forma libre 1">
            <a:extLst>
              <a:ext uri="{FF2B5EF4-FFF2-40B4-BE49-F238E27FC236}">
                <a16:creationId xmlns:a16="http://schemas.microsoft.com/office/drawing/2014/main" id="{6EEAD733-85CE-9949-B263-8D65901C32C9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518400" y="4537075"/>
            <a:ext cx="6046788" cy="1355725"/>
          </a:xfrm>
          <a:custGeom>
            <a:avLst/>
            <a:gdLst>
              <a:gd name="T0" fmla="*/ 6044154 w 6047227"/>
              <a:gd name="T1" fmla="*/ 0 h 1354214"/>
              <a:gd name="T2" fmla="*/ 4690626 w 6047227"/>
              <a:gd name="T3" fmla="*/ 1364826 h 1354214"/>
              <a:gd name="T4" fmla="*/ 1358869 w 6047227"/>
              <a:gd name="T5" fmla="*/ 1364826 h 1354214"/>
              <a:gd name="T6" fmla="*/ 1341363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EFB3D6B-1BA2-5C46-9FB2-60A20F60EF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8" name="2 Rectángulo">
            <a:hlinkClick r:id="rId5"/>
            <a:extLst>
              <a:ext uri="{FF2B5EF4-FFF2-40B4-BE49-F238E27FC236}">
                <a16:creationId xmlns:a16="http://schemas.microsoft.com/office/drawing/2014/main" id="{C114A56C-4FDF-4DEA-AD20-284A738436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7">
            <a:extLst>
              <a:ext uri="{FF2B5EF4-FFF2-40B4-BE49-F238E27FC236}">
                <a16:creationId xmlns:a16="http://schemas.microsoft.com/office/drawing/2014/main" id="{AB53DF1A-DDCF-364E-8CBF-C453A0D4CA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37870A-9482-2045-A49A-883DBF1CC4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8" name="2 Rectángulo">
            <a:hlinkClick r:id="rId6"/>
            <a:extLst>
              <a:ext uri="{FF2B5EF4-FFF2-40B4-BE49-F238E27FC236}">
                <a16:creationId xmlns:a16="http://schemas.microsoft.com/office/drawing/2014/main" id="{BB7120A6-8982-4EEA-927B-2B46AA9864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EEAACE-E4D6-D04D-A440-3B47D78273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7" name="2 Rectángulo">
            <a:hlinkClick r:id="rId6"/>
            <a:extLst>
              <a:ext uri="{FF2B5EF4-FFF2-40B4-BE49-F238E27FC236}">
                <a16:creationId xmlns:a16="http://schemas.microsoft.com/office/drawing/2014/main" id="{8F967E58-C3C0-4CD3-9663-8AA3E97C36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6AB1DDFA-49B1-CC45-8DD9-CDF24E7D3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6149" name="Gráfico 2">
            <a:extLst>
              <a:ext uri="{FF2B5EF4-FFF2-40B4-BE49-F238E27FC236}">
                <a16:creationId xmlns:a16="http://schemas.microsoft.com/office/drawing/2014/main" id="{270983B5-7085-CF47-8883-820A9DCD2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n 7">
            <a:extLst>
              <a:ext uri="{FF2B5EF4-FFF2-40B4-BE49-F238E27FC236}">
                <a16:creationId xmlns:a16="http://schemas.microsoft.com/office/drawing/2014/main" id="{045327DF-5EAE-A344-9B77-275C930A9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FC45EF9E-CCC8-394B-BD8D-E3B09D767D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9B58F8-254F-B847-8ED0-AD409EA736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9" name="2 Rectángulo">
            <a:hlinkClick r:id="rId6"/>
            <a:extLst>
              <a:ext uri="{FF2B5EF4-FFF2-40B4-BE49-F238E27FC236}">
                <a16:creationId xmlns:a16="http://schemas.microsoft.com/office/drawing/2014/main" id="{623A6737-2581-400F-B680-B4227504F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56173-EB23-3A43-A062-4F6A692C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2197398"/>
            <a:ext cx="10093748" cy="152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HagA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titular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79FF-F591-C24D-A716-839FC71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Text Box 2066">
            <a:extLst>
              <a:ext uri="{FF2B5EF4-FFF2-40B4-BE49-F238E27FC236}">
                <a16:creationId xmlns:a16="http://schemas.microsoft.com/office/drawing/2014/main" id="{DE086A0A-E44F-7645-9A86-9C19C68D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1F6A3A5B-EF56-1D4E-B153-974DAE86C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66">
            <a:extLst>
              <a:ext uri="{FF2B5EF4-FFF2-40B4-BE49-F238E27FC236}">
                <a16:creationId xmlns:a16="http://schemas.microsoft.com/office/drawing/2014/main" id="{79477F53-1FEA-1349-A6EB-E20B1FCFD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BCC864-24C8-8845-B5F0-A03A15DC11C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12" name="2 Rectángulo">
            <a:hlinkClick r:id="rId29"/>
            <a:extLst>
              <a:ext uri="{FF2B5EF4-FFF2-40B4-BE49-F238E27FC236}">
                <a16:creationId xmlns:a16="http://schemas.microsoft.com/office/drawing/2014/main" id="{B754FDCD-EAEB-4739-AB77-FC5B0B2B10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9" r:id="rId2"/>
    <p:sldLayoutId id="2147483855" r:id="rId3"/>
    <p:sldLayoutId id="2147483890" r:id="rId4"/>
    <p:sldLayoutId id="2147483921" r:id="rId5"/>
    <p:sldLayoutId id="2147483919" r:id="rId6"/>
    <p:sldLayoutId id="2147483899" r:id="rId7"/>
    <p:sldLayoutId id="2147483913" r:id="rId8"/>
    <p:sldLayoutId id="2147483903" r:id="rId9"/>
    <p:sldLayoutId id="2147483920" r:id="rId10"/>
    <p:sldLayoutId id="2147483892" r:id="rId11"/>
    <p:sldLayoutId id="2147483896" r:id="rId12"/>
    <p:sldLayoutId id="2147483895" r:id="rId13"/>
    <p:sldLayoutId id="2147483904" r:id="rId14"/>
    <p:sldLayoutId id="2147483905" r:id="rId15"/>
    <p:sldLayoutId id="2147483915" r:id="rId16"/>
    <p:sldLayoutId id="2147483901" r:id="rId17"/>
    <p:sldLayoutId id="2147483914" r:id="rId18"/>
    <p:sldLayoutId id="2147483902" r:id="rId19"/>
    <p:sldLayoutId id="2147483916" r:id="rId20"/>
    <p:sldLayoutId id="2147483917" r:id="rId21"/>
    <p:sldLayoutId id="2147483898" r:id="rId22"/>
    <p:sldLayoutId id="2147483900" r:id="rId23"/>
    <p:sldLayoutId id="2147483918" r:id="rId24"/>
    <p:sldLayoutId id="214748392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altLang="es-ES" sz="3600" b="0" i="0" kern="1200" cap="all" dirty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95000"/>
              <a:lumOff val="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D1F34D0D-08BB-8442-8871-422E64D11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4100" name="Gráfico 2">
            <a:extLst>
              <a:ext uri="{FF2B5EF4-FFF2-40B4-BE49-F238E27FC236}">
                <a16:creationId xmlns:a16="http://schemas.microsoft.com/office/drawing/2014/main" id="{D93FD07A-474C-6A46-9F31-35ABAC76E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781" y="176213"/>
            <a:ext cx="1418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15E3268F-894C-294D-AC91-8846B5F35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9A8082-9D35-EE47-96EF-A13E45EB10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sp>
        <p:nvSpPr>
          <p:cNvPr id="8" name="2 Rectángulo">
            <a:hlinkClick r:id="rId5"/>
            <a:extLst>
              <a:ext uri="{FF2B5EF4-FFF2-40B4-BE49-F238E27FC236}">
                <a16:creationId xmlns:a16="http://schemas.microsoft.com/office/drawing/2014/main" id="{AB21986C-0191-4ED6-A49F-4576BDBA6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chemeClr val="tx2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</a:t>
            </a:r>
            <a:r>
              <a:rPr lang="es-ES" altLang="es-ES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usuario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2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25000"/>
                </a:schemeClr>
              </a:solidFill>
              <a:latin typeface="Helvetica Light" panose="020B04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A51-FE77-2B4D-A2AA-B35DE2A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8B4D4D-E11F-F540-BC19-21FEAF963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ES" dirty="0"/>
              <a:t>AL INSERTAR NUEVAS DISPOSITIVAS SE PUEDEN SELECCIONAR VARIOS DISEÑOS PREPARADOS Y LISTOS PARA USAR Y OTROS FACILMENTE PERSONALIZABLES.</a:t>
            </a:r>
          </a:p>
        </p:txBody>
      </p:sp>
    </p:spTree>
    <p:extLst>
      <p:ext uri="{BB962C8B-B14F-4D97-AF65-F5344CB8AC3E}">
        <p14:creationId xmlns:p14="http://schemas.microsoft.com/office/powerpoint/2010/main" val="36857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6658D-899A-B040-9D58-A41AC852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93845-7700-7042-89E7-C9CEA822A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931E41-4316-9248-8B73-9A8399DB97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96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76C9-2042-4984-BA85-C43A37BC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8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apositiva de INICIO 1">
  <a:themeElements>
    <a:clrScheme name="Personalizados AMARILLO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FFB700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iapositiva de CIERRE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 de INICIO 2">
  <a:themeElements>
    <a:clrScheme name="Personalizados UPV amarillo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FFD000"/>
      </a:accent2>
      <a:accent3>
        <a:srgbClr val="FFFFFF"/>
      </a:accent3>
      <a:accent4>
        <a:srgbClr val="EA524E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resentación INTR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lantilla presentación INTR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. intermedia FOTO/TEX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g. intermedia de FOTOS UPV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g. intermedia BANNER/FO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UPV Diseño Personalizado">
  <a:themeElements>
    <a:clrScheme name="Personalizados ROJO UPV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g. en blanc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98:Plantillas:Presentación en blanco</Template>
  <TotalTime>1274</TotalTime>
  <Words>21</Words>
  <Application>Microsoft Macintosh PowerPoint</Application>
  <PresentationFormat>Panorámica</PresentationFormat>
  <Paragraphs>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</vt:lpstr>
      <vt:lpstr>Times New Roman</vt:lpstr>
      <vt:lpstr>Diapositiva de INICIO 1</vt:lpstr>
      <vt:lpstr>Diapositiva de INICIO 2</vt:lpstr>
      <vt:lpstr>1_Plantilla presentación INTRO 1</vt:lpstr>
      <vt:lpstr>2_Plantilla presentación INTRO 2</vt:lpstr>
      <vt:lpstr>Pag. intermedia FOTO/TEXTO</vt:lpstr>
      <vt:lpstr>Pag. intermedia de FOTOS UPV</vt:lpstr>
      <vt:lpstr>Pag. intermedia BANNER/FOTO</vt:lpstr>
      <vt:lpstr>UPV Diseño Personalizado</vt:lpstr>
      <vt:lpstr>Pag. en blanco</vt:lpstr>
      <vt:lpstr>Diapositiva de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 corporativo</dc:title>
  <dc:subject/>
  <dc:creator>Yolanda  Segura Domingo</dc:creator>
  <cp:keywords/>
  <dc:description/>
  <cp:lastModifiedBy>Elena Martinez Cuartero</cp:lastModifiedBy>
  <cp:revision>157</cp:revision>
  <dcterms:created xsi:type="dcterms:W3CDTF">2005-07-04T09:17:44Z</dcterms:created>
  <dcterms:modified xsi:type="dcterms:W3CDTF">2023-10-24T11:12:57Z</dcterms:modified>
  <cp:category/>
</cp:coreProperties>
</file>