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C3E3"/>
    <a:srgbClr val="000000"/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140"/>
    <p:restoredTop sz="94680"/>
  </p:normalViewPr>
  <p:slideViewPr>
    <p:cSldViewPr snapToGrid="0" snapToObjects="1">
      <p:cViewPr varScale="1">
        <p:scale>
          <a:sx n="127" d="100"/>
          <a:sy n="127" d="100"/>
        </p:scale>
        <p:origin x="38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573740" y="1159308"/>
            <a:ext cx="5916709" cy="6706400"/>
          </a:xfrm>
          <a:prstGeom prst="rect">
            <a:avLst/>
          </a:prstGeom>
          <a:solidFill>
            <a:srgbClr val="6CC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336300" y="880644"/>
            <a:ext cx="557327" cy="557327"/>
          </a:xfrm>
          <a:prstGeom prst="rect">
            <a:avLst/>
          </a:prstGeom>
          <a:solidFill>
            <a:srgbClr val="6CC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429000" y="6794673"/>
            <a:ext cx="3077052" cy="1080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229266" cy="3658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s-ES" dirty="0"/>
              <a:t>Mensaje/post</a:t>
            </a:r>
          </a:p>
          <a:p>
            <a:pPr lvl="0"/>
            <a:r>
              <a:rPr lang="es-ES" dirty="0"/>
              <a:t>corto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405" y="6785708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2">
                    <a:lumMod val="1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ACF2C0AB-B43A-0B4A-8B6C-5E4350E6BC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38271" y="287316"/>
            <a:ext cx="1980000" cy="62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66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9</cp:revision>
  <dcterms:created xsi:type="dcterms:W3CDTF">2022-09-22T06:58:36Z</dcterms:created>
  <dcterms:modified xsi:type="dcterms:W3CDTF">2022-11-15T09:39:08Z</dcterms:modified>
</cp:coreProperties>
</file>