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954"/>
    <p:restoredTop sz="94680"/>
  </p:normalViewPr>
  <p:slideViewPr>
    <p:cSldViewPr snapToGrid="0" snapToObjects="1">
      <p:cViewPr varScale="1">
        <p:scale>
          <a:sx n="143" d="100"/>
          <a:sy n="143" d="100"/>
        </p:scale>
        <p:origin x="272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74A2200-9ABC-654F-A6E3-75FA21B05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592" y="713158"/>
            <a:ext cx="5587856" cy="105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C7D47C9-98BB-A144-9B74-1EDFEC41D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3" y="2347769"/>
            <a:ext cx="5587856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FBAC88B-BC52-7449-A42C-8EC6AE000121}"/>
              </a:ext>
            </a:extLst>
          </p:cNvPr>
          <p:cNvSpPr txBox="1"/>
          <p:nvPr userDrawn="1"/>
        </p:nvSpPr>
        <p:spPr>
          <a:xfrm>
            <a:off x="809267" y="8732045"/>
            <a:ext cx="237141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Politècnica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XX.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Camí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Vera, s/n 46022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7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FD20095B-EB76-464F-8835-1BC3AC5B47A2}"/>
              </a:ext>
            </a:extLst>
          </p:cNvPr>
          <p:cNvSpPr/>
          <p:nvPr userDrawn="1"/>
        </p:nvSpPr>
        <p:spPr>
          <a:xfrm>
            <a:off x="573740" y="1159308"/>
            <a:ext cx="5916709" cy="6706400"/>
          </a:xfrm>
          <a:prstGeom prst="rect">
            <a:avLst/>
          </a:prstGeom>
          <a:solidFill>
            <a:srgbClr val="FF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A675FDD-29D1-F644-8F12-05F007BBD54C}"/>
              </a:ext>
            </a:extLst>
          </p:cNvPr>
          <p:cNvSpPr/>
          <p:nvPr userDrawn="1"/>
        </p:nvSpPr>
        <p:spPr>
          <a:xfrm>
            <a:off x="336300" y="880644"/>
            <a:ext cx="557327" cy="557327"/>
          </a:xfrm>
          <a:prstGeom prst="rect">
            <a:avLst/>
          </a:prstGeom>
          <a:solidFill>
            <a:srgbClr val="FF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CB02303-2CD2-934F-8EB0-24BD48021C5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429000" y="6794673"/>
            <a:ext cx="3077052" cy="1080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593" y="2347769"/>
            <a:ext cx="5229266" cy="3658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s-ES" dirty="0"/>
              <a:t>Mensaje/post</a:t>
            </a:r>
          </a:p>
          <a:p>
            <a:pPr lvl="0"/>
            <a:r>
              <a:rPr lang="es-ES" dirty="0"/>
              <a:t>corto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405" y="6785708"/>
            <a:ext cx="2297807" cy="878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bg2">
                    <a:lumMod val="1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>
              <a:tabLst>
                <a:tab pos="2700020" algn="ctr"/>
                <a:tab pos="5400040" algn="r"/>
              </a:tabLst>
            </a:pP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Politècnica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XX.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Camí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Vera, s/n 46022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</a:t>
            </a: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1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lang="es-ES" sz="1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ACF2C0AB-B43A-0B4A-8B6C-5E4350E6BC3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38271" y="287316"/>
            <a:ext cx="1980000" cy="627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65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66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85492-71CF-B74E-AE1F-85312262A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06F4F7-34CA-454D-8548-67306AD89143}"/>
              </a:ext>
            </a:extLst>
          </p:cNvPr>
          <p:cNvSpPr>
            <a:spLocks noGrp="1"/>
          </p:cNvSpPr>
          <p:nvPr>
            <p:ph idx="1"/>
          </p:nvPr>
        </p:nvSpPr>
        <p:spPr/>
      </p:sp>
    </p:spTree>
    <p:extLst>
      <p:ext uri="{BB962C8B-B14F-4D97-AF65-F5344CB8AC3E}">
        <p14:creationId xmlns:p14="http://schemas.microsoft.com/office/powerpoint/2010/main" val="21321666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0</Words>
  <Application>Microsoft Macintosh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Martinez Cuartero</dc:creator>
  <cp:lastModifiedBy>Elena Martinez Cuartero</cp:lastModifiedBy>
  <cp:revision>8</cp:revision>
  <dcterms:created xsi:type="dcterms:W3CDTF">2022-09-22T06:58:36Z</dcterms:created>
  <dcterms:modified xsi:type="dcterms:W3CDTF">2022-11-15T09:36:34Z</dcterms:modified>
</cp:coreProperties>
</file>