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8" r:id="rId2"/>
    <p:sldMasterId id="2147483670" r:id="rId3"/>
  </p:sldMasterIdLst>
  <p:sldIdLst>
    <p:sldId id="259" r:id="rId4"/>
    <p:sldId id="260" r:id="rId5"/>
    <p:sldId id="261" r:id="rId6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423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92"/>
    <p:restoredTop sz="94686"/>
  </p:normalViewPr>
  <p:slideViewPr>
    <p:cSldViewPr snapToGrid="0" snapToObjects="1">
      <p:cViewPr varScale="1">
        <p:scale>
          <a:sx n="134" d="100"/>
          <a:sy n="134" d="100"/>
        </p:scale>
        <p:origin x="47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128A6C0-DD20-8186-635F-2FC01297A5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0329" y="3079101"/>
            <a:ext cx="11339512" cy="1997723"/>
          </a:xfrm>
          <a:prstGeom prst="rect">
            <a:avLst/>
          </a:prstGeom>
        </p:spPr>
        <p:txBody>
          <a:bodyPr anchor="t" anchorCtr="0"/>
          <a:lstStyle>
            <a:lvl1pPr algn="l">
              <a:defRPr sz="600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09649C18-9292-B744-2255-A243B3362A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0329" y="5345906"/>
            <a:ext cx="11339512" cy="2582862"/>
          </a:xfrm>
          <a:prstGeom prst="rect">
            <a:avLst/>
          </a:prstGeom>
        </p:spPr>
        <p:txBody>
          <a:bodyPr anchor="t" anchorCtr="0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Helvetica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BCC81E4-B87F-1CCA-A6C8-6D39460E29E1}"/>
              </a:ext>
            </a:extLst>
          </p:cNvPr>
          <p:cNvSpPr txBox="1"/>
          <p:nvPr userDrawn="1"/>
        </p:nvSpPr>
        <p:spPr>
          <a:xfrm rot="16200000">
            <a:off x="10664144" y="7040864"/>
            <a:ext cx="71555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ES" sz="2400" dirty="0" err="1">
                <a:solidFill>
                  <a:srgbClr val="39423C"/>
                </a:solidFill>
                <a:latin typeface="Helvetica" pitchFamily="2" charset="0"/>
              </a:rPr>
              <a:t>Universitat</a:t>
            </a:r>
            <a:r>
              <a:rPr lang="es-ES" sz="2400" dirty="0">
                <a:solidFill>
                  <a:srgbClr val="39423C"/>
                </a:solidFill>
                <a:latin typeface="Helvetica" pitchFamily="2" charset="0"/>
              </a:rPr>
              <a:t> </a:t>
            </a:r>
            <a:r>
              <a:rPr lang="es-ES" sz="2400" dirty="0" err="1">
                <a:solidFill>
                  <a:srgbClr val="39423C"/>
                </a:solidFill>
                <a:latin typeface="Helvetica" pitchFamily="2" charset="0"/>
              </a:rPr>
              <a:t>Politècnica</a:t>
            </a:r>
            <a:r>
              <a:rPr lang="es-ES" sz="2400" dirty="0">
                <a:solidFill>
                  <a:srgbClr val="39423C"/>
                </a:solidFill>
                <a:latin typeface="Helvetica" pitchFamily="2" charset="0"/>
              </a:rPr>
              <a:t> de </a:t>
            </a:r>
            <a:r>
              <a:rPr lang="es-ES" sz="2400" dirty="0" err="1">
                <a:solidFill>
                  <a:srgbClr val="39423C"/>
                </a:solidFill>
                <a:latin typeface="Helvetica" pitchFamily="2" charset="0"/>
              </a:rPr>
              <a:t>València</a:t>
            </a:r>
            <a:endParaRPr lang="es-ES" sz="2400" dirty="0">
              <a:solidFill>
                <a:srgbClr val="39423C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298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8DE478-9604-E149-6D94-B9315B16BF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0329" y="3079101"/>
            <a:ext cx="11339512" cy="1997723"/>
          </a:xfrm>
          <a:prstGeom prst="rect">
            <a:avLst/>
          </a:prstGeom>
        </p:spPr>
        <p:txBody>
          <a:bodyPr anchor="t" anchorCtr="0"/>
          <a:lstStyle>
            <a:lvl1pPr algn="l">
              <a:defRPr sz="6000">
                <a:latin typeface="Helvetica" pitchFamily="2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2E0A14F-EF61-EEF3-5C36-2A210CBF54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0329" y="5345906"/>
            <a:ext cx="11339512" cy="2582862"/>
          </a:xfrm>
          <a:prstGeom prst="rect">
            <a:avLst/>
          </a:prstGeom>
        </p:spPr>
        <p:txBody>
          <a:bodyPr anchor="t" anchorCtr="0"/>
          <a:lstStyle>
            <a:lvl1pPr marL="0" indent="0" algn="l">
              <a:buNone/>
              <a:defRPr sz="2400">
                <a:latin typeface="Helvetica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242968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1A080047-EB01-71A9-6104-A10C95F84B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0329" y="3079101"/>
            <a:ext cx="11339512" cy="1997723"/>
          </a:xfrm>
          <a:prstGeom prst="rect">
            <a:avLst/>
          </a:prstGeom>
        </p:spPr>
        <p:txBody>
          <a:bodyPr anchor="t" anchorCtr="0"/>
          <a:lstStyle>
            <a:lvl1pPr algn="l">
              <a:defRPr sz="6000">
                <a:latin typeface="Helvetica" pitchFamily="2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F92BBF17-DB57-6C3D-7794-6723760B5D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0329" y="5345906"/>
            <a:ext cx="11339512" cy="2582862"/>
          </a:xfrm>
          <a:prstGeom prst="rect">
            <a:avLst/>
          </a:prstGeom>
        </p:spPr>
        <p:txBody>
          <a:bodyPr anchor="t" anchorCtr="0"/>
          <a:lstStyle>
            <a:lvl1pPr marL="0" indent="0" algn="l">
              <a:buNone/>
              <a:defRPr sz="2400">
                <a:latin typeface="Helvetica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254008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>
            <a:extLst>
              <a:ext uri="{FF2B5EF4-FFF2-40B4-BE49-F238E27FC236}">
                <a16:creationId xmlns:a16="http://schemas.microsoft.com/office/drawing/2014/main" id="{F1D7CD44-9917-4AC5-234D-21CAB47F2AF3}"/>
              </a:ext>
            </a:extLst>
          </p:cNvPr>
          <p:cNvGrpSpPr/>
          <p:nvPr userDrawn="1"/>
        </p:nvGrpSpPr>
        <p:grpSpPr>
          <a:xfrm>
            <a:off x="561252" y="2435041"/>
            <a:ext cx="13786549" cy="7542244"/>
            <a:chOff x="561252" y="2435041"/>
            <a:chExt cx="13786549" cy="7542244"/>
          </a:xfrm>
          <a:solidFill>
            <a:srgbClr val="39423C"/>
          </a:solidFill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CDBC32C5-7761-B408-5658-CC4084A42571}"/>
                </a:ext>
              </a:extLst>
            </p:cNvPr>
            <p:cNvSpPr/>
            <p:nvPr/>
          </p:nvSpPr>
          <p:spPr>
            <a:xfrm>
              <a:off x="561252" y="2867025"/>
              <a:ext cx="13405370" cy="71102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814003DE-9F93-03B5-2B3D-5CD99D3D387D}"/>
                </a:ext>
              </a:extLst>
            </p:cNvPr>
            <p:cNvSpPr/>
            <p:nvPr/>
          </p:nvSpPr>
          <p:spPr>
            <a:xfrm>
              <a:off x="13088917" y="2435041"/>
              <a:ext cx="1258884" cy="125888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11" name="Imagen 10">
            <a:extLst>
              <a:ext uri="{FF2B5EF4-FFF2-40B4-BE49-F238E27FC236}">
                <a16:creationId xmlns:a16="http://schemas.microsoft.com/office/drawing/2014/main" id="{DC3777AA-1C37-6CF2-EF51-F44CA387714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61252" y="854260"/>
            <a:ext cx="3417126" cy="1082609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9E34974A-EBEA-DBD1-139E-2EAC958C701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9830616" y="8531790"/>
            <a:ext cx="4145530" cy="145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863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o 22">
            <a:extLst>
              <a:ext uri="{FF2B5EF4-FFF2-40B4-BE49-F238E27FC236}">
                <a16:creationId xmlns:a16="http://schemas.microsoft.com/office/drawing/2014/main" id="{E4E66078-1182-C7E5-FA49-8AB42675AD82}"/>
              </a:ext>
            </a:extLst>
          </p:cNvPr>
          <p:cNvGrpSpPr/>
          <p:nvPr userDrawn="1"/>
        </p:nvGrpSpPr>
        <p:grpSpPr>
          <a:xfrm>
            <a:off x="561252" y="2435041"/>
            <a:ext cx="13786549" cy="7542244"/>
            <a:chOff x="561252" y="2435041"/>
            <a:chExt cx="13786549" cy="7542244"/>
          </a:xfrm>
          <a:solidFill>
            <a:srgbClr val="6CC3E3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E55DB6-48C6-1F4A-3E36-A01904B8B8D6}"/>
                </a:ext>
              </a:extLst>
            </p:cNvPr>
            <p:cNvSpPr/>
            <p:nvPr/>
          </p:nvSpPr>
          <p:spPr>
            <a:xfrm>
              <a:off x="561252" y="2867025"/>
              <a:ext cx="13405370" cy="71102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F8AAED4-7375-7071-87A6-4FB6984CFB77}"/>
                </a:ext>
              </a:extLst>
            </p:cNvPr>
            <p:cNvSpPr/>
            <p:nvPr/>
          </p:nvSpPr>
          <p:spPr>
            <a:xfrm>
              <a:off x="13088917" y="2435041"/>
              <a:ext cx="1258884" cy="125888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26" name="Imagen 25">
            <a:extLst>
              <a:ext uri="{FF2B5EF4-FFF2-40B4-BE49-F238E27FC236}">
                <a16:creationId xmlns:a16="http://schemas.microsoft.com/office/drawing/2014/main" id="{953BAFAE-FBE2-9888-9885-FFCB744E4A3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61252" y="854260"/>
            <a:ext cx="3417126" cy="1082609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id="{10AD90C9-73D7-CDFB-F517-B80D28D4B9C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9830616" y="8531790"/>
            <a:ext cx="4145530" cy="1455020"/>
          </a:xfrm>
          <a:prstGeom prst="rect">
            <a:avLst/>
          </a:prstGeom>
        </p:spPr>
      </p:pic>
      <p:sp>
        <p:nvSpPr>
          <p:cNvPr id="29" name="CuadroTexto 28">
            <a:extLst>
              <a:ext uri="{FF2B5EF4-FFF2-40B4-BE49-F238E27FC236}">
                <a16:creationId xmlns:a16="http://schemas.microsoft.com/office/drawing/2014/main" id="{9C3214B8-5DB5-CFC7-A606-065A30A205CC}"/>
              </a:ext>
            </a:extLst>
          </p:cNvPr>
          <p:cNvSpPr txBox="1"/>
          <p:nvPr userDrawn="1"/>
        </p:nvSpPr>
        <p:spPr>
          <a:xfrm rot="16200000">
            <a:off x="10664144" y="7040864"/>
            <a:ext cx="71555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E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Universitat</a:t>
            </a:r>
            <a:r>
              <a:rPr lang="es-E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 </a:t>
            </a:r>
            <a:r>
              <a:rPr lang="es-E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Politècnica</a:t>
            </a:r>
            <a:r>
              <a:rPr lang="es-E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 de </a:t>
            </a:r>
            <a:r>
              <a:rPr lang="es-E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València</a:t>
            </a:r>
            <a:endParaRPr lang="es-ES" sz="2400" dirty="0">
              <a:solidFill>
                <a:schemeClr val="tx1">
                  <a:lumMod val="85000"/>
                  <a:lumOff val="15000"/>
                </a:schemeClr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162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B1891DA2-A29D-50FD-4A36-63B95356B9E6}"/>
              </a:ext>
            </a:extLst>
          </p:cNvPr>
          <p:cNvSpPr txBox="1">
            <a:spLocks/>
          </p:cNvSpPr>
          <p:nvPr userDrawn="1"/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805EE17-AD0A-224E-428F-E9391B941653}"/>
              </a:ext>
            </a:extLst>
          </p:cNvPr>
          <p:cNvSpPr txBox="1">
            <a:spLocks/>
          </p:cNvSpPr>
          <p:nvPr userDrawn="1"/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87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dirty="0"/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FD896B05-569D-CE23-8186-41B9A934EC4B}"/>
              </a:ext>
            </a:extLst>
          </p:cNvPr>
          <p:cNvGrpSpPr/>
          <p:nvPr userDrawn="1"/>
        </p:nvGrpSpPr>
        <p:grpSpPr>
          <a:xfrm>
            <a:off x="561252" y="2435041"/>
            <a:ext cx="13786549" cy="7542244"/>
            <a:chOff x="561252" y="2435041"/>
            <a:chExt cx="13786549" cy="7542244"/>
          </a:xfrm>
          <a:solidFill>
            <a:srgbClr val="FFD600"/>
          </a:solidFill>
        </p:grpSpPr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9E1A30B5-6975-0D41-3DA4-8E161DE2F478}"/>
                </a:ext>
              </a:extLst>
            </p:cNvPr>
            <p:cNvSpPr/>
            <p:nvPr/>
          </p:nvSpPr>
          <p:spPr>
            <a:xfrm>
              <a:off x="561252" y="2867025"/>
              <a:ext cx="13405370" cy="71102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FEBC2C4B-6FF2-FB95-A565-B29CB82C4EE7}"/>
                </a:ext>
              </a:extLst>
            </p:cNvPr>
            <p:cNvSpPr/>
            <p:nvPr/>
          </p:nvSpPr>
          <p:spPr>
            <a:xfrm>
              <a:off x="13088917" y="2435041"/>
              <a:ext cx="1258884" cy="125888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16" name="Imagen 15">
            <a:extLst>
              <a:ext uri="{FF2B5EF4-FFF2-40B4-BE49-F238E27FC236}">
                <a16:creationId xmlns:a16="http://schemas.microsoft.com/office/drawing/2014/main" id="{ECDDCB61-AFB0-A4ED-7210-07E5DB6D799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61252" y="854260"/>
            <a:ext cx="3417126" cy="1082609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D372B4FE-0855-9388-ECF3-E2613A80D5E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9830616" y="8531790"/>
            <a:ext cx="4145530" cy="1455019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B923A611-DF2E-291D-9322-EFB713403842}"/>
              </a:ext>
            </a:extLst>
          </p:cNvPr>
          <p:cNvSpPr txBox="1"/>
          <p:nvPr userDrawn="1"/>
        </p:nvSpPr>
        <p:spPr>
          <a:xfrm rot="16200000">
            <a:off x="10664144" y="7040864"/>
            <a:ext cx="715554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E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Universitat</a:t>
            </a:r>
            <a:r>
              <a:rPr lang="es-E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 </a:t>
            </a:r>
            <a:r>
              <a:rPr lang="es-E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Politècnica</a:t>
            </a:r>
            <a:r>
              <a:rPr lang="es-E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 de </a:t>
            </a:r>
            <a:r>
              <a:rPr lang="es-E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València</a:t>
            </a:r>
            <a:endParaRPr lang="es-ES" sz="2400" dirty="0">
              <a:solidFill>
                <a:schemeClr val="tx1">
                  <a:lumMod val="85000"/>
                  <a:lumOff val="15000"/>
                </a:schemeClr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610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D1186B-740A-668C-6C73-19589CC527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260BDA2-C65A-9B1A-86F8-0D94A6D7C3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0086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838EA6-BF00-064D-3692-77CD91DEC2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C29F57F-A7DE-5CA1-C0D1-CC8DEE6510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5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6C1B79-7CE8-A3F3-1F69-2C1B7EE307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92E727F-1AB3-E0F4-AA31-B16356538A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82521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</TotalTime>
  <Words>0</Words>
  <Application>Microsoft Macintosh PowerPoint</Application>
  <PresentationFormat>Personalizado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Aptos</vt:lpstr>
      <vt:lpstr>Arial</vt:lpstr>
      <vt:lpstr>Calibri</vt:lpstr>
      <vt:lpstr>Helvetica</vt:lpstr>
      <vt:lpstr>Tema de Office</vt:lpstr>
      <vt:lpstr>Diseño personalizado</vt:lpstr>
      <vt:lpstr>1_Diseño personalizado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Elena Martinez Cuartero</dc:creator>
  <cp:lastModifiedBy>Elena Martinez Cuartero</cp:lastModifiedBy>
  <cp:revision>5</cp:revision>
  <dcterms:created xsi:type="dcterms:W3CDTF">2022-10-07T11:11:17Z</dcterms:created>
  <dcterms:modified xsi:type="dcterms:W3CDTF">2024-05-07T09:36:57Z</dcterms:modified>
</cp:coreProperties>
</file>