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3E3"/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964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15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rgbClr val="6CC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rgbClr val="6CC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67953" y="8751242"/>
            <a:ext cx="3290047" cy="11547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9</cp:revision>
  <dcterms:created xsi:type="dcterms:W3CDTF">2022-09-22T06:58:36Z</dcterms:created>
  <dcterms:modified xsi:type="dcterms:W3CDTF">2022-09-22T10:39:44Z</dcterms:modified>
</cp:coreProperties>
</file>