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6"/>
    <p:restoredTop sz="94723"/>
  </p:normalViewPr>
  <p:slideViewPr>
    <p:cSldViewPr snapToGrid="0" snapToObjects="1">
      <p:cViewPr>
        <p:scale>
          <a:sx n="127" d="100"/>
          <a:sy n="127" d="100"/>
        </p:scale>
        <p:origin x="204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202F784-A181-2341-82AC-F8C0D77BA43B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678581" y="1854894"/>
            <a:ext cx="6179419" cy="8051106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471487" y="1653294"/>
            <a:ext cx="431106" cy="431106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567953" y="8751242"/>
            <a:ext cx="3290047" cy="115475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2592" y="8830235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2">
                    <a:lumMod val="1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1471B12-E966-FC44-ADE1-2A0198CB6674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7</cp:revision>
  <dcterms:created xsi:type="dcterms:W3CDTF">2022-09-22T06:58:36Z</dcterms:created>
  <dcterms:modified xsi:type="dcterms:W3CDTF">2022-09-22T09:48:47Z</dcterms:modified>
</cp:coreProperties>
</file>