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  <p:sldMasterId id="2147483670" r:id="rId3"/>
  </p:sldMasterIdLst>
  <p:sldIdLst>
    <p:sldId id="259" r:id="rId4"/>
    <p:sldId id="260" r:id="rId5"/>
    <p:sldId id="261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3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0"/>
    <p:restoredTop sz="94680"/>
  </p:normalViewPr>
  <p:slideViewPr>
    <p:cSldViewPr snapToGrid="0" snapToObjects="1">
      <p:cViewPr varScale="1">
        <p:scale>
          <a:sx n="135" d="100"/>
          <a:sy n="135" d="100"/>
        </p:scale>
        <p:origin x="1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1F8-9E17-0945-8895-3A1C328EE47B}" type="datetimeFigureOut">
              <a:rPr lang="es-ES" smtClean="0"/>
              <a:t>7/5/24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E07A-5E6A-334B-8C2E-6677CE68FD65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128A6C0-DD20-8186-635F-2FC01297A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09649C18-9292-B744-2255-A243B3362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CC81E4-B87F-1CCA-A6C8-6D39460E29E1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chemeClr val="bg1"/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chemeClr val="bg1"/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9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DE478-9604-E149-6D94-B9315B16B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E0A14F-EF61-EEF3-5C36-2A210CBF5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2DBBE9-B74A-4E8E-3526-88AAADDE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9813" y="9909175"/>
            <a:ext cx="3402012" cy="569913"/>
          </a:xfrm>
          <a:prstGeom prst="rect">
            <a:avLst/>
          </a:prstGeom>
        </p:spPr>
        <p:txBody>
          <a:bodyPr/>
          <a:lstStyle/>
          <a:p>
            <a:fld id="{EEE523F3-427E-6E48-9E77-3D57E786F33B}" type="datetimeFigureOut">
              <a:rPr lang="es-ES" smtClean="0"/>
              <a:t>7/5/24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960EA1-1D7B-E836-99CB-8E70FF7E9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8563" y="9909175"/>
            <a:ext cx="5102225" cy="56991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7763F8-5C10-A310-40EB-CC875A72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525" y="9909175"/>
            <a:ext cx="3402013" cy="569913"/>
          </a:xfrm>
          <a:prstGeom prst="rect">
            <a:avLst/>
          </a:prstGeom>
        </p:spPr>
        <p:txBody>
          <a:bodyPr/>
          <a:lstStyle/>
          <a:p>
            <a:fld id="{9FA96C37-37C7-C54C-96A0-521A6A97EA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96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C219F-C953-409E-13D8-29C5635F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9813" y="9909175"/>
            <a:ext cx="3402012" cy="569913"/>
          </a:xfrm>
          <a:prstGeom prst="rect">
            <a:avLst/>
          </a:prstGeom>
        </p:spPr>
        <p:txBody>
          <a:bodyPr/>
          <a:lstStyle/>
          <a:p>
            <a:fld id="{C9F928CD-2538-2846-8363-036E1B8C5E9E}" type="datetimeFigureOut">
              <a:rPr lang="es-ES" smtClean="0"/>
              <a:t>7/5/24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71A42-B7B3-5A70-DF12-6BC1FEF8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8563" y="9909175"/>
            <a:ext cx="5102225" cy="56991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9E7AFE-DB40-0F7D-49DB-1E1FA38EF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525" y="9909175"/>
            <a:ext cx="3402013" cy="569913"/>
          </a:xfrm>
          <a:prstGeom prst="rect">
            <a:avLst/>
          </a:prstGeom>
        </p:spPr>
        <p:txBody>
          <a:bodyPr/>
          <a:lstStyle/>
          <a:p>
            <a:fld id="{7E6F78B3-3D31-8F42-B70B-72BBEC2C82F7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A080047-EB01-71A9-6104-A10C95F84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F92BBF17-DB57-6C3D-7794-6723760B5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4008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8C1F8-9E17-0945-8895-3A1C328EE47B}" type="datetimeFigureOut">
              <a:rPr lang="es-ES" smtClean="0"/>
              <a:t>7/5/24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BE07A-5E6A-334B-8C2E-6677CE68FD6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A305915-9D29-DEA7-E68D-6E8BCC2C1D7E}"/>
              </a:ext>
            </a:extLst>
          </p:cNvPr>
          <p:cNvSpPr/>
          <p:nvPr userDrawn="1"/>
        </p:nvSpPr>
        <p:spPr>
          <a:xfrm>
            <a:off x="0" y="-1"/>
            <a:ext cx="15119350" cy="10691813"/>
          </a:xfrm>
          <a:prstGeom prst="rect">
            <a:avLst/>
          </a:prstGeom>
          <a:solidFill>
            <a:srgbClr val="394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1D7CD44-9917-4AC5-234D-21CAB47F2AF3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CDBC32C5-7761-B408-5658-CC4084A42571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14003DE-9F93-03B5-2B3D-5CD99D3D387D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DC3777AA-1C37-6CF2-EF51-F44CA3877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1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E34974A-EBEA-DBD1-139E-2EAC958C70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1" cy="14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6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F8195993-0DFC-913E-539A-51BFBCAE4C31}"/>
              </a:ext>
            </a:extLst>
          </p:cNvPr>
          <p:cNvSpPr/>
          <p:nvPr userDrawn="1"/>
        </p:nvSpPr>
        <p:spPr>
          <a:xfrm>
            <a:off x="0" y="-1"/>
            <a:ext cx="15119350" cy="10691814"/>
          </a:xfrm>
          <a:prstGeom prst="rect">
            <a:avLst/>
          </a:prstGeom>
          <a:solidFill>
            <a:srgbClr val="6CC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4E66078-1182-C7E5-FA49-8AB42675AD82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E55DB6-48C6-1F4A-3E36-A01904B8B8D6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F8AAED4-7375-7071-87A6-4FB6984CFB77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6" name="Imagen 25">
            <a:extLst>
              <a:ext uri="{FF2B5EF4-FFF2-40B4-BE49-F238E27FC236}">
                <a16:creationId xmlns:a16="http://schemas.microsoft.com/office/drawing/2014/main" id="{953BAFAE-FBE2-9888-9885-FFCB744E4A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0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0AD90C9-73D7-CDFB-F517-B80D28D4B9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0" cy="145502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9C3214B8-5DB5-CFC7-A606-065A30A205CC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792B20E1-AA14-4675-20C1-DB41634BF02E}"/>
              </a:ext>
            </a:extLst>
          </p:cNvPr>
          <p:cNvSpPr/>
          <p:nvPr userDrawn="1"/>
        </p:nvSpPr>
        <p:spPr>
          <a:xfrm>
            <a:off x="0" y="-1"/>
            <a:ext cx="15119350" cy="10691813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1891DA2-A29D-50FD-4A36-63B95356B9E6}"/>
              </a:ext>
            </a:extLst>
          </p:cNvPr>
          <p:cNvSpPr txBox="1">
            <a:spLocks/>
          </p:cNvSpPr>
          <p:nvPr userDrawn="1"/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805EE17-AD0A-224E-428F-E9391B941653}"/>
              </a:ext>
            </a:extLst>
          </p:cNvPr>
          <p:cNvSpPr txBox="1">
            <a:spLocks/>
          </p:cNvSpPr>
          <p:nvPr userDrawn="1"/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87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D896B05-569D-CE23-8186-41B9A934EC4B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E1A30B5-6975-0D41-3DA4-8E161DE2F478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FEBC2C4B-6FF2-FB95-A565-B29CB82C4EE7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ECDDCB61-AFB0-A4ED-7210-07E5DB6D79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0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372B4FE-0855-9388-ECF3-E2613A80D5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0" cy="1455019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923A611-DF2E-291D-9322-EFB713403842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1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1186B-740A-668C-6C73-19589CC52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60BDA2-C65A-9B1A-86F8-0D94A6D7C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08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38EA6-BF00-064D-3692-77CD91DEC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29F57F-A7DE-5CA1-C0D1-CC8DEE6510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C1B79-7CE8-A3F3-1F69-2C1B7EE307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2E727F-1AB3-E0F4-AA31-B16356538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252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0</Words>
  <Application>Microsoft Macintosh PowerPoint</Application>
  <PresentationFormat>Personalizado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Helvetica</vt:lpstr>
      <vt:lpstr>Tema de Office</vt:lpstr>
      <vt:lpstr>Diseño personalizado</vt:lpstr>
      <vt:lpstr>1_Diseño personalizado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5</cp:revision>
  <dcterms:created xsi:type="dcterms:W3CDTF">2022-10-07T11:11:17Z</dcterms:created>
  <dcterms:modified xsi:type="dcterms:W3CDTF">2024-05-07T09:41:06Z</dcterms:modified>
</cp:coreProperties>
</file>