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23D"/>
    <a:srgbClr val="6CC3E3"/>
    <a:srgbClr val="000000"/>
    <a:srgbClr val="FF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49"/>
    <p:restoredTop sz="94680"/>
  </p:normalViewPr>
  <p:slideViewPr>
    <p:cSldViewPr snapToGrid="0" snapToObjects="1">
      <p:cViewPr varScale="1">
        <p:scale>
          <a:sx n="143" d="100"/>
          <a:sy n="143" d="100"/>
        </p:scale>
        <p:origin x="291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74A2200-9ABC-654F-A6E3-75FA21B0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C7D47C9-98BB-A144-9B74-1EDFEC41D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202F784-A181-2341-82AC-F8C0D77BA43B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BAC88B-BC52-7449-A42C-8EC6AE000121}"/>
              </a:ext>
            </a:extLst>
          </p:cNvPr>
          <p:cNvSpPr txBox="1"/>
          <p:nvPr userDrawn="1"/>
        </p:nvSpPr>
        <p:spPr>
          <a:xfrm>
            <a:off x="809267" y="8732045"/>
            <a:ext cx="23714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7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F5F59213-E454-5D46-98E6-4BC061A4638C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3942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D20095B-EB76-464F-8835-1BC3AC5B47A2}"/>
              </a:ext>
            </a:extLst>
          </p:cNvPr>
          <p:cNvSpPr/>
          <p:nvPr userDrawn="1"/>
        </p:nvSpPr>
        <p:spPr>
          <a:xfrm>
            <a:off x="678581" y="1854894"/>
            <a:ext cx="6179419" cy="8051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A675FDD-29D1-F644-8F12-05F007BBD54C}"/>
              </a:ext>
            </a:extLst>
          </p:cNvPr>
          <p:cNvSpPr/>
          <p:nvPr userDrawn="1"/>
        </p:nvSpPr>
        <p:spPr>
          <a:xfrm>
            <a:off x="471487" y="1653294"/>
            <a:ext cx="431106" cy="431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CB02303-2CD2-934F-8EB0-24BD48021C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567953" y="8751242"/>
            <a:ext cx="3290047" cy="115475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2592" y="8830235"/>
            <a:ext cx="2297807" cy="878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tabLst>
                <a:tab pos="2700020" algn="ctr"/>
                <a:tab pos="5400040" algn="r"/>
              </a:tabLst>
            </a:pPr>
            <a:r>
              <a:rPr lang="es-E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 Politècnica de València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 XX. Camí de Vera, s/n 46022 València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lang="es-ES" sz="7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  </a:t>
            </a:r>
            <a:endParaRPr lang="es-ES" sz="7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10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lang="es-ES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1471B12-E966-FC44-ADE1-2A0198CB6674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5492-71CF-B74E-AE1F-85312262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6F4F7-34CA-454D-8548-67306AD89143}"/>
              </a:ext>
            </a:extLst>
          </p:cNvPr>
          <p:cNvSpPr>
            <a:spLocks noGrp="1"/>
          </p:cNvSpPr>
          <p:nvPr>
            <p:ph idx="1"/>
          </p:nvPr>
        </p:nvSpPr>
        <p:spPr/>
      </p:sp>
    </p:spTree>
    <p:extLst>
      <p:ext uri="{BB962C8B-B14F-4D97-AF65-F5344CB8AC3E}">
        <p14:creationId xmlns:p14="http://schemas.microsoft.com/office/powerpoint/2010/main" val="2132166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0</Words>
  <Application>Microsoft Macintosh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Martinez Cuartero</dc:creator>
  <cp:lastModifiedBy>Elena Martinez Cuartero</cp:lastModifiedBy>
  <cp:revision>12</cp:revision>
  <dcterms:created xsi:type="dcterms:W3CDTF">2022-09-22T06:58:36Z</dcterms:created>
  <dcterms:modified xsi:type="dcterms:W3CDTF">2022-11-15T08:22:26Z</dcterms:modified>
</cp:coreProperties>
</file>