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959"/>
    <p:restoredTop sz="94680"/>
  </p:normalViewPr>
  <p:slideViewPr>
    <p:cSldViewPr snapToGrid="0" snapToObjects="1">
      <p:cViewPr varScale="1">
        <p:scale>
          <a:sx n="143" d="100"/>
          <a:sy n="143" d="100"/>
        </p:scale>
        <p:origin x="28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74A2200-9ABC-654F-A6E3-75FA21B0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C7D47C9-98BB-A144-9B74-1EDFEC41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202F784-A181-2341-82AC-F8C0D77BA43B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BAC88B-BC52-7449-A42C-8EC6AE000121}"/>
              </a:ext>
            </a:extLst>
          </p:cNvPr>
          <p:cNvSpPr txBox="1"/>
          <p:nvPr userDrawn="1"/>
        </p:nvSpPr>
        <p:spPr>
          <a:xfrm>
            <a:off x="809267" y="8732045"/>
            <a:ext cx="23714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8899D620-5F0B-D744-B881-FE2712ADEBBB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D20095B-EB76-464F-8835-1BC3AC5B47A2}"/>
              </a:ext>
            </a:extLst>
          </p:cNvPr>
          <p:cNvSpPr/>
          <p:nvPr userDrawn="1"/>
        </p:nvSpPr>
        <p:spPr>
          <a:xfrm>
            <a:off x="678581" y="1854894"/>
            <a:ext cx="6179419" cy="8051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A675FDD-29D1-F644-8F12-05F007BBD54C}"/>
              </a:ext>
            </a:extLst>
          </p:cNvPr>
          <p:cNvSpPr/>
          <p:nvPr userDrawn="1"/>
        </p:nvSpPr>
        <p:spPr>
          <a:xfrm>
            <a:off x="471487" y="1653294"/>
            <a:ext cx="431106" cy="431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CB02303-2CD2-934F-8EB0-24BD48021C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586889" y="8757888"/>
            <a:ext cx="3252175" cy="11414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2592" y="8830235"/>
            <a:ext cx="2297807" cy="878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2">
                    <a:lumMod val="1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1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lang="es-ES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1471B12-E966-FC44-ADE1-2A0198CB6674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5492-71CF-B74E-AE1F-853122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6F4F7-34CA-454D-8548-67306AD89143}"/>
              </a:ext>
            </a:extLst>
          </p:cNvPr>
          <p:cNvSpPr>
            <a:spLocks noGrp="1"/>
          </p:cNvSpPr>
          <p:nvPr>
            <p:ph idx="1"/>
          </p:nvPr>
        </p:nvSpPr>
        <p:spPr/>
      </p:sp>
    </p:spTree>
    <p:extLst>
      <p:ext uri="{BB962C8B-B14F-4D97-AF65-F5344CB8AC3E}">
        <p14:creationId xmlns:p14="http://schemas.microsoft.com/office/powerpoint/2010/main" val="2132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9</cp:revision>
  <dcterms:created xsi:type="dcterms:W3CDTF">2022-09-22T06:58:36Z</dcterms:created>
  <dcterms:modified xsi:type="dcterms:W3CDTF">2022-11-15T08:20:41Z</dcterms:modified>
</cp:coreProperties>
</file>