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959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28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899D620-5F0B-D744-B881-FE2712ADEBBB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86889" y="8757888"/>
            <a:ext cx="3252175" cy="11414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9</cp:revision>
  <dcterms:created xsi:type="dcterms:W3CDTF">2022-09-22T06:58:36Z</dcterms:created>
  <dcterms:modified xsi:type="dcterms:W3CDTF">2022-11-15T08:20:41Z</dcterms:modified>
</cp:coreProperties>
</file>