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23D"/>
    <a:srgbClr val="6CC3E3"/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555"/>
    <p:restoredTop sz="94680"/>
  </p:normalViewPr>
  <p:slideViewPr>
    <p:cSldViewPr snapToGrid="0" snapToObjects="1">
      <p:cViewPr varScale="1">
        <p:scale>
          <a:sx n="143" d="100"/>
          <a:sy n="143" d="100"/>
        </p:scale>
        <p:origin x="161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202F784-A181-2341-82AC-F8C0D77BA43B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678581" y="1854894"/>
            <a:ext cx="6179419" cy="8051106"/>
          </a:xfrm>
          <a:prstGeom prst="rect">
            <a:avLst/>
          </a:prstGeom>
          <a:solidFill>
            <a:srgbClr val="394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471487" y="1653294"/>
            <a:ext cx="431106" cy="431106"/>
          </a:xfrm>
          <a:prstGeom prst="rect">
            <a:avLst/>
          </a:prstGeom>
          <a:solidFill>
            <a:srgbClr val="394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567953" y="8751242"/>
            <a:ext cx="3290047" cy="115475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2592" y="8830235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1471B12-E966-FC44-ADE1-2A0198CB6674}"/>
              </a:ext>
            </a:extLst>
          </p:cNvPr>
          <p:cNvSpPr txBox="1"/>
          <p:nvPr userDrawn="1"/>
        </p:nvSpPr>
        <p:spPr>
          <a:xfrm rot="16200000">
            <a:off x="-1172281" y="3585883"/>
            <a:ext cx="3137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Universitat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Politècnica</a:t>
            </a:r>
            <a:r>
              <a:rPr lang="es-ES" sz="1200" b="0" i="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s-ES" sz="12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València</a:t>
            </a:r>
            <a:endParaRPr lang="es-ES" sz="12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10</cp:revision>
  <dcterms:created xsi:type="dcterms:W3CDTF">2022-09-22T06:58:36Z</dcterms:created>
  <dcterms:modified xsi:type="dcterms:W3CDTF">2022-09-23T06:47:43Z</dcterms:modified>
</cp:coreProperties>
</file>